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217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2" name="Picture 41">
            <a:hlinkClick r:id="rId2"/>
            <a:extLst>
              <a:ext uri="{FF2B5EF4-FFF2-40B4-BE49-F238E27FC236}">
                <a16:creationId xmlns:a16="http://schemas.microsoft.com/office/drawing/2014/main" id="{AF111013-02F9-4775-8C1D-39CCD8ED8A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2019-08-30T15:28:47Z</dcterms:modified>
</cp:coreProperties>
</file>