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619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tx1">
              <a:alpha val="25000"/>
            </a:schemeClr>
          </a:solidFill>
          <a:ln w="127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tx1">
              <a:alpha val="25000"/>
            </a:schemeClr>
          </a:solidFill>
          <a:ln w="127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tx1">
              <a:alpha val="25000"/>
            </a:schemeClr>
          </a:solidFill>
          <a:ln w="127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tx1">
              <a:alpha val="25000"/>
            </a:schemeClr>
          </a:solidFill>
          <a:ln w="1270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tx1">
              <a:alpha val="25000"/>
            </a:schemeClr>
          </a:solidFill>
          <a:ln w="1270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tx1">
              <a:alpha val="25000"/>
            </a:schemeClr>
          </a:solidFill>
          <a:ln w="1270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pic>
        <p:nvPicPr>
          <p:cNvPr id="47" name="Picture 46">
            <a:hlinkClick r:id="rId2"/>
            <a:extLst>
              <a:ext uri="{FF2B5EF4-FFF2-40B4-BE49-F238E27FC236}">
                <a16:creationId xmlns:a16="http://schemas.microsoft.com/office/drawing/2014/main" id="{8FEE5B04-59E5-4015-ADC2-EA223D5902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2019-08-30T15:26:22Z</dcterms:modified>
</cp:coreProperties>
</file>