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874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01</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02</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03</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523220"/>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04</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B7782496-EF99-4294-B511-E0969E4AA9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2019-08-30T15:25:26Z</dcterms:modified>
</cp:coreProperties>
</file>