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234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BFBF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03</a:t>
            </a:r>
          </a:p>
          <a:p>
            <a:pPr algn="ctr"/>
            <a:r>
              <a:rPr lang="en-US" sz="700" b="1" dirty="0">
                <a:solidFill>
                  <a:srgbClr val="3C3C3C"/>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01</a:t>
            </a:r>
          </a:p>
          <a:p>
            <a:pPr algn="ctr"/>
            <a:r>
              <a:rPr lang="en-US" sz="700" b="1" dirty="0">
                <a:solidFill>
                  <a:srgbClr val="3C3C3C"/>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02</a:t>
            </a:r>
          </a:p>
          <a:p>
            <a:pPr algn="ctr"/>
            <a:r>
              <a:rPr lang="en-US" sz="700" b="1" dirty="0">
                <a:solidFill>
                  <a:srgbClr val="3C3C3C"/>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04</a:t>
            </a:r>
          </a:p>
          <a:p>
            <a:pPr algn="ctr"/>
            <a:r>
              <a:rPr lang="en-US" sz="700" b="1" dirty="0">
                <a:solidFill>
                  <a:srgbClr val="3C3C3C"/>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05</a:t>
            </a:r>
          </a:p>
          <a:p>
            <a:pPr algn="ctr"/>
            <a:r>
              <a:rPr lang="en-US" sz="700" b="1" dirty="0">
                <a:solidFill>
                  <a:srgbClr val="3C3C3C"/>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06</a:t>
            </a:r>
          </a:p>
          <a:p>
            <a:pPr algn="ctr"/>
            <a:r>
              <a:rPr lang="en-US" sz="700" b="1" dirty="0">
                <a:solidFill>
                  <a:srgbClr val="3C3C3C"/>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FE4A1E"/>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5C9AD3"/>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5" name="Picture 34">
            <a:hlinkClick r:id="rId2"/>
            <a:extLst>
              <a:ext uri="{FF2B5EF4-FFF2-40B4-BE49-F238E27FC236}">
                <a16:creationId xmlns:a16="http://schemas.microsoft.com/office/drawing/2014/main" id="{993C83D2-8668-4B2D-87FE-DBD6DCE7D4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2019-08-30T15:24:09Z</dcterms:modified>
</cp:coreProperties>
</file>