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587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01</a:t>
            </a:r>
          </a:p>
          <a:p>
            <a:pPr algn="ctr"/>
            <a:r>
              <a:rPr lang="en-US" sz="900" b="1" dirty="0">
                <a:solidFill>
                  <a:srgbClr val="3C3C3C"/>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04</a:t>
            </a:r>
          </a:p>
          <a:p>
            <a:pPr algn="ctr"/>
            <a:r>
              <a:rPr lang="en-US" sz="900" b="1" dirty="0">
                <a:solidFill>
                  <a:srgbClr val="3C3C3C"/>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03</a:t>
            </a:r>
          </a:p>
          <a:p>
            <a:pPr algn="ctr"/>
            <a:r>
              <a:rPr lang="en-US" sz="900" b="1" dirty="0">
                <a:solidFill>
                  <a:srgbClr val="3C3C3C"/>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03</a:t>
            </a:r>
          </a:p>
          <a:p>
            <a:pPr algn="r" defTabSz="1219170">
              <a:spcBef>
                <a:spcPct val="20000"/>
              </a:spcBef>
              <a:defRPr/>
            </a:pPr>
            <a:endParaRPr lang="en-US" sz="200" b="1" dirty="0">
              <a:solidFill>
                <a:srgbClr val="548235"/>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02</a:t>
            </a:r>
          </a:p>
          <a:p>
            <a:pPr algn="ctr"/>
            <a:r>
              <a:rPr lang="en-US" sz="900" b="1" dirty="0">
                <a:solidFill>
                  <a:srgbClr val="3C3C3C"/>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5C9AD3"/>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rgbClr val="3C3C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a:extLst>
              <a:ext uri="{FF2B5EF4-FFF2-40B4-BE49-F238E27FC236}">
                <a16:creationId xmlns:a16="http://schemas.microsoft.com/office/drawing/2014/main" id="{026B5E5F-ED73-4B4B-9917-7519819916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2019-08-30T15:23:15Z</dcterms:modified>
</cp:coreProperties>
</file>