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120" y="3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2"/>
            <a:ext cx="3872089" cy="6858002"/>
          </a:xfrm>
          <a:prstGeom prst="rect">
            <a:avLst/>
          </a:pr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7253" y="866619"/>
            <a:ext cx="5029200" cy="5124761"/>
          </a:xfrm>
          <a:prstGeom prst="rect">
            <a:avLst/>
          </a:prstGeom>
        </p:spPr>
      </p:pic>
      <p:sp>
        <p:nvSpPr>
          <p:cNvPr id="10" name="Freeform 9"/>
          <p:cNvSpPr>
            <a:spLocks noChangeAspect="1"/>
          </p:cNvSpPr>
          <p:nvPr/>
        </p:nvSpPr>
        <p:spPr>
          <a:xfrm rot="485166">
            <a:off x="593808" y="1944939"/>
            <a:ext cx="1643613" cy="1828800"/>
          </a:xfrm>
          <a:custGeom>
            <a:avLst/>
            <a:gdLst>
              <a:gd name="connsiteX0" fmla="*/ 335407 w 1587737"/>
              <a:gd name="connsiteY0" fmla="*/ 5354 h 1766628"/>
              <a:gd name="connsiteX1" fmla="*/ 1587737 w 1587737"/>
              <a:gd name="connsiteY1" fmla="*/ 0 h 1766628"/>
              <a:gd name="connsiteX2" fmla="*/ 1310651 w 1587737"/>
              <a:gd name="connsiteY2" fmla="*/ 1766628 h 1766628"/>
              <a:gd name="connsiteX3" fmla="*/ 0 w 1587737"/>
              <a:gd name="connsiteY3" fmla="*/ 1679421 h 1766628"/>
            </a:gdLst>
            <a:ahLst/>
            <a:cxnLst>
              <a:cxn ang="0">
                <a:pos x="connsiteX0" y="connsiteY0"/>
              </a:cxn>
              <a:cxn ang="0">
                <a:pos x="connsiteX1" y="connsiteY1"/>
              </a:cxn>
              <a:cxn ang="0">
                <a:pos x="connsiteX2" y="connsiteY2"/>
              </a:cxn>
              <a:cxn ang="0">
                <a:pos x="connsiteX3" y="connsiteY3"/>
              </a:cxn>
            </a:cxnLst>
            <a:rect l="l" t="t" r="r" b="b"/>
            <a:pathLst>
              <a:path w="1587737" h="1766628">
                <a:moveTo>
                  <a:pt x="335407" y="5354"/>
                </a:moveTo>
                <a:lnTo>
                  <a:pt x="1587737" y="0"/>
                </a:lnTo>
                <a:lnTo>
                  <a:pt x="1310651" y="1766628"/>
                </a:lnTo>
                <a:lnTo>
                  <a:pt x="0" y="1679421"/>
                </a:lnTo>
                <a:close/>
              </a:path>
            </a:pathLst>
          </a:custGeom>
          <a:blipFill>
            <a:blip r:embed="rId3"/>
            <a:stretch>
              <a:fillRect/>
            </a:stretch>
          </a:blipFill>
          <a:ln w="635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 Box 10"/>
          <p:cNvSpPr txBox="1">
            <a:spLocks noChangeArrowheads="1"/>
          </p:cNvSpPr>
          <p:nvPr/>
        </p:nvSpPr>
        <p:spPr bwMode="auto">
          <a:xfrm>
            <a:off x="8726312" y="1074575"/>
            <a:ext cx="3108960" cy="744819"/>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34738D"/>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a:t>
            </a:r>
          </a:p>
        </p:txBody>
      </p:sp>
      <p:grpSp>
        <p:nvGrpSpPr>
          <p:cNvPr id="31" name="Group 30"/>
          <p:cNvGrpSpPr/>
          <p:nvPr/>
        </p:nvGrpSpPr>
        <p:grpSpPr>
          <a:xfrm>
            <a:off x="8093534" y="1164886"/>
            <a:ext cx="548640" cy="548640"/>
            <a:chOff x="8093534" y="1164886"/>
            <a:chExt cx="548640" cy="548640"/>
          </a:xfrm>
        </p:grpSpPr>
        <p:sp>
          <p:nvSpPr>
            <p:cNvPr id="12" name="Oval 11"/>
            <p:cNvSpPr>
              <a:spLocks noChangeAspect="1"/>
            </p:cNvSpPr>
            <p:nvPr/>
          </p:nvSpPr>
          <p:spPr>
            <a:xfrm>
              <a:off x="8093534" y="1164886"/>
              <a:ext cx="548640" cy="548640"/>
            </a:xfrm>
            <a:prstGeom prst="ellipse">
              <a:avLst/>
            </a:prstGeom>
            <a:solidFill>
              <a:srgbClr val="34738D"/>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19" name="Freeform 23"/>
            <p:cNvSpPr>
              <a:spLocks noChangeArrowheads="1"/>
            </p:cNvSpPr>
            <p:nvPr/>
          </p:nvSpPr>
          <p:spPr bwMode="auto">
            <a:xfrm>
              <a:off x="8237238" y="1316084"/>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FFFF"/>
            </a:solidFill>
            <a:ln>
              <a:noFill/>
            </a:ln>
            <a:effectLst/>
          </p:spPr>
          <p:txBody>
            <a:bodyPr wrap="none" anchor="ctr"/>
            <a:lstStyle/>
            <a:p>
              <a:endParaRPr lang="en-US"/>
            </a:p>
          </p:txBody>
        </p:sp>
      </p:grpSp>
      <p:sp>
        <p:nvSpPr>
          <p:cNvPr id="23" name="Text Box 10"/>
          <p:cNvSpPr txBox="1">
            <a:spLocks noChangeArrowheads="1"/>
          </p:cNvSpPr>
          <p:nvPr/>
        </p:nvSpPr>
        <p:spPr bwMode="auto">
          <a:xfrm>
            <a:off x="8726312" y="2913007"/>
            <a:ext cx="3108960" cy="744819"/>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189A80"/>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a:t>
            </a:r>
          </a:p>
        </p:txBody>
      </p:sp>
      <p:sp>
        <p:nvSpPr>
          <p:cNvPr id="25" name="Text Box 10"/>
          <p:cNvSpPr txBox="1">
            <a:spLocks noChangeArrowheads="1"/>
          </p:cNvSpPr>
          <p:nvPr/>
        </p:nvSpPr>
        <p:spPr bwMode="auto">
          <a:xfrm>
            <a:off x="8726312" y="4751439"/>
            <a:ext cx="3108960" cy="744819"/>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EF9D27"/>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a:t>
            </a:r>
          </a:p>
        </p:txBody>
      </p:sp>
      <p:grpSp>
        <p:nvGrpSpPr>
          <p:cNvPr id="32" name="Group 31"/>
          <p:cNvGrpSpPr/>
          <p:nvPr/>
        </p:nvGrpSpPr>
        <p:grpSpPr>
          <a:xfrm>
            <a:off x="8093534" y="3003318"/>
            <a:ext cx="548640" cy="548640"/>
            <a:chOff x="8093534" y="3003318"/>
            <a:chExt cx="548640" cy="548640"/>
          </a:xfrm>
        </p:grpSpPr>
        <p:sp>
          <p:nvSpPr>
            <p:cNvPr id="22" name="Oval 21"/>
            <p:cNvSpPr>
              <a:spLocks noChangeAspect="1"/>
            </p:cNvSpPr>
            <p:nvPr/>
          </p:nvSpPr>
          <p:spPr>
            <a:xfrm>
              <a:off x="8093534" y="3003318"/>
              <a:ext cx="548640" cy="548640"/>
            </a:xfrm>
            <a:prstGeom prst="ellipse">
              <a:avLst/>
            </a:prstGeom>
            <a:solidFill>
              <a:srgbClr val="189A80"/>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20" name="Freeform 24"/>
            <p:cNvSpPr>
              <a:spLocks noChangeArrowheads="1"/>
            </p:cNvSpPr>
            <p:nvPr/>
          </p:nvSpPr>
          <p:spPr bwMode="auto">
            <a:xfrm>
              <a:off x="8237238" y="3154516"/>
              <a:ext cx="261231" cy="246243"/>
            </a:xfrm>
            <a:custGeom>
              <a:avLst/>
              <a:gdLst>
                <a:gd name="T0" fmla="*/ 536 w 537"/>
                <a:gd name="T1" fmla="*/ 194 h 507"/>
                <a:gd name="T2" fmla="*/ 342 w 537"/>
                <a:gd name="T3" fmla="*/ 174 h 507"/>
                <a:gd name="T4" fmla="*/ 270 w 537"/>
                <a:gd name="T5" fmla="*/ 0 h 507"/>
                <a:gd name="T6" fmla="*/ 194 w 537"/>
                <a:gd name="T7" fmla="*/ 174 h 507"/>
                <a:gd name="T8" fmla="*/ 0 w 537"/>
                <a:gd name="T9" fmla="*/ 194 h 507"/>
                <a:gd name="T10" fmla="*/ 148 w 537"/>
                <a:gd name="T11" fmla="*/ 317 h 507"/>
                <a:gd name="T12" fmla="*/ 102 w 537"/>
                <a:gd name="T13" fmla="*/ 506 h 507"/>
                <a:gd name="T14" fmla="*/ 270 w 537"/>
                <a:gd name="T15" fmla="*/ 409 h 507"/>
                <a:gd name="T16" fmla="*/ 434 w 537"/>
                <a:gd name="T17" fmla="*/ 506 h 507"/>
                <a:gd name="T18" fmla="*/ 393 w 537"/>
                <a:gd name="T19" fmla="*/ 317 h 507"/>
                <a:gd name="T20" fmla="*/ 536 w 537"/>
                <a:gd name="T21" fmla="*/ 194 h 507"/>
                <a:gd name="T22" fmla="*/ 270 w 537"/>
                <a:gd name="T23" fmla="*/ 358 h 507"/>
                <a:gd name="T24" fmla="*/ 270 w 537"/>
                <a:gd name="T25" fmla="*/ 107 h 507"/>
                <a:gd name="T26" fmla="*/ 316 w 537"/>
                <a:gd name="T27" fmla="*/ 214 h 507"/>
                <a:gd name="T28" fmla="*/ 434 w 537"/>
                <a:gd name="T29" fmla="*/ 225 h 507"/>
                <a:gd name="T30" fmla="*/ 342 w 537"/>
                <a:gd name="T31" fmla="*/ 301 h 507"/>
                <a:gd name="T32" fmla="*/ 368 w 537"/>
                <a:gd name="T33" fmla="*/ 419 h 507"/>
                <a:gd name="T34" fmla="*/ 270 w 537"/>
                <a:gd name="T35" fmla="*/ 358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37" h="507">
                  <a:moveTo>
                    <a:pt x="536" y="194"/>
                  </a:moveTo>
                  <a:lnTo>
                    <a:pt x="342" y="174"/>
                  </a:lnTo>
                  <a:lnTo>
                    <a:pt x="270" y="0"/>
                  </a:lnTo>
                  <a:lnTo>
                    <a:pt x="194" y="174"/>
                  </a:lnTo>
                  <a:lnTo>
                    <a:pt x="0" y="194"/>
                  </a:lnTo>
                  <a:lnTo>
                    <a:pt x="148" y="317"/>
                  </a:lnTo>
                  <a:lnTo>
                    <a:pt x="102" y="506"/>
                  </a:lnTo>
                  <a:lnTo>
                    <a:pt x="270" y="409"/>
                  </a:lnTo>
                  <a:lnTo>
                    <a:pt x="434" y="506"/>
                  </a:lnTo>
                  <a:lnTo>
                    <a:pt x="393" y="317"/>
                  </a:lnTo>
                  <a:lnTo>
                    <a:pt x="536" y="194"/>
                  </a:lnTo>
                  <a:close/>
                  <a:moveTo>
                    <a:pt x="270" y="358"/>
                  </a:moveTo>
                  <a:lnTo>
                    <a:pt x="270" y="107"/>
                  </a:lnTo>
                  <a:lnTo>
                    <a:pt x="316" y="214"/>
                  </a:lnTo>
                  <a:lnTo>
                    <a:pt x="434" y="225"/>
                  </a:lnTo>
                  <a:lnTo>
                    <a:pt x="342" y="301"/>
                  </a:lnTo>
                  <a:lnTo>
                    <a:pt x="368" y="419"/>
                  </a:lnTo>
                  <a:lnTo>
                    <a:pt x="270" y="358"/>
                  </a:lnTo>
                  <a:close/>
                </a:path>
              </a:pathLst>
            </a:custGeom>
            <a:solidFill>
              <a:srgbClr val="FFFFFF"/>
            </a:solidFill>
            <a:ln>
              <a:noFill/>
            </a:ln>
            <a:effectLst/>
          </p:spPr>
          <p:txBody>
            <a:bodyPr wrap="none" anchor="ctr"/>
            <a:lstStyle/>
            <a:p>
              <a:endParaRPr lang="en-US"/>
            </a:p>
          </p:txBody>
        </p:sp>
      </p:grpSp>
      <p:grpSp>
        <p:nvGrpSpPr>
          <p:cNvPr id="33" name="Group 32"/>
          <p:cNvGrpSpPr/>
          <p:nvPr/>
        </p:nvGrpSpPr>
        <p:grpSpPr>
          <a:xfrm>
            <a:off x="8093534" y="4841750"/>
            <a:ext cx="548640" cy="548640"/>
            <a:chOff x="8093534" y="4841750"/>
            <a:chExt cx="548640" cy="548640"/>
          </a:xfrm>
        </p:grpSpPr>
        <p:sp>
          <p:nvSpPr>
            <p:cNvPr id="24" name="Oval 23"/>
            <p:cNvSpPr>
              <a:spLocks noChangeAspect="1"/>
            </p:cNvSpPr>
            <p:nvPr/>
          </p:nvSpPr>
          <p:spPr>
            <a:xfrm>
              <a:off x="8093534" y="4841750"/>
              <a:ext cx="548640" cy="548640"/>
            </a:xfrm>
            <a:prstGeom prst="ellipse">
              <a:avLst/>
            </a:prstGeom>
            <a:solidFill>
              <a:srgbClr val="EF9D27"/>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b="1" dirty="0"/>
            </a:p>
          </p:txBody>
        </p:sp>
        <p:sp>
          <p:nvSpPr>
            <p:cNvPr id="21" name="Freeform 25"/>
            <p:cNvSpPr>
              <a:spLocks noChangeArrowheads="1"/>
            </p:cNvSpPr>
            <p:nvPr/>
          </p:nvSpPr>
          <p:spPr bwMode="auto">
            <a:xfrm>
              <a:off x="8233664" y="4992949"/>
              <a:ext cx="259090" cy="246241"/>
            </a:xfrm>
            <a:custGeom>
              <a:avLst/>
              <a:gdLst>
                <a:gd name="T0" fmla="*/ 531 w 532"/>
                <a:gd name="T1" fmla="*/ 194 h 507"/>
                <a:gd name="T2" fmla="*/ 342 w 532"/>
                <a:gd name="T3" fmla="*/ 179 h 507"/>
                <a:gd name="T4" fmla="*/ 265 w 532"/>
                <a:gd name="T5" fmla="*/ 0 h 507"/>
                <a:gd name="T6" fmla="*/ 189 w 532"/>
                <a:gd name="T7" fmla="*/ 179 h 507"/>
                <a:gd name="T8" fmla="*/ 0 w 532"/>
                <a:gd name="T9" fmla="*/ 194 h 507"/>
                <a:gd name="T10" fmla="*/ 143 w 532"/>
                <a:gd name="T11" fmla="*/ 322 h 507"/>
                <a:gd name="T12" fmla="*/ 102 w 532"/>
                <a:gd name="T13" fmla="*/ 506 h 507"/>
                <a:gd name="T14" fmla="*/ 265 w 532"/>
                <a:gd name="T15" fmla="*/ 408 h 507"/>
                <a:gd name="T16" fmla="*/ 429 w 532"/>
                <a:gd name="T17" fmla="*/ 506 h 507"/>
                <a:gd name="T18" fmla="*/ 388 w 532"/>
                <a:gd name="T19" fmla="*/ 322 h 507"/>
                <a:gd name="T20" fmla="*/ 531 w 532"/>
                <a:gd name="T21" fmla="*/ 194 h 507"/>
                <a:gd name="T22" fmla="*/ 265 w 532"/>
                <a:gd name="T23" fmla="*/ 357 h 507"/>
                <a:gd name="T24" fmla="*/ 163 w 532"/>
                <a:gd name="T25" fmla="*/ 419 h 507"/>
                <a:gd name="T26" fmla="*/ 194 w 532"/>
                <a:gd name="T27" fmla="*/ 306 h 507"/>
                <a:gd name="T28" fmla="*/ 102 w 532"/>
                <a:gd name="T29" fmla="*/ 230 h 507"/>
                <a:gd name="T30" fmla="*/ 219 w 532"/>
                <a:gd name="T31" fmla="*/ 219 h 507"/>
                <a:gd name="T32" fmla="*/ 265 w 532"/>
                <a:gd name="T33" fmla="*/ 112 h 507"/>
                <a:gd name="T34" fmla="*/ 311 w 532"/>
                <a:gd name="T35" fmla="*/ 219 h 507"/>
                <a:gd name="T36" fmla="*/ 429 w 532"/>
                <a:gd name="T37" fmla="*/ 230 h 507"/>
                <a:gd name="T38" fmla="*/ 342 w 532"/>
                <a:gd name="T39" fmla="*/ 306 h 507"/>
                <a:gd name="T40" fmla="*/ 367 w 532"/>
                <a:gd name="T41" fmla="*/ 419 h 507"/>
                <a:gd name="T42" fmla="*/ 265 w 532"/>
                <a:gd name="T43" fmla="*/ 357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32" h="507">
                  <a:moveTo>
                    <a:pt x="531" y="194"/>
                  </a:moveTo>
                  <a:lnTo>
                    <a:pt x="342" y="179"/>
                  </a:lnTo>
                  <a:lnTo>
                    <a:pt x="265" y="0"/>
                  </a:lnTo>
                  <a:lnTo>
                    <a:pt x="189" y="179"/>
                  </a:lnTo>
                  <a:lnTo>
                    <a:pt x="0" y="194"/>
                  </a:lnTo>
                  <a:lnTo>
                    <a:pt x="143" y="322"/>
                  </a:lnTo>
                  <a:lnTo>
                    <a:pt x="102" y="506"/>
                  </a:lnTo>
                  <a:lnTo>
                    <a:pt x="265" y="408"/>
                  </a:lnTo>
                  <a:lnTo>
                    <a:pt x="429" y="506"/>
                  </a:lnTo>
                  <a:lnTo>
                    <a:pt x="388" y="322"/>
                  </a:lnTo>
                  <a:lnTo>
                    <a:pt x="531" y="194"/>
                  </a:lnTo>
                  <a:close/>
                  <a:moveTo>
                    <a:pt x="265" y="357"/>
                  </a:moveTo>
                  <a:lnTo>
                    <a:pt x="163" y="419"/>
                  </a:lnTo>
                  <a:lnTo>
                    <a:pt x="194" y="306"/>
                  </a:lnTo>
                  <a:lnTo>
                    <a:pt x="102" y="230"/>
                  </a:lnTo>
                  <a:lnTo>
                    <a:pt x="219" y="219"/>
                  </a:lnTo>
                  <a:lnTo>
                    <a:pt x="265" y="112"/>
                  </a:lnTo>
                  <a:lnTo>
                    <a:pt x="311" y="219"/>
                  </a:lnTo>
                  <a:lnTo>
                    <a:pt x="429" y="230"/>
                  </a:lnTo>
                  <a:lnTo>
                    <a:pt x="342" y="306"/>
                  </a:lnTo>
                  <a:lnTo>
                    <a:pt x="367" y="419"/>
                  </a:lnTo>
                  <a:lnTo>
                    <a:pt x="265" y="357"/>
                  </a:lnTo>
                  <a:close/>
                </a:path>
              </a:pathLst>
            </a:custGeom>
            <a:solidFill>
              <a:srgbClr val="FFFFFF"/>
            </a:solidFill>
            <a:ln>
              <a:noFill/>
            </a:ln>
            <a:effectLst/>
          </p:spPr>
          <p:txBody>
            <a:bodyPr wrap="none" anchor="ctr"/>
            <a:lstStyle/>
            <a:p>
              <a:endParaRPr lang="en-US"/>
            </a:p>
          </p:txBody>
        </p:sp>
      </p:grpSp>
      <p:sp>
        <p:nvSpPr>
          <p:cNvPr id="26" name="TextBox 25"/>
          <p:cNvSpPr txBox="1"/>
          <p:nvPr/>
        </p:nvSpPr>
        <p:spPr>
          <a:xfrm>
            <a:off x="4575650" y="789349"/>
            <a:ext cx="2958025" cy="1446550"/>
          </a:xfrm>
          <a:prstGeom prst="rect">
            <a:avLst/>
          </a:prstGeom>
          <a:noFill/>
        </p:spPr>
        <p:txBody>
          <a:bodyPr wrap="square" rtlCol="0">
            <a:spAutoFit/>
          </a:bodyPr>
          <a:lstStyle/>
          <a:p>
            <a:r>
              <a:rPr lang="en-US" sz="4400" b="1" dirty="0">
                <a:solidFill>
                  <a:srgbClr val="4C4F54"/>
                </a:solidFill>
                <a:latin typeface="Candara" panose="020E0502030303020204" pitchFamily="34" charset="0"/>
              </a:rPr>
              <a:t>TITLE GOES HERE</a:t>
            </a:r>
          </a:p>
        </p:txBody>
      </p:sp>
      <p:grpSp>
        <p:nvGrpSpPr>
          <p:cNvPr id="30" name="Group 29"/>
          <p:cNvGrpSpPr/>
          <p:nvPr/>
        </p:nvGrpSpPr>
        <p:grpSpPr>
          <a:xfrm>
            <a:off x="4575651" y="3131130"/>
            <a:ext cx="2958025" cy="2787417"/>
            <a:chOff x="4575651" y="2685656"/>
            <a:chExt cx="2958025" cy="2787417"/>
          </a:xfrm>
        </p:grpSpPr>
        <p:sp>
          <p:nvSpPr>
            <p:cNvPr id="27" name="TextBox 26"/>
            <p:cNvSpPr txBox="1"/>
            <p:nvPr/>
          </p:nvSpPr>
          <p:spPr>
            <a:xfrm>
              <a:off x="4575651" y="2685656"/>
              <a:ext cx="2610595" cy="369332"/>
            </a:xfrm>
            <a:prstGeom prst="rect">
              <a:avLst/>
            </a:prstGeom>
            <a:noFill/>
          </p:spPr>
          <p:txBody>
            <a:bodyPr wrap="square" rtlCol="0">
              <a:spAutoFit/>
            </a:bodyPr>
            <a:lstStyle/>
            <a:p>
              <a:r>
                <a:rPr lang="en-US" b="1" dirty="0">
                  <a:solidFill>
                    <a:srgbClr val="4C4F54"/>
                  </a:solidFill>
                  <a:latin typeface="Candara" panose="020E0502030303020204" pitchFamily="34" charset="0"/>
                </a:rPr>
                <a:t>Lorem ipsum dolor</a:t>
              </a:r>
            </a:p>
          </p:txBody>
        </p:sp>
        <p:sp>
          <p:nvSpPr>
            <p:cNvPr id="28" name="TextBox 27"/>
            <p:cNvSpPr txBox="1"/>
            <p:nvPr/>
          </p:nvSpPr>
          <p:spPr>
            <a:xfrm>
              <a:off x="4575651" y="3441748"/>
              <a:ext cx="2958025" cy="2031325"/>
            </a:xfrm>
            <a:prstGeom prst="rect">
              <a:avLst/>
            </a:prstGeom>
            <a:noFill/>
          </p:spPr>
          <p:txBody>
            <a:bodyPr wrap="square" rtlCol="0">
              <a:spAutoFit/>
            </a:bodyPr>
            <a:lstStyle/>
            <a:p>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endParaRPr lang="en-US" dirty="0">
                <a:solidFill>
                  <a:schemeClr val="bg2">
                    <a:lumMod val="25000"/>
                  </a:schemeClr>
                </a:solidFill>
                <a:latin typeface="Candara" panose="020E0502030303020204" pitchFamily="34" charset="0"/>
              </a:endParaRPr>
            </a:p>
          </p:txBody>
        </p:sp>
        <p:cxnSp>
          <p:nvCxnSpPr>
            <p:cNvPr id="29" name="Straight Connector 28"/>
            <p:cNvCxnSpPr/>
            <p:nvPr/>
          </p:nvCxnSpPr>
          <p:spPr>
            <a:xfrm>
              <a:off x="4832873" y="3161885"/>
              <a:ext cx="1371600" cy="2117"/>
            </a:xfrm>
            <a:prstGeom prst="line">
              <a:avLst/>
            </a:prstGeom>
            <a:ln w="19050">
              <a:solidFill>
                <a:srgbClr val="4C4F54"/>
              </a:solidFill>
              <a:prstDash val="dashDot"/>
            </a:ln>
          </p:spPr>
          <p:style>
            <a:lnRef idx="1">
              <a:schemeClr val="accent1"/>
            </a:lnRef>
            <a:fillRef idx="0">
              <a:schemeClr val="accent1"/>
            </a:fillRef>
            <a:effectRef idx="0">
              <a:schemeClr val="accent1"/>
            </a:effectRef>
            <a:fontRef idx="minor">
              <a:schemeClr val="tx1"/>
            </a:fontRef>
          </p:style>
        </p:cxnSp>
      </p:grpSp>
      <p:pic>
        <p:nvPicPr>
          <p:cNvPr id="34" name="Picture 33">
            <a:hlinkClick r:id="rId4"/>
            <a:extLst>
              <a:ext uri="{FF2B5EF4-FFF2-40B4-BE49-F238E27FC236}">
                <a16:creationId xmlns:a16="http://schemas.microsoft.com/office/drawing/2014/main" id="{1A321319-C1D6-433A-AC22-A31775F3F45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4515117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500"/>
                                        <p:tgtEl>
                                          <p:spTgt spid="11"/>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p:cTn id="17" dur="500" fill="hold"/>
                                        <p:tgtEl>
                                          <p:spTgt spid="10"/>
                                        </p:tgtEl>
                                        <p:attrNameLst>
                                          <p:attrName>ppt_w</p:attrName>
                                        </p:attrNameLst>
                                      </p:cBhvr>
                                      <p:tavLst>
                                        <p:tav tm="0">
                                          <p:val>
                                            <p:fltVal val="0"/>
                                          </p:val>
                                        </p:tav>
                                        <p:tav tm="100000">
                                          <p:val>
                                            <p:strVal val="#ppt_w"/>
                                          </p:val>
                                        </p:tav>
                                      </p:tavLst>
                                    </p:anim>
                                    <p:anim calcmode="lin" valueType="num">
                                      <p:cBhvr>
                                        <p:cTn id="18" dur="500" fill="hold"/>
                                        <p:tgtEl>
                                          <p:spTgt spid="10"/>
                                        </p:tgtEl>
                                        <p:attrNameLst>
                                          <p:attrName>ppt_h</p:attrName>
                                        </p:attrNameLst>
                                      </p:cBhvr>
                                      <p:tavLst>
                                        <p:tav tm="0">
                                          <p:val>
                                            <p:fltVal val="0"/>
                                          </p:val>
                                        </p:tav>
                                        <p:tav tm="100000">
                                          <p:val>
                                            <p:strVal val="#ppt_h"/>
                                          </p:val>
                                        </p:tav>
                                      </p:tavLst>
                                    </p:anim>
                                    <p:animEffect transition="in" filter="fade">
                                      <p:cBhvr>
                                        <p:cTn id="19" dur="500"/>
                                        <p:tgtEl>
                                          <p:spTgt spid="10"/>
                                        </p:tgtEl>
                                      </p:cBhvr>
                                    </p:animEffect>
                                  </p:childTnLst>
                                </p:cTn>
                              </p:par>
                            </p:childTnLst>
                          </p:cTn>
                        </p:par>
                        <p:par>
                          <p:cTn id="20" fill="hold">
                            <p:stCondLst>
                              <p:cond delay="1500"/>
                            </p:stCondLst>
                            <p:childTnLst>
                              <p:par>
                                <p:cTn id="21" presetID="22" presetClass="entr" presetSubtype="1" fill="hold" grpId="0" nodeType="afterEffect">
                                  <p:stCondLst>
                                    <p:cond delay="0"/>
                                  </p:stCondLst>
                                  <p:childTnLst>
                                    <p:set>
                                      <p:cBhvr>
                                        <p:cTn id="22" dur="1" fill="hold">
                                          <p:stCondLst>
                                            <p:cond delay="0"/>
                                          </p:stCondLst>
                                        </p:cTn>
                                        <p:tgtEl>
                                          <p:spTgt spid="26"/>
                                        </p:tgtEl>
                                        <p:attrNameLst>
                                          <p:attrName>style.visibility</p:attrName>
                                        </p:attrNameLst>
                                      </p:cBhvr>
                                      <p:to>
                                        <p:strVal val="visible"/>
                                      </p:to>
                                    </p:set>
                                    <p:animEffect transition="in" filter="wipe(up)">
                                      <p:cBhvr>
                                        <p:cTn id="23" dur="500"/>
                                        <p:tgtEl>
                                          <p:spTgt spid="26"/>
                                        </p:tgtEl>
                                      </p:cBhvr>
                                    </p:animEffect>
                                  </p:childTnLst>
                                </p:cTn>
                              </p:par>
                            </p:childTnLst>
                          </p:cTn>
                        </p:par>
                        <p:par>
                          <p:cTn id="24" fill="hold">
                            <p:stCondLst>
                              <p:cond delay="2000"/>
                            </p:stCondLst>
                            <p:childTnLst>
                              <p:par>
                                <p:cTn id="25" presetID="42" presetClass="entr" presetSubtype="0" fill="hold" nodeType="afterEffect">
                                  <p:stCondLst>
                                    <p:cond delay="0"/>
                                  </p:stCondLst>
                                  <p:childTnLst>
                                    <p:set>
                                      <p:cBhvr>
                                        <p:cTn id="26" dur="1" fill="hold">
                                          <p:stCondLst>
                                            <p:cond delay="0"/>
                                          </p:stCondLst>
                                        </p:cTn>
                                        <p:tgtEl>
                                          <p:spTgt spid="30"/>
                                        </p:tgtEl>
                                        <p:attrNameLst>
                                          <p:attrName>style.visibility</p:attrName>
                                        </p:attrNameLst>
                                      </p:cBhvr>
                                      <p:to>
                                        <p:strVal val="visible"/>
                                      </p:to>
                                    </p:set>
                                    <p:animEffect transition="in" filter="fade">
                                      <p:cBhvr>
                                        <p:cTn id="27" dur="1000"/>
                                        <p:tgtEl>
                                          <p:spTgt spid="30"/>
                                        </p:tgtEl>
                                      </p:cBhvr>
                                    </p:animEffect>
                                    <p:anim calcmode="lin" valueType="num">
                                      <p:cBhvr>
                                        <p:cTn id="28" dur="1000" fill="hold"/>
                                        <p:tgtEl>
                                          <p:spTgt spid="30"/>
                                        </p:tgtEl>
                                        <p:attrNameLst>
                                          <p:attrName>ppt_x</p:attrName>
                                        </p:attrNameLst>
                                      </p:cBhvr>
                                      <p:tavLst>
                                        <p:tav tm="0">
                                          <p:val>
                                            <p:strVal val="#ppt_x"/>
                                          </p:val>
                                        </p:tav>
                                        <p:tav tm="100000">
                                          <p:val>
                                            <p:strVal val="#ppt_x"/>
                                          </p:val>
                                        </p:tav>
                                      </p:tavLst>
                                    </p:anim>
                                    <p:anim calcmode="lin" valueType="num">
                                      <p:cBhvr>
                                        <p:cTn id="29" dur="1000" fill="hold"/>
                                        <p:tgtEl>
                                          <p:spTgt spid="30"/>
                                        </p:tgtEl>
                                        <p:attrNameLst>
                                          <p:attrName>ppt_y</p:attrName>
                                        </p:attrNameLst>
                                      </p:cBhvr>
                                      <p:tavLst>
                                        <p:tav tm="0">
                                          <p:val>
                                            <p:strVal val="#ppt_y+.1"/>
                                          </p:val>
                                        </p:tav>
                                        <p:tav tm="100000">
                                          <p:val>
                                            <p:strVal val="#ppt_y"/>
                                          </p:val>
                                        </p:tav>
                                      </p:tavLst>
                                    </p:anim>
                                  </p:childTnLst>
                                </p:cTn>
                              </p:par>
                            </p:childTnLst>
                          </p:cTn>
                        </p:par>
                        <p:par>
                          <p:cTn id="30" fill="hold">
                            <p:stCondLst>
                              <p:cond delay="3000"/>
                            </p:stCondLst>
                            <p:childTnLst>
                              <p:par>
                                <p:cTn id="31" presetID="23" presetClass="entr" presetSubtype="528" fill="hold" nodeType="afterEffect">
                                  <p:stCondLst>
                                    <p:cond delay="0"/>
                                  </p:stCondLst>
                                  <p:childTnLst>
                                    <p:set>
                                      <p:cBhvr>
                                        <p:cTn id="32" dur="1" fill="hold">
                                          <p:stCondLst>
                                            <p:cond delay="0"/>
                                          </p:stCondLst>
                                        </p:cTn>
                                        <p:tgtEl>
                                          <p:spTgt spid="31"/>
                                        </p:tgtEl>
                                        <p:attrNameLst>
                                          <p:attrName>style.visibility</p:attrName>
                                        </p:attrNameLst>
                                      </p:cBhvr>
                                      <p:to>
                                        <p:strVal val="visible"/>
                                      </p:to>
                                    </p:set>
                                    <p:anim calcmode="lin" valueType="num">
                                      <p:cBhvr>
                                        <p:cTn id="33" dur="500" fill="hold"/>
                                        <p:tgtEl>
                                          <p:spTgt spid="31"/>
                                        </p:tgtEl>
                                        <p:attrNameLst>
                                          <p:attrName>ppt_w</p:attrName>
                                        </p:attrNameLst>
                                      </p:cBhvr>
                                      <p:tavLst>
                                        <p:tav tm="0">
                                          <p:val>
                                            <p:fltVal val="0"/>
                                          </p:val>
                                        </p:tav>
                                        <p:tav tm="100000">
                                          <p:val>
                                            <p:strVal val="#ppt_w"/>
                                          </p:val>
                                        </p:tav>
                                      </p:tavLst>
                                    </p:anim>
                                    <p:anim calcmode="lin" valueType="num">
                                      <p:cBhvr>
                                        <p:cTn id="34" dur="500" fill="hold"/>
                                        <p:tgtEl>
                                          <p:spTgt spid="31"/>
                                        </p:tgtEl>
                                        <p:attrNameLst>
                                          <p:attrName>ppt_h</p:attrName>
                                        </p:attrNameLst>
                                      </p:cBhvr>
                                      <p:tavLst>
                                        <p:tav tm="0">
                                          <p:val>
                                            <p:fltVal val="0"/>
                                          </p:val>
                                        </p:tav>
                                        <p:tav tm="100000">
                                          <p:val>
                                            <p:strVal val="#ppt_h"/>
                                          </p:val>
                                        </p:tav>
                                      </p:tavLst>
                                    </p:anim>
                                    <p:anim calcmode="lin" valueType="num">
                                      <p:cBhvr>
                                        <p:cTn id="35" dur="500" fill="hold"/>
                                        <p:tgtEl>
                                          <p:spTgt spid="31"/>
                                        </p:tgtEl>
                                        <p:attrNameLst>
                                          <p:attrName>ppt_x</p:attrName>
                                        </p:attrNameLst>
                                      </p:cBhvr>
                                      <p:tavLst>
                                        <p:tav tm="0">
                                          <p:val>
                                            <p:fltVal val="0.5"/>
                                          </p:val>
                                        </p:tav>
                                        <p:tav tm="100000">
                                          <p:val>
                                            <p:strVal val="#ppt_x"/>
                                          </p:val>
                                        </p:tav>
                                      </p:tavLst>
                                    </p:anim>
                                    <p:anim calcmode="lin" valueType="num">
                                      <p:cBhvr>
                                        <p:cTn id="36" dur="500" fill="hold"/>
                                        <p:tgtEl>
                                          <p:spTgt spid="31"/>
                                        </p:tgtEl>
                                        <p:attrNameLst>
                                          <p:attrName>ppt_y</p:attrName>
                                        </p:attrNameLst>
                                      </p:cBhvr>
                                      <p:tavLst>
                                        <p:tav tm="0">
                                          <p:val>
                                            <p:fltVal val="0.5"/>
                                          </p:val>
                                        </p:tav>
                                        <p:tav tm="100000">
                                          <p:val>
                                            <p:strVal val="#ppt_y"/>
                                          </p:val>
                                        </p:tav>
                                      </p:tavLst>
                                    </p:anim>
                                  </p:childTnLst>
                                </p:cTn>
                              </p:par>
                            </p:childTnLst>
                          </p:cTn>
                        </p:par>
                        <p:par>
                          <p:cTn id="37" fill="hold">
                            <p:stCondLst>
                              <p:cond delay="3500"/>
                            </p:stCondLst>
                            <p:childTnLst>
                              <p:par>
                                <p:cTn id="38" presetID="22" presetClass="entr" presetSubtype="8"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left)">
                                      <p:cBhvr>
                                        <p:cTn id="40" dur="500"/>
                                        <p:tgtEl>
                                          <p:spTgt spid="13"/>
                                        </p:tgtEl>
                                      </p:cBhvr>
                                    </p:animEffect>
                                  </p:childTnLst>
                                </p:cTn>
                              </p:par>
                            </p:childTnLst>
                          </p:cTn>
                        </p:par>
                        <p:par>
                          <p:cTn id="41" fill="hold">
                            <p:stCondLst>
                              <p:cond delay="4000"/>
                            </p:stCondLst>
                            <p:childTnLst>
                              <p:par>
                                <p:cTn id="42" presetID="23" presetClass="entr" presetSubtype="528" fill="hold" nodeType="afterEffect">
                                  <p:stCondLst>
                                    <p:cond delay="0"/>
                                  </p:stCondLst>
                                  <p:childTnLst>
                                    <p:set>
                                      <p:cBhvr>
                                        <p:cTn id="43" dur="1" fill="hold">
                                          <p:stCondLst>
                                            <p:cond delay="0"/>
                                          </p:stCondLst>
                                        </p:cTn>
                                        <p:tgtEl>
                                          <p:spTgt spid="32"/>
                                        </p:tgtEl>
                                        <p:attrNameLst>
                                          <p:attrName>style.visibility</p:attrName>
                                        </p:attrNameLst>
                                      </p:cBhvr>
                                      <p:to>
                                        <p:strVal val="visible"/>
                                      </p:to>
                                    </p:set>
                                    <p:anim calcmode="lin" valueType="num">
                                      <p:cBhvr>
                                        <p:cTn id="44" dur="500" fill="hold"/>
                                        <p:tgtEl>
                                          <p:spTgt spid="32"/>
                                        </p:tgtEl>
                                        <p:attrNameLst>
                                          <p:attrName>ppt_w</p:attrName>
                                        </p:attrNameLst>
                                      </p:cBhvr>
                                      <p:tavLst>
                                        <p:tav tm="0">
                                          <p:val>
                                            <p:fltVal val="0"/>
                                          </p:val>
                                        </p:tav>
                                        <p:tav tm="100000">
                                          <p:val>
                                            <p:strVal val="#ppt_w"/>
                                          </p:val>
                                        </p:tav>
                                      </p:tavLst>
                                    </p:anim>
                                    <p:anim calcmode="lin" valueType="num">
                                      <p:cBhvr>
                                        <p:cTn id="45" dur="500" fill="hold"/>
                                        <p:tgtEl>
                                          <p:spTgt spid="32"/>
                                        </p:tgtEl>
                                        <p:attrNameLst>
                                          <p:attrName>ppt_h</p:attrName>
                                        </p:attrNameLst>
                                      </p:cBhvr>
                                      <p:tavLst>
                                        <p:tav tm="0">
                                          <p:val>
                                            <p:fltVal val="0"/>
                                          </p:val>
                                        </p:tav>
                                        <p:tav tm="100000">
                                          <p:val>
                                            <p:strVal val="#ppt_h"/>
                                          </p:val>
                                        </p:tav>
                                      </p:tavLst>
                                    </p:anim>
                                    <p:anim calcmode="lin" valueType="num">
                                      <p:cBhvr>
                                        <p:cTn id="46" dur="500" fill="hold"/>
                                        <p:tgtEl>
                                          <p:spTgt spid="32"/>
                                        </p:tgtEl>
                                        <p:attrNameLst>
                                          <p:attrName>ppt_x</p:attrName>
                                        </p:attrNameLst>
                                      </p:cBhvr>
                                      <p:tavLst>
                                        <p:tav tm="0">
                                          <p:val>
                                            <p:fltVal val="0.5"/>
                                          </p:val>
                                        </p:tav>
                                        <p:tav tm="100000">
                                          <p:val>
                                            <p:strVal val="#ppt_x"/>
                                          </p:val>
                                        </p:tav>
                                      </p:tavLst>
                                    </p:anim>
                                    <p:anim calcmode="lin" valueType="num">
                                      <p:cBhvr>
                                        <p:cTn id="47" dur="500" fill="hold"/>
                                        <p:tgtEl>
                                          <p:spTgt spid="32"/>
                                        </p:tgtEl>
                                        <p:attrNameLst>
                                          <p:attrName>ppt_y</p:attrName>
                                        </p:attrNameLst>
                                      </p:cBhvr>
                                      <p:tavLst>
                                        <p:tav tm="0">
                                          <p:val>
                                            <p:fltVal val="0.5"/>
                                          </p:val>
                                        </p:tav>
                                        <p:tav tm="100000">
                                          <p:val>
                                            <p:strVal val="#ppt_y"/>
                                          </p:val>
                                        </p:tav>
                                      </p:tavLst>
                                    </p:anim>
                                  </p:childTnLst>
                                </p:cTn>
                              </p:par>
                            </p:childTnLst>
                          </p:cTn>
                        </p:par>
                        <p:par>
                          <p:cTn id="48" fill="hold">
                            <p:stCondLst>
                              <p:cond delay="4500"/>
                            </p:stCondLst>
                            <p:childTnLst>
                              <p:par>
                                <p:cTn id="49" presetID="22" presetClass="entr" presetSubtype="8" fill="hold" grpId="0" nodeType="afterEffect">
                                  <p:stCondLst>
                                    <p:cond delay="0"/>
                                  </p:stCondLst>
                                  <p:childTnLst>
                                    <p:set>
                                      <p:cBhvr>
                                        <p:cTn id="50" dur="1" fill="hold">
                                          <p:stCondLst>
                                            <p:cond delay="0"/>
                                          </p:stCondLst>
                                        </p:cTn>
                                        <p:tgtEl>
                                          <p:spTgt spid="23"/>
                                        </p:tgtEl>
                                        <p:attrNameLst>
                                          <p:attrName>style.visibility</p:attrName>
                                        </p:attrNameLst>
                                      </p:cBhvr>
                                      <p:to>
                                        <p:strVal val="visible"/>
                                      </p:to>
                                    </p:set>
                                    <p:animEffect transition="in" filter="wipe(left)">
                                      <p:cBhvr>
                                        <p:cTn id="51" dur="500"/>
                                        <p:tgtEl>
                                          <p:spTgt spid="23"/>
                                        </p:tgtEl>
                                      </p:cBhvr>
                                    </p:animEffect>
                                  </p:childTnLst>
                                </p:cTn>
                              </p:par>
                            </p:childTnLst>
                          </p:cTn>
                        </p:par>
                        <p:par>
                          <p:cTn id="52" fill="hold">
                            <p:stCondLst>
                              <p:cond delay="5000"/>
                            </p:stCondLst>
                            <p:childTnLst>
                              <p:par>
                                <p:cTn id="53" presetID="23" presetClass="entr" presetSubtype="528" fill="hold" nodeType="afterEffect">
                                  <p:stCondLst>
                                    <p:cond delay="0"/>
                                  </p:stCondLst>
                                  <p:childTnLst>
                                    <p:set>
                                      <p:cBhvr>
                                        <p:cTn id="54" dur="1" fill="hold">
                                          <p:stCondLst>
                                            <p:cond delay="0"/>
                                          </p:stCondLst>
                                        </p:cTn>
                                        <p:tgtEl>
                                          <p:spTgt spid="33"/>
                                        </p:tgtEl>
                                        <p:attrNameLst>
                                          <p:attrName>style.visibility</p:attrName>
                                        </p:attrNameLst>
                                      </p:cBhvr>
                                      <p:to>
                                        <p:strVal val="visible"/>
                                      </p:to>
                                    </p:set>
                                    <p:anim calcmode="lin" valueType="num">
                                      <p:cBhvr>
                                        <p:cTn id="55" dur="500" fill="hold"/>
                                        <p:tgtEl>
                                          <p:spTgt spid="33"/>
                                        </p:tgtEl>
                                        <p:attrNameLst>
                                          <p:attrName>ppt_w</p:attrName>
                                        </p:attrNameLst>
                                      </p:cBhvr>
                                      <p:tavLst>
                                        <p:tav tm="0">
                                          <p:val>
                                            <p:fltVal val="0"/>
                                          </p:val>
                                        </p:tav>
                                        <p:tav tm="100000">
                                          <p:val>
                                            <p:strVal val="#ppt_w"/>
                                          </p:val>
                                        </p:tav>
                                      </p:tavLst>
                                    </p:anim>
                                    <p:anim calcmode="lin" valueType="num">
                                      <p:cBhvr>
                                        <p:cTn id="56" dur="500" fill="hold"/>
                                        <p:tgtEl>
                                          <p:spTgt spid="33"/>
                                        </p:tgtEl>
                                        <p:attrNameLst>
                                          <p:attrName>ppt_h</p:attrName>
                                        </p:attrNameLst>
                                      </p:cBhvr>
                                      <p:tavLst>
                                        <p:tav tm="0">
                                          <p:val>
                                            <p:fltVal val="0"/>
                                          </p:val>
                                        </p:tav>
                                        <p:tav tm="100000">
                                          <p:val>
                                            <p:strVal val="#ppt_h"/>
                                          </p:val>
                                        </p:tav>
                                      </p:tavLst>
                                    </p:anim>
                                    <p:anim calcmode="lin" valueType="num">
                                      <p:cBhvr>
                                        <p:cTn id="57" dur="500" fill="hold"/>
                                        <p:tgtEl>
                                          <p:spTgt spid="33"/>
                                        </p:tgtEl>
                                        <p:attrNameLst>
                                          <p:attrName>ppt_x</p:attrName>
                                        </p:attrNameLst>
                                      </p:cBhvr>
                                      <p:tavLst>
                                        <p:tav tm="0">
                                          <p:val>
                                            <p:fltVal val="0.5"/>
                                          </p:val>
                                        </p:tav>
                                        <p:tav tm="100000">
                                          <p:val>
                                            <p:strVal val="#ppt_x"/>
                                          </p:val>
                                        </p:tav>
                                      </p:tavLst>
                                    </p:anim>
                                    <p:anim calcmode="lin" valueType="num">
                                      <p:cBhvr>
                                        <p:cTn id="58" dur="500" fill="hold"/>
                                        <p:tgtEl>
                                          <p:spTgt spid="33"/>
                                        </p:tgtEl>
                                        <p:attrNameLst>
                                          <p:attrName>ppt_y</p:attrName>
                                        </p:attrNameLst>
                                      </p:cBhvr>
                                      <p:tavLst>
                                        <p:tav tm="0">
                                          <p:val>
                                            <p:fltVal val="0.5"/>
                                          </p:val>
                                        </p:tav>
                                        <p:tav tm="100000">
                                          <p:val>
                                            <p:strVal val="#ppt_y"/>
                                          </p:val>
                                        </p:tav>
                                      </p:tavLst>
                                    </p:anim>
                                  </p:childTnLst>
                                </p:cTn>
                              </p:par>
                            </p:childTnLst>
                          </p:cTn>
                        </p:par>
                        <p:par>
                          <p:cTn id="59" fill="hold">
                            <p:stCondLst>
                              <p:cond delay="5500"/>
                            </p:stCondLst>
                            <p:childTnLst>
                              <p:par>
                                <p:cTn id="60" presetID="22" presetClass="entr" presetSubtype="8" fill="hold" grpId="0" nodeType="afterEffect">
                                  <p:stCondLst>
                                    <p:cond delay="0"/>
                                  </p:stCondLst>
                                  <p:childTnLst>
                                    <p:set>
                                      <p:cBhvr>
                                        <p:cTn id="61" dur="1" fill="hold">
                                          <p:stCondLst>
                                            <p:cond delay="0"/>
                                          </p:stCondLst>
                                        </p:cTn>
                                        <p:tgtEl>
                                          <p:spTgt spid="25"/>
                                        </p:tgtEl>
                                        <p:attrNameLst>
                                          <p:attrName>style.visibility</p:attrName>
                                        </p:attrNameLst>
                                      </p:cBhvr>
                                      <p:to>
                                        <p:strVal val="visible"/>
                                      </p:to>
                                    </p:set>
                                    <p:animEffect transition="in" filter="wipe(left)">
                                      <p:cBhvr>
                                        <p:cTn id="62"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0" grpId="0" animBg="1"/>
      <p:bldP spid="13" grpId="0"/>
      <p:bldP spid="23" grpId="0"/>
      <p:bldP spid="25" grpId="0"/>
      <p:bldP spid="2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1616</TotalTime>
  <Words>1289</Words>
  <Application>Microsoft Office PowerPoint</Application>
  <PresentationFormat>Widescreen</PresentationFormat>
  <Paragraphs>55</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365</cp:revision>
  <dcterms:created xsi:type="dcterms:W3CDTF">2016-09-28T22:08:47Z</dcterms:created>
  <dcterms:modified xsi:type="dcterms:W3CDTF">2018-02-19T21:48:26Z</dcterms:modified>
</cp:coreProperties>
</file>