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7F8-4A86-BA91-0A31303195C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7F8-4A86-BA91-0A31303195C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7F8-4A86-BA91-0A31303195C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7F8-4A86-BA91-0A31303195C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7F8-4A86-BA91-0A31303195CA}"/>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7F8-4A86-BA91-0A31303195CA}"/>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7F8-4A86-BA91-0A31303195CA}"/>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7F8-4A86-BA91-0A31303195CA}"/>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7F8-4A86-BA91-0A31303195CA}"/>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7F8-4A86-BA91-0A31303195C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7F8-4A86-BA91-0A31303195C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C66-47E8-BC6C-84A5CA82295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C66-47E8-BC6C-84A5CA82295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C66-47E8-BC6C-84A5CA82295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C66-47E8-BC6C-84A5CA822957}"/>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C66-47E8-BC6C-84A5CA822957}"/>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C66-47E8-BC6C-84A5CA822957}"/>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C66-47E8-BC6C-84A5CA822957}"/>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C66-47E8-BC6C-84A5CA822957}"/>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C66-47E8-BC6C-84A5CA822957}"/>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C66-47E8-BC6C-84A5CA82295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C66-47E8-BC6C-84A5CA82295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891-4015-B0C5-FF83D99CEC1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891-4015-B0C5-FF83D99CEC1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891-4015-B0C5-FF83D99CEC11}"/>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891-4015-B0C5-FF83D99CEC11}"/>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891-4015-B0C5-FF83D99CEC11}"/>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891-4015-B0C5-FF83D99CEC11}"/>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891-4015-B0C5-FF83D99CEC11}"/>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891-4015-B0C5-FF83D99CEC11}"/>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891-4015-B0C5-FF83D99CEC11}"/>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891-4015-B0C5-FF83D99CEC1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891-4015-B0C5-FF83D99CEC1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10464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4637357" y="304456"/>
            <a:ext cx="4572000" cy="6470881"/>
            <a:chOff x="0" y="0"/>
            <a:chExt cx="8099706" cy="1146413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NEW ZEALAND MAP</a:t>
            </a:r>
          </a:p>
          <a:p>
            <a:r>
              <a:rPr lang="en-US" dirty="0">
                <a:solidFill>
                  <a:schemeClr val="bg1"/>
                </a:solidFill>
                <a:latin typeface="Candara" panose="020E0502030303020204" pitchFamily="34" charset="0"/>
              </a:rPr>
              <a:t>Your Subtitle</a:t>
            </a:r>
          </a:p>
        </p:txBody>
      </p:sp>
      <p:grpSp>
        <p:nvGrpSpPr>
          <p:cNvPr id="61" name="Group 60">
            <a:extLst>
              <a:ext uri="{FF2B5EF4-FFF2-40B4-BE49-F238E27FC236}">
                <a16:creationId xmlns:a16="http://schemas.microsoft.com/office/drawing/2014/main" id="{1ADA0858-CE85-47B3-9386-4F501194C16C}"/>
              </a:ext>
            </a:extLst>
          </p:cNvPr>
          <p:cNvGrpSpPr/>
          <p:nvPr/>
        </p:nvGrpSpPr>
        <p:grpSpPr>
          <a:xfrm>
            <a:off x="1889043" y="4556726"/>
            <a:ext cx="3594912" cy="1375905"/>
            <a:chOff x="2243731" y="2891162"/>
            <a:chExt cx="3594912" cy="1375905"/>
          </a:xfrm>
        </p:grpSpPr>
        <p:grpSp>
          <p:nvGrpSpPr>
            <p:cNvPr id="62" name="Group 61">
              <a:extLst>
                <a:ext uri="{FF2B5EF4-FFF2-40B4-BE49-F238E27FC236}">
                  <a16:creationId xmlns:a16="http://schemas.microsoft.com/office/drawing/2014/main" id="{E4BA00BA-99B7-4D92-9686-78426FC68A3F}"/>
                </a:ext>
              </a:extLst>
            </p:cNvPr>
            <p:cNvGrpSpPr/>
            <p:nvPr/>
          </p:nvGrpSpPr>
          <p:grpSpPr>
            <a:xfrm>
              <a:off x="2243731" y="3192308"/>
              <a:ext cx="2743200" cy="508758"/>
              <a:chOff x="1066801" y="2238247"/>
              <a:chExt cx="2743200" cy="508758"/>
            </a:xfrm>
          </p:grpSpPr>
          <p:sp>
            <p:nvSpPr>
              <p:cNvPr id="70" name="Freeform: Shape 69">
                <a:extLst>
                  <a:ext uri="{FF2B5EF4-FFF2-40B4-BE49-F238E27FC236}">
                    <a16:creationId xmlns:a16="http://schemas.microsoft.com/office/drawing/2014/main" id="{34B0E06B-3E59-4223-89BF-9FC14E7B7A1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100E5DC2-D12F-4626-9F26-1878A55509B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3" name="Group 62">
              <a:extLst>
                <a:ext uri="{FF2B5EF4-FFF2-40B4-BE49-F238E27FC236}">
                  <a16:creationId xmlns:a16="http://schemas.microsoft.com/office/drawing/2014/main" id="{7A044BDF-AB8B-49EB-87D4-F86CAB8A7EF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4" name="Freeform: Shape 63">
                <a:extLst>
                  <a:ext uri="{FF2B5EF4-FFF2-40B4-BE49-F238E27FC236}">
                    <a16:creationId xmlns:a16="http://schemas.microsoft.com/office/drawing/2014/main" id="{A5BA9CCA-FC92-407B-91AE-5D144B74874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D7B31027-4B6A-463C-B7ED-9BA816B6098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6" name="Graphic 26" descr="Hike">
                <a:extLst>
                  <a:ext uri="{FF2B5EF4-FFF2-40B4-BE49-F238E27FC236}">
                    <a16:creationId xmlns:a16="http://schemas.microsoft.com/office/drawing/2014/main" id="{647B773F-9A7C-4ED2-9DA3-D17F3F86507F}"/>
                  </a:ext>
                </a:extLst>
              </p:cNvPr>
              <p:cNvGrpSpPr>
                <a:grpSpLocks noChangeAspect="1"/>
              </p:cNvGrpSpPr>
              <p:nvPr/>
            </p:nvGrpSpPr>
            <p:grpSpPr>
              <a:xfrm>
                <a:off x="3835579" y="2208930"/>
                <a:ext cx="548640" cy="548640"/>
                <a:chOff x="5638800" y="2971800"/>
                <a:chExt cx="914400" cy="914400"/>
              </a:xfrm>
              <a:solidFill>
                <a:srgbClr val="4D4D4D"/>
              </a:solidFill>
            </p:grpSpPr>
            <p:sp>
              <p:nvSpPr>
                <p:cNvPr id="67" name="Freeform: Shape 66">
                  <a:extLst>
                    <a:ext uri="{FF2B5EF4-FFF2-40B4-BE49-F238E27FC236}">
                      <a16:creationId xmlns:a16="http://schemas.microsoft.com/office/drawing/2014/main" id="{30737C22-69AF-4240-9C8B-B08F78A68C0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AA9A4630-953E-4DA9-8BC5-A99A5967D99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F053EF60-2BA6-4DB0-B165-F81EB0944B0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2" name="TextBox 71">
            <a:extLst>
              <a:ext uri="{FF2B5EF4-FFF2-40B4-BE49-F238E27FC236}">
                <a16:creationId xmlns:a16="http://schemas.microsoft.com/office/drawing/2014/main" id="{E10153B1-C119-47CE-8513-6F8E76254BB9}"/>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6438C97C-F3F9-4616-B70E-78A9C39EAEA9}"/>
              </a:ext>
            </a:extLst>
          </p:cNvPr>
          <p:cNvSpPr txBox="1"/>
          <p:nvPr/>
        </p:nvSpPr>
        <p:spPr>
          <a:xfrm>
            <a:off x="1601953" y="2974365"/>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4" name="Group 73">
            <a:extLst>
              <a:ext uri="{FF2B5EF4-FFF2-40B4-BE49-F238E27FC236}">
                <a16:creationId xmlns:a16="http://schemas.microsoft.com/office/drawing/2014/main" id="{41F3D1BE-B770-4ABB-BF1D-35A6D8413172}"/>
              </a:ext>
            </a:extLst>
          </p:cNvPr>
          <p:cNvGrpSpPr/>
          <p:nvPr/>
        </p:nvGrpSpPr>
        <p:grpSpPr>
          <a:xfrm>
            <a:off x="7606914" y="2058217"/>
            <a:ext cx="3509383" cy="1375905"/>
            <a:chOff x="6025615" y="1230029"/>
            <a:chExt cx="3509383" cy="1375905"/>
          </a:xfrm>
        </p:grpSpPr>
        <p:grpSp>
          <p:nvGrpSpPr>
            <p:cNvPr id="75" name="Group 74">
              <a:extLst>
                <a:ext uri="{FF2B5EF4-FFF2-40B4-BE49-F238E27FC236}">
                  <a16:creationId xmlns:a16="http://schemas.microsoft.com/office/drawing/2014/main" id="{305BE963-A235-46DD-BF48-992B1BDCB79B}"/>
                </a:ext>
              </a:extLst>
            </p:cNvPr>
            <p:cNvGrpSpPr/>
            <p:nvPr/>
          </p:nvGrpSpPr>
          <p:grpSpPr>
            <a:xfrm>
              <a:off x="6791798" y="1528954"/>
              <a:ext cx="2743200" cy="508758"/>
              <a:chOff x="7772400" y="675620"/>
              <a:chExt cx="2743200" cy="508758"/>
            </a:xfrm>
          </p:grpSpPr>
          <p:sp>
            <p:nvSpPr>
              <p:cNvPr id="80" name="Freeform: Shape 79">
                <a:extLst>
                  <a:ext uri="{FF2B5EF4-FFF2-40B4-BE49-F238E27FC236}">
                    <a16:creationId xmlns:a16="http://schemas.microsoft.com/office/drawing/2014/main" id="{A2DBE9A2-B804-4C95-B17B-D50FAD7FD73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 Box 10">
                <a:extLst>
                  <a:ext uri="{FF2B5EF4-FFF2-40B4-BE49-F238E27FC236}">
                    <a16:creationId xmlns:a16="http://schemas.microsoft.com/office/drawing/2014/main" id="{6C8DAC1F-E516-4174-AC13-3CCBE8712CE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6" name="Group 75">
              <a:extLst>
                <a:ext uri="{FF2B5EF4-FFF2-40B4-BE49-F238E27FC236}">
                  <a16:creationId xmlns:a16="http://schemas.microsoft.com/office/drawing/2014/main" id="{4EED103B-A874-4460-89BA-5CC3A897DE9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7" name="Freeform: Shape 76">
                <a:extLst>
                  <a:ext uri="{FF2B5EF4-FFF2-40B4-BE49-F238E27FC236}">
                    <a16:creationId xmlns:a16="http://schemas.microsoft.com/office/drawing/2014/main" id="{EB4DFAB7-77C3-408D-8A9B-1EBBCBC196E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7A20AB0-4E14-4A5A-A0E1-758D20E7F2A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9" name="Graphic 78" descr="Tent">
                <a:extLst>
                  <a:ext uri="{FF2B5EF4-FFF2-40B4-BE49-F238E27FC236}">
                    <a16:creationId xmlns:a16="http://schemas.microsoft.com/office/drawing/2014/main" id="{C04CB8E3-2475-4EF3-A7D5-9C0B19268D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2" name="Chart 81">
            <a:extLst>
              <a:ext uri="{FF2B5EF4-FFF2-40B4-BE49-F238E27FC236}">
                <a16:creationId xmlns:a16="http://schemas.microsoft.com/office/drawing/2014/main" id="{3B4376D0-2E85-4918-B7B4-6C04A6F6A330}"/>
              </a:ext>
            </a:extLst>
          </p:cNvPr>
          <p:cNvGraphicFramePr>
            <a:graphicFrameLocks noChangeAspect="1"/>
          </p:cNvGraphicFramePr>
          <p:nvPr>
            <p:extLst/>
          </p:nvPr>
        </p:nvGraphicFramePr>
        <p:xfrm>
          <a:off x="7420568" y="183726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3" name="Chart 82">
            <a:extLst>
              <a:ext uri="{FF2B5EF4-FFF2-40B4-BE49-F238E27FC236}">
                <a16:creationId xmlns:a16="http://schemas.microsoft.com/office/drawing/2014/main" id="{80E79A8B-E9E2-42F4-93BD-B6A77E81708A}"/>
              </a:ext>
            </a:extLst>
          </p:cNvPr>
          <p:cNvGraphicFramePr>
            <a:graphicFrameLocks noChangeAspect="1"/>
          </p:cNvGraphicFramePr>
          <p:nvPr>
            <p:extLst/>
          </p:nvPr>
        </p:nvGraphicFramePr>
        <p:xfrm>
          <a:off x="4195640" y="433326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84" name="TextBox 83">
            <a:extLst>
              <a:ext uri="{FF2B5EF4-FFF2-40B4-BE49-F238E27FC236}">
                <a16:creationId xmlns:a16="http://schemas.microsoft.com/office/drawing/2014/main" id="{3DEEC917-76F0-49F0-90DD-AFAE56686F0A}"/>
              </a:ext>
            </a:extLst>
          </p:cNvPr>
          <p:cNvSpPr txBox="1"/>
          <p:nvPr/>
        </p:nvSpPr>
        <p:spPr>
          <a:xfrm>
            <a:off x="8164578" y="5222709"/>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5" name="Group 84">
            <a:extLst>
              <a:ext uri="{FF2B5EF4-FFF2-40B4-BE49-F238E27FC236}">
                <a16:creationId xmlns:a16="http://schemas.microsoft.com/office/drawing/2014/main" id="{C9061261-5EC2-4CF4-A00D-0EA2FA79BBC6}"/>
              </a:ext>
            </a:extLst>
          </p:cNvPr>
          <p:cNvGrpSpPr/>
          <p:nvPr/>
        </p:nvGrpSpPr>
        <p:grpSpPr>
          <a:xfrm>
            <a:off x="6266631" y="3548506"/>
            <a:ext cx="3509383" cy="1375905"/>
            <a:chOff x="6908584" y="3864833"/>
            <a:chExt cx="3509383" cy="1375905"/>
          </a:xfrm>
        </p:grpSpPr>
        <p:grpSp>
          <p:nvGrpSpPr>
            <p:cNvPr id="86" name="Group 85">
              <a:extLst>
                <a:ext uri="{FF2B5EF4-FFF2-40B4-BE49-F238E27FC236}">
                  <a16:creationId xmlns:a16="http://schemas.microsoft.com/office/drawing/2014/main" id="{B943BF85-5DA8-4B8C-9165-5EA463D1B765}"/>
                </a:ext>
              </a:extLst>
            </p:cNvPr>
            <p:cNvGrpSpPr/>
            <p:nvPr/>
          </p:nvGrpSpPr>
          <p:grpSpPr>
            <a:xfrm>
              <a:off x="6908584" y="3864833"/>
              <a:ext cx="3509383" cy="1375905"/>
              <a:chOff x="6025615" y="1230029"/>
              <a:chExt cx="3509383" cy="1375905"/>
            </a:xfrm>
          </p:grpSpPr>
          <p:grpSp>
            <p:nvGrpSpPr>
              <p:cNvPr id="91" name="Group 90">
                <a:extLst>
                  <a:ext uri="{FF2B5EF4-FFF2-40B4-BE49-F238E27FC236}">
                    <a16:creationId xmlns:a16="http://schemas.microsoft.com/office/drawing/2014/main" id="{9F872F96-8D6C-4261-B5DA-4983B79F7FBC}"/>
                  </a:ext>
                </a:extLst>
              </p:cNvPr>
              <p:cNvGrpSpPr/>
              <p:nvPr/>
            </p:nvGrpSpPr>
            <p:grpSpPr>
              <a:xfrm>
                <a:off x="6791798" y="1528954"/>
                <a:ext cx="2743200" cy="508758"/>
                <a:chOff x="7772400" y="675620"/>
                <a:chExt cx="2743200" cy="508758"/>
              </a:xfrm>
            </p:grpSpPr>
            <p:sp>
              <p:nvSpPr>
                <p:cNvPr id="95" name="Freeform: Shape 94">
                  <a:extLst>
                    <a:ext uri="{FF2B5EF4-FFF2-40B4-BE49-F238E27FC236}">
                      <a16:creationId xmlns:a16="http://schemas.microsoft.com/office/drawing/2014/main" id="{CA63109A-CEC6-4A87-97B2-227982FFF91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 Box 10">
                  <a:extLst>
                    <a:ext uri="{FF2B5EF4-FFF2-40B4-BE49-F238E27FC236}">
                      <a16:creationId xmlns:a16="http://schemas.microsoft.com/office/drawing/2014/main" id="{EE64F9E1-EA06-4A96-A58D-A5CA2505843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7C22105D-86BE-43A8-AD1C-ED459C72ECA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4E7D56D7-8000-49A7-9CC4-FD2A3D83492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Oval 93">
                  <a:extLst>
                    <a:ext uri="{FF2B5EF4-FFF2-40B4-BE49-F238E27FC236}">
                      <a16:creationId xmlns:a16="http://schemas.microsoft.com/office/drawing/2014/main" id="{62441A93-234A-45E0-BE8A-AC82041DFCB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87" name="Group 86">
              <a:extLst>
                <a:ext uri="{FF2B5EF4-FFF2-40B4-BE49-F238E27FC236}">
                  <a16:creationId xmlns:a16="http://schemas.microsoft.com/office/drawing/2014/main" id="{9A9677B7-700C-42AB-AF99-5E60F5712DFC}"/>
                </a:ext>
              </a:extLst>
            </p:cNvPr>
            <p:cNvGrpSpPr/>
            <p:nvPr/>
          </p:nvGrpSpPr>
          <p:grpSpPr>
            <a:xfrm>
              <a:off x="7286979" y="4194249"/>
              <a:ext cx="325755" cy="504666"/>
              <a:chOff x="7286979" y="4194249"/>
              <a:chExt cx="325755" cy="504666"/>
            </a:xfrm>
          </p:grpSpPr>
          <p:sp>
            <p:nvSpPr>
              <p:cNvPr id="88" name="Freeform: Shape 87">
                <a:extLst>
                  <a:ext uri="{FF2B5EF4-FFF2-40B4-BE49-F238E27FC236}">
                    <a16:creationId xmlns:a16="http://schemas.microsoft.com/office/drawing/2014/main" id="{84D42BE5-2C47-4DA8-AC4A-7583B6FFEF94}"/>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F25F8C38-B355-4550-8C5C-1E61210F93E3}"/>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90303528-8091-4E46-9054-F46C2FA43D0F}"/>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7" name="Chart 96">
            <a:extLst>
              <a:ext uri="{FF2B5EF4-FFF2-40B4-BE49-F238E27FC236}">
                <a16:creationId xmlns:a16="http://schemas.microsoft.com/office/drawing/2014/main" id="{4D4DB5CA-7266-4389-A2A5-C66416B24305}"/>
              </a:ext>
            </a:extLst>
          </p:cNvPr>
          <p:cNvGraphicFramePr>
            <a:graphicFrameLocks noChangeAspect="1"/>
          </p:cNvGraphicFramePr>
          <p:nvPr>
            <p:extLst/>
          </p:nvPr>
        </p:nvGraphicFramePr>
        <p:xfrm>
          <a:off x="6087293" y="332567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8" name="Picture 97">
            <a:hlinkClick r:id="rId7"/>
            <a:extLst>
              <a:ext uri="{FF2B5EF4-FFF2-40B4-BE49-F238E27FC236}">
                <a16:creationId xmlns:a16="http://schemas.microsoft.com/office/drawing/2014/main" id="{83260BF8-C347-430A-87C0-4BF8E280324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823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additive="base">
                                        <p:cTn id="17" dur="500" fill="hold"/>
                                        <p:tgtEl>
                                          <p:spTgt spid="61"/>
                                        </p:tgtEl>
                                        <p:attrNameLst>
                                          <p:attrName>ppt_x</p:attrName>
                                        </p:attrNameLst>
                                      </p:cBhvr>
                                      <p:tavLst>
                                        <p:tav tm="0">
                                          <p:val>
                                            <p:strVal val="0-#ppt_w/2"/>
                                          </p:val>
                                        </p:tav>
                                        <p:tav tm="100000">
                                          <p:val>
                                            <p:strVal val="#ppt_x"/>
                                          </p:val>
                                        </p:tav>
                                      </p:tavLst>
                                    </p:anim>
                                    <p:anim calcmode="lin" valueType="num">
                                      <p:cBhvr additive="base">
                                        <p:cTn id="18" dur="500" fill="hold"/>
                                        <p:tgtEl>
                                          <p:spTgt spid="6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1000"/>
                                        <p:tgtEl>
                                          <p:spTgt spid="73"/>
                                        </p:tgtEl>
                                      </p:cBhvr>
                                    </p:animEffect>
                                    <p:anim calcmode="lin" valueType="num">
                                      <p:cBhvr>
                                        <p:cTn id="23" dur="1000" fill="hold"/>
                                        <p:tgtEl>
                                          <p:spTgt spid="73"/>
                                        </p:tgtEl>
                                        <p:attrNameLst>
                                          <p:attrName>ppt_x</p:attrName>
                                        </p:attrNameLst>
                                      </p:cBhvr>
                                      <p:tavLst>
                                        <p:tav tm="0">
                                          <p:val>
                                            <p:strVal val="#ppt_x"/>
                                          </p:val>
                                        </p:tav>
                                        <p:tav tm="100000">
                                          <p:val>
                                            <p:strVal val="#ppt_x"/>
                                          </p:val>
                                        </p:tav>
                                      </p:tavLst>
                                    </p:anim>
                                    <p:anim calcmode="lin" valueType="num">
                                      <p:cBhvr>
                                        <p:cTn id="24" dur="1000" fill="hold"/>
                                        <p:tgtEl>
                                          <p:spTgt spid="73"/>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83"/>
                                        </p:tgtEl>
                                        <p:attrNameLst>
                                          <p:attrName>style.visibility</p:attrName>
                                        </p:attrNameLst>
                                      </p:cBhvr>
                                      <p:to>
                                        <p:strVal val="visible"/>
                                      </p:to>
                                    </p:set>
                                    <p:anim calcmode="lin" valueType="num">
                                      <p:cBhvr>
                                        <p:cTn id="28" dur="1000" fill="hold"/>
                                        <p:tgtEl>
                                          <p:spTgt spid="83"/>
                                        </p:tgtEl>
                                        <p:attrNameLst>
                                          <p:attrName>ppt_w</p:attrName>
                                        </p:attrNameLst>
                                      </p:cBhvr>
                                      <p:tavLst>
                                        <p:tav tm="0">
                                          <p:val>
                                            <p:fltVal val="0"/>
                                          </p:val>
                                        </p:tav>
                                        <p:tav tm="100000">
                                          <p:val>
                                            <p:strVal val="#ppt_w"/>
                                          </p:val>
                                        </p:tav>
                                      </p:tavLst>
                                    </p:anim>
                                    <p:anim calcmode="lin" valueType="num">
                                      <p:cBhvr>
                                        <p:cTn id="29" dur="1000" fill="hold"/>
                                        <p:tgtEl>
                                          <p:spTgt spid="83"/>
                                        </p:tgtEl>
                                        <p:attrNameLst>
                                          <p:attrName>ppt_h</p:attrName>
                                        </p:attrNameLst>
                                      </p:cBhvr>
                                      <p:tavLst>
                                        <p:tav tm="0">
                                          <p:val>
                                            <p:fltVal val="0"/>
                                          </p:val>
                                        </p:tav>
                                        <p:tav tm="100000">
                                          <p:val>
                                            <p:strVal val="#ppt_h"/>
                                          </p:val>
                                        </p:tav>
                                      </p:tavLst>
                                    </p:anim>
                                    <p:anim calcmode="lin" valueType="num">
                                      <p:cBhvr>
                                        <p:cTn id="30" dur="1000" fill="hold"/>
                                        <p:tgtEl>
                                          <p:spTgt spid="83"/>
                                        </p:tgtEl>
                                        <p:attrNameLst>
                                          <p:attrName>style.rotation</p:attrName>
                                        </p:attrNameLst>
                                      </p:cBhvr>
                                      <p:tavLst>
                                        <p:tav tm="0">
                                          <p:val>
                                            <p:fltVal val="90"/>
                                          </p:val>
                                        </p:tav>
                                        <p:tav tm="100000">
                                          <p:val>
                                            <p:fltVal val="0"/>
                                          </p:val>
                                        </p:tav>
                                      </p:tavLst>
                                    </p:anim>
                                    <p:animEffect transition="in" filter="fade">
                                      <p:cBhvr>
                                        <p:cTn id="31" dur="1000"/>
                                        <p:tgtEl>
                                          <p:spTgt spid="83"/>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74"/>
                                        </p:tgtEl>
                                        <p:attrNameLst>
                                          <p:attrName>style.visibility</p:attrName>
                                        </p:attrNameLst>
                                      </p:cBhvr>
                                      <p:to>
                                        <p:strVal val="visible"/>
                                      </p:to>
                                    </p:set>
                                    <p:anim calcmode="lin" valueType="num">
                                      <p:cBhvr additive="base">
                                        <p:cTn id="35" dur="500" fill="hold"/>
                                        <p:tgtEl>
                                          <p:spTgt spid="74"/>
                                        </p:tgtEl>
                                        <p:attrNameLst>
                                          <p:attrName>ppt_x</p:attrName>
                                        </p:attrNameLst>
                                      </p:cBhvr>
                                      <p:tavLst>
                                        <p:tav tm="0">
                                          <p:val>
                                            <p:strVal val="1+#ppt_w/2"/>
                                          </p:val>
                                        </p:tav>
                                        <p:tav tm="100000">
                                          <p:val>
                                            <p:strVal val="#ppt_x"/>
                                          </p:val>
                                        </p:tav>
                                      </p:tavLst>
                                    </p:anim>
                                    <p:anim calcmode="lin" valueType="num">
                                      <p:cBhvr additive="base">
                                        <p:cTn id="36" dur="500" fill="hold"/>
                                        <p:tgtEl>
                                          <p:spTgt spid="74"/>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72"/>
                                        </p:tgtEl>
                                        <p:attrNameLst>
                                          <p:attrName>style.visibility</p:attrName>
                                        </p:attrNameLst>
                                      </p:cBhvr>
                                      <p:to>
                                        <p:strVal val="visible"/>
                                      </p:to>
                                    </p:set>
                                    <p:animEffect transition="in" filter="fade">
                                      <p:cBhvr>
                                        <p:cTn id="40" dur="1000"/>
                                        <p:tgtEl>
                                          <p:spTgt spid="72"/>
                                        </p:tgtEl>
                                      </p:cBhvr>
                                    </p:animEffect>
                                    <p:anim calcmode="lin" valueType="num">
                                      <p:cBhvr>
                                        <p:cTn id="41" dur="1000" fill="hold"/>
                                        <p:tgtEl>
                                          <p:spTgt spid="72"/>
                                        </p:tgtEl>
                                        <p:attrNameLst>
                                          <p:attrName>ppt_x</p:attrName>
                                        </p:attrNameLst>
                                      </p:cBhvr>
                                      <p:tavLst>
                                        <p:tav tm="0">
                                          <p:val>
                                            <p:strVal val="#ppt_x"/>
                                          </p:val>
                                        </p:tav>
                                        <p:tav tm="100000">
                                          <p:val>
                                            <p:strVal val="#ppt_x"/>
                                          </p:val>
                                        </p:tav>
                                      </p:tavLst>
                                    </p:anim>
                                    <p:anim calcmode="lin" valueType="num">
                                      <p:cBhvr>
                                        <p:cTn id="42" dur="1000" fill="hold"/>
                                        <p:tgtEl>
                                          <p:spTgt spid="7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82"/>
                                        </p:tgtEl>
                                        <p:attrNameLst>
                                          <p:attrName>style.visibility</p:attrName>
                                        </p:attrNameLst>
                                      </p:cBhvr>
                                      <p:to>
                                        <p:strVal val="visible"/>
                                      </p:to>
                                    </p:set>
                                    <p:anim calcmode="lin" valueType="num">
                                      <p:cBhvr>
                                        <p:cTn id="46" dur="1000" fill="hold"/>
                                        <p:tgtEl>
                                          <p:spTgt spid="82"/>
                                        </p:tgtEl>
                                        <p:attrNameLst>
                                          <p:attrName>ppt_w</p:attrName>
                                        </p:attrNameLst>
                                      </p:cBhvr>
                                      <p:tavLst>
                                        <p:tav tm="0">
                                          <p:val>
                                            <p:fltVal val="0"/>
                                          </p:val>
                                        </p:tav>
                                        <p:tav tm="100000">
                                          <p:val>
                                            <p:strVal val="#ppt_w"/>
                                          </p:val>
                                        </p:tav>
                                      </p:tavLst>
                                    </p:anim>
                                    <p:anim calcmode="lin" valueType="num">
                                      <p:cBhvr>
                                        <p:cTn id="47" dur="1000" fill="hold"/>
                                        <p:tgtEl>
                                          <p:spTgt spid="82"/>
                                        </p:tgtEl>
                                        <p:attrNameLst>
                                          <p:attrName>ppt_h</p:attrName>
                                        </p:attrNameLst>
                                      </p:cBhvr>
                                      <p:tavLst>
                                        <p:tav tm="0">
                                          <p:val>
                                            <p:fltVal val="0"/>
                                          </p:val>
                                        </p:tav>
                                        <p:tav tm="100000">
                                          <p:val>
                                            <p:strVal val="#ppt_h"/>
                                          </p:val>
                                        </p:tav>
                                      </p:tavLst>
                                    </p:anim>
                                    <p:anim calcmode="lin" valueType="num">
                                      <p:cBhvr>
                                        <p:cTn id="48" dur="1000" fill="hold"/>
                                        <p:tgtEl>
                                          <p:spTgt spid="82"/>
                                        </p:tgtEl>
                                        <p:attrNameLst>
                                          <p:attrName>style.rotation</p:attrName>
                                        </p:attrNameLst>
                                      </p:cBhvr>
                                      <p:tavLst>
                                        <p:tav tm="0">
                                          <p:val>
                                            <p:fltVal val="90"/>
                                          </p:val>
                                        </p:tav>
                                        <p:tav tm="100000">
                                          <p:val>
                                            <p:fltVal val="0"/>
                                          </p:val>
                                        </p:tav>
                                      </p:tavLst>
                                    </p:anim>
                                    <p:animEffect transition="in" filter="fade">
                                      <p:cBhvr>
                                        <p:cTn id="49" dur="1000"/>
                                        <p:tgtEl>
                                          <p:spTgt spid="82"/>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5"/>
                                        </p:tgtEl>
                                        <p:attrNameLst>
                                          <p:attrName>style.visibility</p:attrName>
                                        </p:attrNameLst>
                                      </p:cBhvr>
                                      <p:to>
                                        <p:strVal val="visible"/>
                                      </p:to>
                                    </p:set>
                                    <p:anim calcmode="lin" valueType="num">
                                      <p:cBhvr additive="base">
                                        <p:cTn id="53" dur="500" fill="hold"/>
                                        <p:tgtEl>
                                          <p:spTgt spid="85"/>
                                        </p:tgtEl>
                                        <p:attrNameLst>
                                          <p:attrName>ppt_x</p:attrName>
                                        </p:attrNameLst>
                                      </p:cBhvr>
                                      <p:tavLst>
                                        <p:tav tm="0">
                                          <p:val>
                                            <p:strVal val="1+#ppt_w/2"/>
                                          </p:val>
                                        </p:tav>
                                        <p:tav tm="100000">
                                          <p:val>
                                            <p:strVal val="#ppt_x"/>
                                          </p:val>
                                        </p:tav>
                                      </p:tavLst>
                                    </p:anim>
                                    <p:anim calcmode="lin" valueType="num">
                                      <p:cBhvr additive="base">
                                        <p:cTn id="54" dur="500" fill="hold"/>
                                        <p:tgtEl>
                                          <p:spTgt spid="8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4"/>
                                        </p:tgtEl>
                                        <p:attrNameLst>
                                          <p:attrName>style.visibility</p:attrName>
                                        </p:attrNameLst>
                                      </p:cBhvr>
                                      <p:to>
                                        <p:strVal val="visible"/>
                                      </p:to>
                                    </p:set>
                                    <p:animEffect transition="in" filter="fade">
                                      <p:cBhvr>
                                        <p:cTn id="58" dur="1000"/>
                                        <p:tgtEl>
                                          <p:spTgt spid="84"/>
                                        </p:tgtEl>
                                      </p:cBhvr>
                                    </p:animEffect>
                                    <p:anim calcmode="lin" valueType="num">
                                      <p:cBhvr>
                                        <p:cTn id="59" dur="1000" fill="hold"/>
                                        <p:tgtEl>
                                          <p:spTgt spid="84"/>
                                        </p:tgtEl>
                                        <p:attrNameLst>
                                          <p:attrName>ppt_x</p:attrName>
                                        </p:attrNameLst>
                                      </p:cBhvr>
                                      <p:tavLst>
                                        <p:tav tm="0">
                                          <p:val>
                                            <p:strVal val="#ppt_x"/>
                                          </p:val>
                                        </p:tav>
                                        <p:tav tm="100000">
                                          <p:val>
                                            <p:strVal val="#ppt_x"/>
                                          </p:val>
                                        </p:tav>
                                      </p:tavLst>
                                    </p:anim>
                                    <p:anim calcmode="lin" valueType="num">
                                      <p:cBhvr>
                                        <p:cTn id="60" dur="1000" fill="hold"/>
                                        <p:tgtEl>
                                          <p:spTgt spid="8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7"/>
                                        </p:tgtEl>
                                        <p:attrNameLst>
                                          <p:attrName>style.visibility</p:attrName>
                                        </p:attrNameLst>
                                      </p:cBhvr>
                                      <p:to>
                                        <p:strVal val="visible"/>
                                      </p:to>
                                    </p:set>
                                    <p:anim calcmode="lin" valueType="num">
                                      <p:cBhvr>
                                        <p:cTn id="64" dur="1000" fill="hold"/>
                                        <p:tgtEl>
                                          <p:spTgt spid="97"/>
                                        </p:tgtEl>
                                        <p:attrNameLst>
                                          <p:attrName>ppt_w</p:attrName>
                                        </p:attrNameLst>
                                      </p:cBhvr>
                                      <p:tavLst>
                                        <p:tav tm="0">
                                          <p:val>
                                            <p:fltVal val="0"/>
                                          </p:val>
                                        </p:tav>
                                        <p:tav tm="100000">
                                          <p:val>
                                            <p:strVal val="#ppt_w"/>
                                          </p:val>
                                        </p:tav>
                                      </p:tavLst>
                                    </p:anim>
                                    <p:anim calcmode="lin" valueType="num">
                                      <p:cBhvr>
                                        <p:cTn id="65" dur="1000" fill="hold"/>
                                        <p:tgtEl>
                                          <p:spTgt spid="97"/>
                                        </p:tgtEl>
                                        <p:attrNameLst>
                                          <p:attrName>ppt_h</p:attrName>
                                        </p:attrNameLst>
                                      </p:cBhvr>
                                      <p:tavLst>
                                        <p:tav tm="0">
                                          <p:val>
                                            <p:fltVal val="0"/>
                                          </p:val>
                                        </p:tav>
                                        <p:tav tm="100000">
                                          <p:val>
                                            <p:strVal val="#ppt_h"/>
                                          </p:val>
                                        </p:tav>
                                      </p:tavLst>
                                    </p:anim>
                                    <p:anim calcmode="lin" valueType="num">
                                      <p:cBhvr>
                                        <p:cTn id="66" dur="1000" fill="hold"/>
                                        <p:tgtEl>
                                          <p:spTgt spid="97"/>
                                        </p:tgtEl>
                                        <p:attrNameLst>
                                          <p:attrName>style.rotation</p:attrName>
                                        </p:attrNameLst>
                                      </p:cBhvr>
                                      <p:tavLst>
                                        <p:tav tm="0">
                                          <p:val>
                                            <p:fltVal val="90"/>
                                          </p:val>
                                        </p:tav>
                                        <p:tav tm="100000">
                                          <p:val>
                                            <p:fltVal val="0"/>
                                          </p:val>
                                        </p:tav>
                                      </p:tavLst>
                                    </p:anim>
                                    <p:animEffect transition="in" filter="fade">
                                      <p:cBhvr>
                                        <p:cTn id="67" dur="10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2" grpId="0"/>
      <p:bldP spid="73" grpId="0"/>
      <p:bldGraphic spid="82" grpId="0">
        <p:bldAsOne/>
      </p:bldGraphic>
      <p:bldGraphic spid="83" grpId="0">
        <p:bldAsOne/>
      </p:bldGraphic>
      <p:bldP spid="84" grpId="0"/>
      <p:bldGraphic spid="9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2019-08-30T15:18:13Z</dcterms:modified>
</cp:coreProperties>
</file>