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28F-409A-BEC6-AA680BB7318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28F-409A-BEC6-AA680BB7318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28F-409A-BEC6-AA680BB7318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28F-409A-BEC6-AA680BB7318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28F-409A-BEC6-AA680BB73187}"/>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28F-409A-BEC6-AA680BB73187}"/>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28F-409A-BEC6-AA680BB73187}"/>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28F-409A-BEC6-AA680BB73187}"/>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28F-409A-BEC6-AA680BB73187}"/>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28F-409A-BEC6-AA680BB7318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28F-409A-BEC6-AA680BB7318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63B-4F32-B21F-43F6E6D0853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63B-4F32-B21F-43F6E6D0853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63B-4F32-B21F-43F6E6D0853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63B-4F32-B21F-43F6E6D08531}"/>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63B-4F32-B21F-43F6E6D08531}"/>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63B-4F32-B21F-43F6E6D08531}"/>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63B-4F32-B21F-43F6E6D08531}"/>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63B-4F32-B21F-43F6E6D08531}"/>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63B-4F32-B21F-43F6E6D08531}"/>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63B-4F32-B21F-43F6E6D0853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63B-4F32-B21F-43F6E6D0853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2A1-4C9C-A1C3-F9005C4FF9E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2A1-4C9C-A1C3-F9005C4FF9E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2A1-4C9C-A1C3-F9005C4FF9EF}"/>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2A1-4C9C-A1C3-F9005C4FF9EF}"/>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2A1-4C9C-A1C3-F9005C4FF9EF}"/>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2A1-4C9C-A1C3-F9005C4FF9EF}"/>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2A1-4C9C-A1C3-F9005C4FF9EF}"/>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2A1-4C9C-A1C3-F9005C4FF9EF}"/>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2A1-4C9C-A1C3-F9005C4FF9EF}"/>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2A1-4C9C-A1C3-F9005C4FF9E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2A1-4C9C-A1C3-F9005C4FF9E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1958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4405459" y="454349"/>
            <a:ext cx="5029200" cy="6140303"/>
            <a:chOff x="0" y="0"/>
            <a:chExt cx="8874903" cy="1083507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SCANDINAVIA MAP</a:t>
            </a:r>
          </a:p>
          <a:p>
            <a:r>
              <a:rPr lang="en-US" dirty="0">
                <a:solidFill>
                  <a:schemeClr val="bg1"/>
                </a:solidFill>
                <a:latin typeface="Candara" panose="020E0502030303020204" pitchFamily="34" charset="0"/>
              </a:rPr>
              <a:t>Your Subtitle</a:t>
            </a:r>
          </a:p>
        </p:txBody>
      </p:sp>
      <p:grpSp>
        <p:nvGrpSpPr>
          <p:cNvPr id="271" name="Group 270">
            <a:extLst>
              <a:ext uri="{FF2B5EF4-FFF2-40B4-BE49-F238E27FC236}">
                <a16:creationId xmlns:a16="http://schemas.microsoft.com/office/drawing/2014/main" id="{BCCF6450-6DF8-45B8-8855-CC2AF08C2980}"/>
              </a:ext>
            </a:extLst>
          </p:cNvPr>
          <p:cNvGrpSpPr/>
          <p:nvPr/>
        </p:nvGrpSpPr>
        <p:grpSpPr>
          <a:xfrm>
            <a:off x="3310915" y="1151042"/>
            <a:ext cx="3594912" cy="1375905"/>
            <a:chOff x="2243731" y="2891162"/>
            <a:chExt cx="3594912" cy="1375905"/>
          </a:xfrm>
        </p:grpSpPr>
        <p:grpSp>
          <p:nvGrpSpPr>
            <p:cNvPr id="272" name="Group 271">
              <a:extLst>
                <a:ext uri="{FF2B5EF4-FFF2-40B4-BE49-F238E27FC236}">
                  <a16:creationId xmlns:a16="http://schemas.microsoft.com/office/drawing/2014/main" id="{5788F85C-BEE4-46F7-86D3-D6C229E838DA}"/>
                </a:ext>
              </a:extLst>
            </p:cNvPr>
            <p:cNvGrpSpPr/>
            <p:nvPr/>
          </p:nvGrpSpPr>
          <p:grpSpPr>
            <a:xfrm>
              <a:off x="2243731" y="3192308"/>
              <a:ext cx="2743200" cy="508758"/>
              <a:chOff x="1066801" y="2238247"/>
              <a:chExt cx="2743200" cy="508758"/>
            </a:xfrm>
          </p:grpSpPr>
          <p:sp>
            <p:nvSpPr>
              <p:cNvPr id="280" name="Freeform: Shape 279">
                <a:extLst>
                  <a:ext uri="{FF2B5EF4-FFF2-40B4-BE49-F238E27FC236}">
                    <a16:creationId xmlns:a16="http://schemas.microsoft.com/office/drawing/2014/main" id="{C9DEAC86-68DE-4689-9BF2-867A9712EF4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Text Box 10">
                <a:extLst>
                  <a:ext uri="{FF2B5EF4-FFF2-40B4-BE49-F238E27FC236}">
                    <a16:creationId xmlns:a16="http://schemas.microsoft.com/office/drawing/2014/main" id="{D8D80433-E39D-493D-964E-FB08C8CEB1F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73" name="Group 272">
              <a:extLst>
                <a:ext uri="{FF2B5EF4-FFF2-40B4-BE49-F238E27FC236}">
                  <a16:creationId xmlns:a16="http://schemas.microsoft.com/office/drawing/2014/main" id="{B2A45F8A-A6DA-4CA0-B81E-6D2288D9540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4" name="Freeform: Shape 273">
                <a:extLst>
                  <a:ext uri="{FF2B5EF4-FFF2-40B4-BE49-F238E27FC236}">
                    <a16:creationId xmlns:a16="http://schemas.microsoft.com/office/drawing/2014/main" id="{7397EB28-CB6E-4B93-83B2-93420E01E58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5" name="Oval 274">
                <a:extLst>
                  <a:ext uri="{FF2B5EF4-FFF2-40B4-BE49-F238E27FC236}">
                    <a16:creationId xmlns:a16="http://schemas.microsoft.com/office/drawing/2014/main" id="{53A495C9-6A85-4936-A32C-47B1FC7433A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6" name="Graphic 26" descr="Hike">
                <a:extLst>
                  <a:ext uri="{FF2B5EF4-FFF2-40B4-BE49-F238E27FC236}">
                    <a16:creationId xmlns:a16="http://schemas.microsoft.com/office/drawing/2014/main" id="{A25EE8AF-1B71-441E-837C-A6ECB9EFE379}"/>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7" name="Freeform: Shape 276">
                  <a:extLst>
                    <a:ext uri="{FF2B5EF4-FFF2-40B4-BE49-F238E27FC236}">
                      <a16:creationId xmlns:a16="http://schemas.microsoft.com/office/drawing/2014/main" id="{3E256B61-624F-4F5B-B1EA-AC31B51740E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D1DA3352-DA8F-4E98-A506-0A0D20F6475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A7ED5354-8E12-43A7-B9A0-4749CC5303E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82" name="TextBox 281">
            <a:extLst>
              <a:ext uri="{FF2B5EF4-FFF2-40B4-BE49-F238E27FC236}">
                <a16:creationId xmlns:a16="http://schemas.microsoft.com/office/drawing/2014/main" id="{C8342E90-46EF-48EF-B36C-847398227AB5}"/>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3" name="TextBox 282">
            <a:extLst>
              <a:ext uri="{FF2B5EF4-FFF2-40B4-BE49-F238E27FC236}">
                <a16:creationId xmlns:a16="http://schemas.microsoft.com/office/drawing/2014/main" id="{A4CE249E-18BE-4794-8B8A-B408FCCC7213}"/>
              </a:ext>
            </a:extLst>
          </p:cNvPr>
          <p:cNvSpPr txBox="1"/>
          <p:nvPr/>
        </p:nvSpPr>
        <p:spPr>
          <a:xfrm>
            <a:off x="2749072" y="2007145"/>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84" name="Group 283">
            <a:extLst>
              <a:ext uri="{FF2B5EF4-FFF2-40B4-BE49-F238E27FC236}">
                <a16:creationId xmlns:a16="http://schemas.microsoft.com/office/drawing/2014/main" id="{B02B0D2C-DA6C-4375-9907-A44817226D1E}"/>
              </a:ext>
            </a:extLst>
          </p:cNvPr>
          <p:cNvGrpSpPr/>
          <p:nvPr/>
        </p:nvGrpSpPr>
        <p:grpSpPr>
          <a:xfrm>
            <a:off x="8176620" y="2016324"/>
            <a:ext cx="3509383" cy="1375905"/>
            <a:chOff x="6025615" y="1230029"/>
            <a:chExt cx="3509383" cy="1375905"/>
          </a:xfrm>
        </p:grpSpPr>
        <p:grpSp>
          <p:nvGrpSpPr>
            <p:cNvPr id="285" name="Group 284">
              <a:extLst>
                <a:ext uri="{FF2B5EF4-FFF2-40B4-BE49-F238E27FC236}">
                  <a16:creationId xmlns:a16="http://schemas.microsoft.com/office/drawing/2014/main" id="{E3A273D9-F260-4D0F-AFFF-21F70AF71443}"/>
                </a:ext>
              </a:extLst>
            </p:cNvPr>
            <p:cNvGrpSpPr/>
            <p:nvPr/>
          </p:nvGrpSpPr>
          <p:grpSpPr>
            <a:xfrm>
              <a:off x="6791798" y="1528954"/>
              <a:ext cx="2743200" cy="508758"/>
              <a:chOff x="7772400" y="675620"/>
              <a:chExt cx="2743200" cy="508758"/>
            </a:xfrm>
          </p:grpSpPr>
          <p:sp>
            <p:nvSpPr>
              <p:cNvPr id="290" name="Freeform: Shape 289">
                <a:extLst>
                  <a:ext uri="{FF2B5EF4-FFF2-40B4-BE49-F238E27FC236}">
                    <a16:creationId xmlns:a16="http://schemas.microsoft.com/office/drawing/2014/main" id="{E0BFE0F0-6392-44F7-B823-D8B89CAE587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Text Box 10">
                <a:extLst>
                  <a:ext uri="{FF2B5EF4-FFF2-40B4-BE49-F238E27FC236}">
                    <a16:creationId xmlns:a16="http://schemas.microsoft.com/office/drawing/2014/main" id="{916184D2-A1FD-4084-B6CB-D5328AC38EF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6" name="Group 285">
              <a:extLst>
                <a:ext uri="{FF2B5EF4-FFF2-40B4-BE49-F238E27FC236}">
                  <a16:creationId xmlns:a16="http://schemas.microsoft.com/office/drawing/2014/main" id="{969334BF-567C-44AC-BADA-5B4706D1F84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7" name="Freeform: Shape 286">
                <a:extLst>
                  <a:ext uri="{FF2B5EF4-FFF2-40B4-BE49-F238E27FC236}">
                    <a16:creationId xmlns:a16="http://schemas.microsoft.com/office/drawing/2014/main" id="{E2ADC7AA-4C22-4993-8564-909171BB2E6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a:extLst>
                  <a:ext uri="{FF2B5EF4-FFF2-40B4-BE49-F238E27FC236}">
                    <a16:creationId xmlns:a16="http://schemas.microsoft.com/office/drawing/2014/main" id="{7BEFE0BD-0244-4D47-BE34-2C698513C0D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9" name="Graphic 288" descr="Tent">
                <a:extLst>
                  <a:ext uri="{FF2B5EF4-FFF2-40B4-BE49-F238E27FC236}">
                    <a16:creationId xmlns:a16="http://schemas.microsoft.com/office/drawing/2014/main" id="{791142F3-01BB-485B-967F-5BFAF046B8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92" name="Chart 291">
            <a:extLst>
              <a:ext uri="{FF2B5EF4-FFF2-40B4-BE49-F238E27FC236}">
                <a16:creationId xmlns:a16="http://schemas.microsoft.com/office/drawing/2014/main" id="{E8A27018-296C-4225-9757-D8B36D6BF560}"/>
              </a:ext>
            </a:extLst>
          </p:cNvPr>
          <p:cNvGraphicFramePr>
            <a:graphicFrameLocks noChangeAspect="1"/>
          </p:cNvGraphicFramePr>
          <p:nvPr>
            <p:extLst/>
          </p:nvPr>
        </p:nvGraphicFramePr>
        <p:xfrm>
          <a:off x="7990274" y="179537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3" name="Chart 292">
            <a:extLst>
              <a:ext uri="{FF2B5EF4-FFF2-40B4-BE49-F238E27FC236}">
                <a16:creationId xmlns:a16="http://schemas.microsoft.com/office/drawing/2014/main" id="{0768EB78-B95E-414E-B8A2-9A9E1BFA2BB9}"/>
              </a:ext>
            </a:extLst>
          </p:cNvPr>
          <p:cNvGraphicFramePr>
            <a:graphicFrameLocks noChangeAspect="1"/>
          </p:cNvGraphicFramePr>
          <p:nvPr>
            <p:extLst/>
          </p:nvPr>
        </p:nvGraphicFramePr>
        <p:xfrm>
          <a:off x="5617512" y="927584"/>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294" name="TextBox 293">
            <a:extLst>
              <a:ext uri="{FF2B5EF4-FFF2-40B4-BE49-F238E27FC236}">
                <a16:creationId xmlns:a16="http://schemas.microsoft.com/office/drawing/2014/main" id="{EBB02C84-5E1D-4476-9E0A-EE8D2DFDAEB8}"/>
              </a:ext>
            </a:extLst>
          </p:cNvPr>
          <p:cNvSpPr txBox="1"/>
          <p:nvPr/>
        </p:nvSpPr>
        <p:spPr>
          <a:xfrm>
            <a:off x="8164578" y="5222709"/>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5" name="Group 294">
            <a:extLst>
              <a:ext uri="{FF2B5EF4-FFF2-40B4-BE49-F238E27FC236}">
                <a16:creationId xmlns:a16="http://schemas.microsoft.com/office/drawing/2014/main" id="{931DC77D-61B7-48F0-BE03-EDA20DB4B712}"/>
              </a:ext>
            </a:extLst>
          </p:cNvPr>
          <p:cNvGrpSpPr/>
          <p:nvPr/>
        </p:nvGrpSpPr>
        <p:grpSpPr>
          <a:xfrm>
            <a:off x="5772678" y="4305717"/>
            <a:ext cx="3509383" cy="1375905"/>
            <a:chOff x="6908584" y="3864833"/>
            <a:chExt cx="3509383" cy="1375905"/>
          </a:xfrm>
        </p:grpSpPr>
        <p:grpSp>
          <p:nvGrpSpPr>
            <p:cNvPr id="296" name="Group 295">
              <a:extLst>
                <a:ext uri="{FF2B5EF4-FFF2-40B4-BE49-F238E27FC236}">
                  <a16:creationId xmlns:a16="http://schemas.microsoft.com/office/drawing/2014/main" id="{46B0C705-4B2B-45FA-AB82-B5718C1AA368}"/>
                </a:ext>
              </a:extLst>
            </p:cNvPr>
            <p:cNvGrpSpPr/>
            <p:nvPr/>
          </p:nvGrpSpPr>
          <p:grpSpPr>
            <a:xfrm>
              <a:off x="6908584" y="3864833"/>
              <a:ext cx="3509383" cy="1375905"/>
              <a:chOff x="6025615" y="1230029"/>
              <a:chExt cx="3509383" cy="1375905"/>
            </a:xfrm>
          </p:grpSpPr>
          <p:grpSp>
            <p:nvGrpSpPr>
              <p:cNvPr id="301" name="Group 300">
                <a:extLst>
                  <a:ext uri="{FF2B5EF4-FFF2-40B4-BE49-F238E27FC236}">
                    <a16:creationId xmlns:a16="http://schemas.microsoft.com/office/drawing/2014/main" id="{73B88636-948A-4E82-B54C-EA1C3922830D}"/>
                  </a:ext>
                </a:extLst>
              </p:cNvPr>
              <p:cNvGrpSpPr/>
              <p:nvPr/>
            </p:nvGrpSpPr>
            <p:grpSpPr>
              <a:xfrm>
                <a:off x="6791798" y="1528954"/>
                <a:ext cx="2743200" cy="508758"/>
                <a:chOff x="7772400" y="675620"/>
                <a:chExt cx="2743200" cy="508758"/>
              </a:xfrm>
            </p:grpSpPr>
            <p:sp>
              <p:nvSpPr>
                <p:cNvPr id="305" name="Freeform: Shape 304">
                  <a:extLst>
                    <a:ext uri="{FF2B5EF4-FFF2-40B4-BE49-F238E27FC236}">
                      <a16:creationId xmlns:a16="http://schemas.microsoft.com/office/drawing/2014/main" id="{0B56EA92-7864-4C9F-A6B4-234662E2B22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Text Box 10">
                  <a:extLst>
                    <a:ext uri="{FF2B5EF4-FFF2-40B4-BE49-F238E27FC236}">
                      <a16:creationId xmlns:a16="http://schemas.microsoft.com/office/drawing/2014/main" id="{11412641-08F6-4B20-8721-8067F4D87E1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02" name="Group 301">
                <a:extLst>
                  <a:ext uri="{FF2B5EF4-FFF2-40B4-BE49-F238E27FC236}">
                    <a16:creationId xmlns:a16="http://schemas.microsoft.com/office/drawing/2014/main" id="{192A8DDA-0DC8-4395-83F5-E55A6E9D30F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03" name="Freeform: Shape 302">
                  <a:extLst>
                    <a:ext uri="{FF2B5EF4-FFF2-40B4-BE49-F238E27FC236}">
                      <a16:creationId xmlns:a16="http://schemas.microsoft.com/office/drawing/2014/main" id="{C5A0FF9D-4E6C-49FA-95B8-470EC58A837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4" name="Oval 303">
                  <a:extLst>
                    <a:ext uri="{FF2B5EF4-FFF2-40B4-BE49-F238E27FC236}">
                      <a16:creationId xmlns:a16="http://schemas.microsoft.com/office/drawing/2014/main" id="{F3E9CC14-440E-4D5D-82FC-25987BD52C1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97" name="Group 296">
              <a:extLst>
                <a:ext uri="{FF2B5EF4-FFF2-40B4-BE49-F238E27FC236}">
                  <a16:creationId xmlns:a16="http://schemas.microsoft.com/office/drawing/2014/main" id="{CE0002EA-A718-497D-A525-DB4D9C6C726A}"/>
                </a:ext>
              </a:extLst>
            </p:cNvPr>
            <p:cNvGrpSpPr/>
            <p:nvPr/>
          </p:nvGrpSpPr>
          <p:grpSpPr>
            <a:xfrm>
              <a:off x="7286979" y="4194249"/>
              <a:ext cx="325755" cy="504666"/>
              <a:chOff x="7286979" y="4194249"/>
              <a:chExt cx="325755" cy="504666"/>
            </a:xfrm>
          </p:grpSpPr>
          <p:sp>
            <p:nvSpPr>
              <p:cNvPr id="298" name="Freeform: Shape 297">
                <a:extLst>
                  <a:ext uri="{FF2B5EF4-FFF2-40B4-BE49-F238E27FC236}">
                    <a16:creationId xmlns:a16="http://schemas.microsoft.com/office/drawing/2014/main" id="{49A91638-0457-4BB7-B0FC-35439E8A640C}"/>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A193B510-341F-4A9A-AD4F-7CAB04642EF5}"/>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B49C2F40-1E9A-4ABC-994D-BFA82AA33B4B}"/>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307" name="Chart 306">
            <a:extLst>
              <a:ext uri="{FF2B5EF4-FFF2-40B4-BE49-F238E27FC236}">
                <a16:creationId xmlns:a16="http://schemas.microsoft.com/office/drawing/2014/main" id="{E7D0A394-187F-452B-9486-FB97BA7F5691}"/>
              </a:ext>
            </a:extLst>
          </p:cNvPr>
          <p:cNvGraphicFramePr>
            <a:graphicFrameLocks noChangeAspect="1"/>
          </p:cNvGraphicFramePr>
          <p:nvPr>
            <p:extLst/>
          </p:nvPr>
        </p:nvGraphicFramePr>
        <p:xfrm>
          <a:off x="5593340" y="408288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08" name="Picture 307">
            <a:hlinkClick r:id="rId7"/>
            <a:extLst>
              <a:ext uri="{FF2B5EF4-FFF2-40B4-BE49-F238E27FC236}">
                <a16:creationId xmlns:a16="http://schemas.microsoft.com/office/drawing/2014/main" id="{F5089DEA-8F73-40F3-927A-35805E22A6D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172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71"/>
                                        </p:tgtEl>
                                        <p:attrNameLst>
                                          <p:attrName>style.visibility</p:attrName>
                                        </p:attrNameLst>
                                      </p:cBhvr>
                                      <p:to>
                                        <p:strVal val="visible"/>
                                      </p:to>
                                    </p:set>
                                    <p:anim calcmode="lin" valueType="num">
                                      <p:cBhvr additive="base">
                                        <p:cTn id="17" dur="500" fill="hold"/>
                                        <p:tgtEl>
                                          <p:spTgt spid="271"/>
                                        </p:tgtEl>
                                        <p:attrNameLst>
                                          <p:attrName>ppt_x</p:attrName>
                                        </p:attrNameLst>
                                      </p:cBhvr>
                                      <p:tavLst>
                                        <p:tav tm="0">
                                          <p:val>
                                            <p:strVal val="0-#ppt_w/2"/>
                                          </p:val>
                                        </p:tav>
                                        <p:tav tm="100000">
                                          <p:val>
                                            <p:strVal val="#ppt_x"/>
                                          </p:val>
                                        </p:tav>
                                      </p:tavLst>
                                    </p:anim>
                                    <p:anim calcmode="lin" valueType="num">
                                      <p:cBhvr additive="base">
                                        <p:cTn id="18" dur="500" fill="hold"/>
                                        <p:tgtEl>
                                          <p:spTgt spid="27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83"/>
                                        </p:tgtEl>
                                        <p:attrNameLst>
                                          <p:attrName>style.visibility</p:attrName>
                                        </p:attrNameLst>
                                      </p:cBhvr>
                                      <p:to>
                                        <p:strVal val="visible"/>
                                      </p:to>
                                    </p:set>
                                    <p:animEffect transition="in" filter="fade">
                                      <p:cBhvr>
                                        <p:cTn id="22" dur="1000"/>
                                        <p:tgtEl>
                                          <p:spTgt spid="283"/>
                                        </p:tgtEl>
                                      </p:cBhvr>
                                    </p:animEffect>
                                    <p:anim calcmode="lin" valueType="num">
                                      <p:cBhvr>
                                        <p:cTn id="23" dur="1000" fill="hold"/>
                                        <p:tgtEl>
                                          <p:spTgt spid="283"/>
                                        </p:tgtEl>
                                        <p:attrNameLst>
                                          <p:attrName>ppt_x</p:attrName>
                                        </p:attrNameLst>
                                      </p:cBhvr>
                                      <p:tavLst>
                                        <p:tav tm="0">
                                          <p:val>
                                            <p:strVal val="#ppt_x"/>
                                          </p:val>
                                        </p:tav>
                                        <p:tav tm="100000">
                                          <p:val>
                                            <p:strVal val="#ppt_x"/>
                                          </p:val>
                                        </p:tav>
                                      </p:tavLst>
                                    </p:anim>
                                    <p:anim calcmode="lin" valueType="num">
                                      <p:cBhvr>
                                        <p:cTn id="24" dur="1000" fill="hold"/>
                                        <p:tgtEl>
                                          <p:spTgt spid="283"/>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93"/>
                                        </p:tgtEl>
                                        <p:attrNameLst>
                                          <p:attrName>style.visibility</p:attrName>
                                        </p:attrNameLst>
                                      </p:cBhvr>
                                      <p:to>
                                        <p:strVal val="visible"/>
                                      </p:to>
                                    </p:set>
                                    <p:anim calcmode="lin" valueType="num">
                                      <p:cBhvr>
                                        <p:cTn id="28" dur="1000" fill="hold"/>
                                        <p:tgtEl>
                                          <p:spTgt spid="293"/>
                                        </p:tgtEl>
                                        <p:attrNameLst>
                                          <p:attrName>ppt_w</p:attrName>
                                        </p:attrNameLst>
                                      </p:cBhvr>
                                      <p:tavLst>
                                        <p:tav tm="0">
                                          <p:val>
                                            <p:fltVal val="0"/>
                                          </p:val>
                                        </p:tav>
                                        <p:tav tm="100000">
                                          <p:val>
                                            <p:strVal val="#ppt_w"/>
                                          </p:val>
                                        </p:tav>
                                      </p:tavLst>
                                    </p:anim>
                                    <p:anim calcmode="lin" valueType="num">
                                      <p:cBhvr>
                                        <p:cTn id="29" dur="1000" fill="hold"/>
                                        <p:tgtEl>
                                          <p:spTgt spid="293"/>
                                        </p:tgtEl>
                                        <p:attrNameLst>
                                          <p:attrName>ppt_h</p:attrName>
                                        </p:attrNameLst>
                                      </p:cBhvr>
                                      <p:tavLst>
                                        <p:tav tm="0">
                                          <p:val>
                                            <p:fltVal val="0"/>
                                          </p:val>
                                        </p:tav>
                                        <p:tav tm="100000">
                                          <p:val>
                                            <p:strVal val="#ppt_h"/>
                                          </p:val>
                                        </p:tav>
                                      </p:tavLst>
                                    </p:anim>
                                    <p:anim calcmode="lin" valueType="num">
                                      <p:cBhvr>
                                        <p:cTn id="30" dur="1000" fill="hold"/>
                                        <p:tgtEl>
                                          <p:spTgt spid="293"/>
                                        </p:tgtEl>
                                        <p:attrNameLst>
                                          <p:attrName>style.rotation</p:attrName>
                                        </p:attrNameLst>
                                      </p:cBhvr>
                                      <p:tavLst>
                                        <p:tav tm="0">
                                          <p:val>
                                            <p:fltVal val="90"/>
                                          </p:val>
                                        </p:tav>
                                        <p:tav tm="100000">
                                          <p:val>
                                            <p:fltVal val="0"/>
                                          </p:val>
                                        </p:tav>
                                      </p:tavLst>
                                    </p:anim>
                                    <p:animEffect transition="in" filter="fade">
                                      <p:cBhvr>
                                        <p:cTn id="31" dur="1000"/>
                                        <p:tgtEl>
                                          <p:spTgt spid="293"/>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4"/>
                                        </p:tgtEl>
                                        <p:attrNameLst>
                                          <p:attrName>style.visibility</p:attrName>
                                        </p:attrNameLst>
                                      </p:cBhvr>
                                      <p:to>
                                        <p:strVal val="visible"/>
                                      </p:to>
                                    </p:set>
                                    <p:anim calcmode="lin" valueType="num">
                                      <p:cBhvr additive="base">
                                        <p:cTn id="35" dur="500" fill="hold"/>
                                        <p:tgtEl>
                                          <p:spTgt spid="284"/>
                                        </p:tgtEl>
                                        <p:attrNameLst>
                                          <p:attrName>ppt_x</p:attrName>
                                        </p:attrNameLst>
                                      </p:cBhvr>
                                      <p:tavLst>
                                        <p:tav tm="0">
                                          <p:val>
                                            <p:strVal val="1+#ppt_w/2"/>
                                          </p:val>
                                        </p:tav>
                                        <p:tav tm="100000">
                                          <p:val>
                                            <p:strVal val="#ppt_x"/>
                                          </p:val>
                                        </p:tav>
                                      </p:tavLst>
                                    </p:anim>
                                    <p:anim calcmode="lin" valueType="num">
                                      <p:cBhvr additive="base">
                                        <p:cTn id="36" dur="500" fill="hold"/>
                                        <p:tgtEl>
                                          <p:spTgt spid="284"/>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82"/>
                                        </p:tgtEl>
                                        <p:attrNameLst>
                                          <p:attrName>style.visibility</p:attrName>
                                        </p:attrNameLst>
                                      </p:cBhvr>
                                      <p:to>
                                        <p:strVal val="visible"/>
                                      </p:to>
                                    </p:set>
                                    <p:animEffect transition="in" filter="fade">
                                      <p:cBhvr>
                                        <p:cTn id="40" dur="1000"/>
                                        <p:tgtEl>
                                          <p:spTgt spid="282"/>
                                        </p:tgtEl>
                                      </p:cBhvr>
                                    </p:animEffect>
                                    <p:anim calcmode="lin" valueType="num">
                                      <p:cBhvr>
                                        <p:cTn id="41" dur="1000" fill="hold"/>
                                        <p:tgtEl>
                                          <p:spTgt spid="282"/>
                                        </p:tgtEl>
                                        <p:attrNameLst>
                                          <p:attrName>ppt_x</p:attrName>
                                        </p:attrNameLst>
                                      </p:cBhvr>
                                      <p:tavLst>
                                        <p:tav tm="0">
                                          <p:val>
                                            <p:strVal val="#ppt_x"/>
                                          </p:val>
                                        </p:tav>
                                        <p:tav tm="100000">
                                          <p:val>
                                            <p:strVal val="#ppt_x"/>
                                          </p:val>
                                        </p:tav>
                                      </p:tavLst>
                                    </p:anim>
                                    <p:anim calcmode="lin" valueType="num">
                                      <p:cBhvr>
                                        <p:cTn id="42" dur="1000" fill="hold"/>
                                        <p:tgtEl>
                                          <p:spTgt spid="28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1000" fill="hold"/>
                                        <p:tgtEl>
                                          <p:spTgt spid="292"/>
                                        </p:tgtEl>
                                        <p:attrNameLst>
                                          <p:attrName>ppt_w</p:attrName>
                                        </p:attrNameLst>
                                      </p:cBhvr>
                                      <p:tavLst>
                                        <p:tav tm="0">
                                          <p:val>
                                            <p:fltVal val="0"/>
                                          </p:val>
                                        </p:tav>
                                        <p:tav tm="100000">
                                          <p:val>
                                            <p:strVal val="#ppt_w"/>
                                          </p:val>
                                        </p:tav>
                                      </p:tavLst>
                                    </p:anim>
                                    <p:anim calcmode="lin" valueType="num">
                                      <p:cBhvr>
                                        <p:cTn id="47" dur="1000" fill="hold"/>
                                        <p:tgtEl>
                                          <p:spTgt spid="292"/>
                                        </p:tgtEl>
                                        <p:attrNameLst>
                                          <p:attrName>ppt_h</p:attrName>
                                        </p:attrNameLst>
                                      </p:cBhvr>
                                      <p:tavLst>
                                        <p:tav tm="0">
                                          <p:val>
                                            <p:fltVal val="0"/>
                                          </p:val>
                                        </p:tav>
                                        <p:tav tm="100000">
                                          <p:val>
                                            <p:strVal val="#ppt_h"/>
                                          </p:val>
                                        </p:tav>
                                      </p:tavLst>
                                    </p:anim>
                                    <p:anim calcmode="lin" valueType="num">
                                      <p:cBhvr>
                                        <p:cTn id="48" dur="1000" fill="hold"/>
                                        <p:tgtEl>
                                          <p:spTgt spid="292"/>
                                        </p:tgtEl>
                                        <p:attrNameLst>
                                          <p:attrName>style.rotation</p:attrName>
                                        </p:attrNameLst>
                                      </p:cBhvr>
                                      <p:tavLst>
                                        <p:tav tm="0">
                                          <p:val>
                                            <p:fltVal val="90"/>
                                          </p:val>
                                        </p:tav>
                                        <p:tav tm="100000">
                                          <p:val>
                                            <p:fltVal val="0"/>
                                          </p:val>
                                        </p:tav>
                                      </p:tavLst>
                                    </p:anim>
                                    <p:animEffect transition="in" filter="fade">
                                      <p:cBhvr>
                                        <p:cTn id="49" dur="1000"/>
                                        <p:tgtEl>
                                          <p:spTgt spid="292"/>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295"/>
                                        </p:tgtEl>
                                        <p:attrNameLst>
                                          <p:attrName>style.visibility</p:attrName>
                                        </p:attrNameLst>
                                      </p:cBhvr>
                                      <p:to>
                                        <p:strVal val="visible"/>
                                      </p:to>
                                    </p:set>
                                    <p:anim calcmode="lin" valueType="num">
                                      <p:cBhvr additive="base">
                                        <p:cTn id="53" dur="500" fill="hold"/>
                                        <p:tgtEl>
                                          <p:spTgt spid="295"/>
                                        </p:tgtEl>
                                        <p:attrNameLst>
                                          <p:attrName>ppt_x</p:attrName>
                                        </p:attrNameLst>
                                      </p:cBhvr>
                                      <p:tavLst>
                                        <p:tav tm="0">
                                          <p:val>
                                            <p:strVal val="1+#ppt_w/2"/>
                                          </p:val>
                                        </p:tav>
                                        <p:tav tm="100000">
                                          <p:val>
                                            <p:strVal val="#ppt_x"/>
                                          </p:val>
                                        </p:tav>
                                      </p:tavLst>
                                    </p:anim>
                                    <p:anim calcmode="lin" valueType="num">
                                      <p:cBhvr additive="base">
                                        <p:cTn id="54" dur="500" fill="hold"/>
                                        <p:tgtEl>
                                          <p:spTgt spid="29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94"/>
                                        </p:tgtEl>
                                        <p:attrNameLst>
                                          <p:attrName>style.visibility</p:attrName>
                                        </p:attrNameLst>
                                      </p:cBhvr>
                                      <p:to>
                                        <p:strVal val="visible"/>
                                      </p:to>
                                    </p:set>
                                    <p:animEffect transition="in" filter="fade">
                                      <p:cBhvr>
                                        <p:cTn id="58" dur="1000"/>
                                        <p:tgtEl>
                                          <p:spTgt spid="294"/>
                                        </p:tgtEl>
                                      </p:cBhvr>
                                    </p:animEffect>
                                    <p:anim calcmode="lin" valueType="num">
                                      <p:cBhvr>
                                        <p:cTn id="59" dur="1000" fill="hold"/>
                                        <p:tgtEl>
                                          <p:spTgt spid="294"/>
                                        </p:tgtEl>
                                        <p:attrNameLst>
                                          <p:attrName>ppt_x</p:attrName>
                                        </p:attrNameLst>
                                      </p:cBhvr>
                                      <p:tavLst>
                                        <p:tav tm="0">
                                          <p:val>
                                            <p:strVal val="#ppt_x"/>
                                          </p:val>
                                        </p:tav>
                                        <p:tav tm="100000">
                                          <p:val>
                                            <p:strVal val="#ppt_x"/>
                                          </p:val>
                                        </p:tav>
                                      </p:tavLst>
                                    </p:anim>
                                    <p:anim calcmode="lin" valueType="num">
                                      <p:cBhvr>
                                        <p:cTn id="60" dur="1000" fill="hold"/>
                                        <p:tgtEl>
                                          <p:spTgt spid="29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07"/>
                                        </p:tgtEl>
                                        <p:attrNameLst>
                                          <p:attrName>style.visibility</p:attrName>
                                        </p:attrNameLst>
                                      </p:cBhvr>
                                      <p:to>
                                        <p:strVal val="visible"/>
                                      </p:to>
                                    </p:set>
                                    <p:anim calcmode="lin" valueType="num">
                                      <p:cBhvr>
                                        <p:cTn id="64" dur="1000" fill="hold"/>
                                        <p:tgtEl>
                                          <p:spTgt spid="307"/>
                                        </p:tgtEl>
                                        <p:attrNameLst>
                                          <p:attrName>ppt_w</p:attrName>
                                        </p:attrNameLst>
                                      </p:cBhvr>
                                      <p:tavLst>
                                        <p:tav tm="0">
                                          <p:val>
                                            <p:fltVal val="0"/>
                                          </p:val>
                                        </p:tav>
                                        <p:tav tm="100000">
                                          <p:val>
                                            <p:strVal val="#ppt_w"/>
                                          </p:val>
                                        </p:tav>
                                      </p:tavLst>
                                    </p:anim>
                                    <p:anim calcmode="lin" valueType="num">
                                      <p:cBhvr>
                                        <p:cTn id="65" dur="1000" fill="hold"/>
                                        <p:tgtEl>
                                          <p:spTgt spid="307"/>
                                        </p:tgtEl>
                                        <p:attrNameLst>
                                          <p:attrName>ppt_h</p:attrName>
                                        </p:attrNameLst>
                                      </p:cBhvr>
                                      <p:tavLst>
                                        <p:tav tm="0">
                                          <p:val>
                                            <p:fltVal val="0"/>
                                          </p:val>
                                        </p:tav>
                                        <p:tav tm="100000">
                                          <p:val>
                                            <p:strVal val="#ppt_h"/>
                                          </p:val>
                                        </p:tav>
                                      </p:tavLst>
                                    </p:anim>
                                    <p:anim calcmode="lin" valueType="num">
                                      <p:cBhvr>
                                        <p:cTn id="66" dur="1000" fill="hold"/>
                                        <p:tgtEl>
                                          <p:spTgt spid="307"/>
                                        </p:tgtEl>
                                        <p:attrNameLst>
                                          <p:attrName>style.rotation</p:attrName>
                                        </p:attrNameLst>
                                      </p:cBhvr>
                                      <p:tavLst>
                                        <p:tav tm="0">
                                          <p:val>
                                            <p:fltVal val="90"/>
                                          </p:val>
                                        </p:tav>
                                        <p:tav tm="100000">
                                          <p:val>
                                            <p:fltVal val="0"/>
                                          </p:val>
                                        </p:tav>
                                      </p:tavLst>
                                    </p:anim>
                                    <p:animEffect transition="in" filter="fade">
                                      <p:cBhvr>
                                        <p:cTn id="67" dur="1000"/>
                                        <p:tgtEl>
                                          <p:spTgt spid="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82" grpId="0"/>
      <p:bldP spid="283" grpId="0"/>
      <p:bldGraphic spid="292" grpId="0">
        <p:bldAsOne/>
      </p:bldGraphic>
      <p:bldGraphic spid="293" grpId="0">
        <p:bldAsOne/>
      </p:bldGraphic>
      <p:bldP spid="294" grpId="0"/>
      <p:bldGraphic spid="30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2019-08-30T15:16:56Z</dcterms:modified>
</cp:coreProperties>
</file>