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705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a:t>
            </a:r>
            <a:r>
              <a:rPr lang="en-US" sz="1500" dirty="0">
                <a:solidFill>
                  <a:srgbClr val="BFBFBF"/>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84C2FB"/>
                </a:solidFill>
                <a:latin typeface="Bernard MT Condensed" panose="02050806060905020404" pitchFamily="18" charset="0"/>
              </a:rPr>
              <a:t>LOREM IPSUM </a:t>
            </a:r>
            <a:r>
              <a:rPr lang="en-US" sz="1500" dirty="0">
                <a:solidFill>
                  <a:srgbClr val="84C2FB"/>
                </a:solidFill>
                <a:latin typeface="Bernard MT Condensed" panose="02050806060905020404" pitchFamily="18" charset="0"/>
              </a:rPr>
              <a:t>07</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6C7C93"/>
                </a:solidFill>
                <a:latin typeface="Bernard MT Condensed" panose="02050806060905020404" pitchFamily="18" charset="0"/>
              </a:rPr>
              <a:t>LOREM IPSUM </a:t>
            </a:r>
            <a:r>
              <a:rPr lang="en-US" sz="1500" dirty="0">
                <a:solidFill>
                  <a:srgbClr val="6C7C93"/>
                </a:solidFill>
                <a:latin typeface="Bernard MT Condensed" panose="02050806060905020404" pitchFamily="18" charset="0"/>
              </a:rPr>
              <a:t>08</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FBFBF"/>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4C2F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6C7C9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44AFAEB3-4815-43CF-BA96-04DD133061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2019-08-30T15:10:24Z</dcterms:modified>
</cp:coreProperties>
</file>