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13754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DFCB40DD-3C41-4DF4-89AD-CF76A7DC44B8}"/>
              </a:ext>
            </a:extLst>
          </p:cNvPr>
          <p:cNvGrpSpPr/>
          <p:nvPr/>
        </p:nvGrpSpPr>
        <p:grpSpPr>
          <a:xfrm>
            <a:off x="5181600" y="3429000"/>
            <a:ext cx="838200" cy="762000"/>
            <a:chOff x="5181600" y="3429000"/>
            <a:chExt cx="838200" cy="762000"/>
          </a:xfrm>
        </p:grpSpPr>
        <p:sp>
          <p:nvSpPr>
            <p:cNvPr id="2" name="Rectangle 1">
              <a:extLst>
                <a:ext uri="{FF2B5EF4-FFF2-40B4-BE49-F238E27FC236}">
                  <a16:creationId xmlns:a16="http://schemas.microsoft.com/office/drawing/2014/main" id="{01C90365-4881-4F12-A805-E233F170A178}"/>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TextBox 177">
              <a:extLst>
                <a:ext uri="{FF2B5EF4-FFF2-40B4-BE49-F238E27FC236}">
                  <a16:creationId xmlns:a16="http://schemas.microsoft.com/office/drawing/2014/main" id="{D6FABE3D-7FB4-482E-86DC-B0BA76D46876}"/>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84" name="TextBox 183">
            <a:extLst>
              <a:ext uri="{FF2B5EF4-FFF2-40B4-BE49-F238E27FC236}">
                <a16:creationId xmlns:a16="http://schemas.microsoft.com/office/drawing/2014/main" id="{EAE64F4B-4513-48A9-9213-23F23AD30DF6}"/>
              </a:ext>
            </a:extLst>
          </p:cNvPr>
          <p:cNvSpPr txBox="1"/>
          <p:nvPr/>
        </p:nvSpPr>
        <p:spPr>
          <a:xfrm>
            <a:off x="6105567" y="3348574"/>
            <a:ext cx="2478407" cy="952568"/>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a:t>
            </a:r>
            <a:r>
              <a:rPr lang="en-US" sz="1500" dirty="0">
                <a:solidFill>
                  <a:srgbClr val="FE4A1E"/>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85" name="Group 184">
            <a:extLst>
              <a:ext uri="{FF2B5EF4-FFF2-40B4-BE49-F238E27FC236}">
                <a16:creationId xmlns:a16="http://schemas.microsoft.com/office/drawing/2014/main" id="{F2BE667C-3E59-4523-84F6-A8FE336BBD25}"/>
              </a:ext>
            </a:extLst>
          </p:cNvPr>
          <p:cNvGrpSpPr/>
          <p:nvPr/>
        </p:nvGrpSpPr>
        <p:grpSpPr>
          <a:xfrm>
            <a:off x="8758986" y="3429000"/>
            <a:ext cx="838200" cy="762000"/>
            <a:chOff x="5181600" y="3429000"/>
            <a:chExt cx="838200" cy="762000"/>
          </a:xfrm>
        </p:grpSpPr>
        <p:sp>
          <p:nvSpPr>
            <p:cNvPr id="186" name="Rectangle 185">
              <a:extLst>
                <a:ext uri="{FF2B5EF4-FFF2-40B4-BE49-F238E27FC236}">
                  <a16:creationId xmlns:a16="http://schemas.microsoft.com/office/drawing/2014/main" id="{78137F6C-2833-4111-BEA6-C122E510F536}"/>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TextBox 186">
              <a:extLst>
                <a:ext uri="{FF2B5EF4-FFF2-40B4-BE49-F238E27FC236}">
                  <a16:creationId xmlns:a16="http://schemas.microsoft.com/office/drawing/2014/main" id="{D1DBD612-32ED-4B95-94FC-3B2A35248562}"/>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sp>
        <p:nvSpPr>
          <p:cNvPr id="188" name="TextBox 187">
            <a:extLst>
              <a:ext uri="{FF2B5EF4-FFF2-40B4-BE49-F238E27FC236}">
                <a16:creationId xmlns:a16="http://schemas.microsoft.com/office/drawing/2014/main" id="{DF2EE40A-D50E-4ED4-9D59-BAA8254049C6}"/>
              </a:ext>
            </a:extLst>
          </p:cNvPr>
          <p:cNvSpPr txBox="1"/>
          <p:nvPr/>
        </p:nvSpPr>
        <p:spPr>
          <a:xfrm>
            <a:off x="9682953" y="3348574"/>
            <a:ext cx="2478407" cy="952568"/>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a:t>
            </a:r>
            <a:r>
              <a:rPr lang="en-US" sz="1500" dirty="0">
                <a:solidFill>
                  <a:srgbClr val="5C9AD3"/>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89" name="Group 188">
            <a:extLst>
              <a:ext uri="{FF2B5EF4-FFF2-40B4-BE49-F238E27FC236}">
                <a16:creationId xmlns:a16="http://schemas.microsoft.com/office/drawing/2014/main" id="{0BD6E767-A19C-41EC-BE74-752E8DBB367D}"/>
              </a:ext>
            </a:extLst>
          </p:cNvPr>
          <p:cNvGrpSpPr/>
          <p:nvPr/>
        </p:nvGrpSpPr>
        <p:grpSpPr>
          <a:xfrm>
            <a:off x="5176212" y="4526539"/>
            <a:ext cx="838200" cy="762000"/>
            <a:chOff x="5181600" y="3429000"/>
            <a:chExt cx="838200" cy="762000"/>
          </a:xfrm>
        </p:grpSpPr>
        <p:sp>
          <p:nvSpPr>
            <p:cNvPr id="190" name="Rectangle 189">
              <a:extLst>
                <a:ext uri="{FF2B5EF4-FFF2-40B4-BE49-F238E27FC236}">
                  <a16:creationId xmlns:a16="http://schemas.microsoft.com/office/drawing/2014/main" id="{6E1ED5E7-10D6-4E17-928A-5EB885A8271E}"/>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TextBox 190">
              <a:extLst>
                <a:ext uri="{FF2B5EF4-FFF2-40B4-BE49-F238E27FC236}">
                  <a16:creationId xmlns:a16="http://schemas.microsoft.com/office/drawing/2014/main" id="{B02A15D2-8123-4DE1-B6B4-7115B2F704C5}"/>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sp>
        <p:nvSpPr>
          <p:cNvPr id="192" name="TextBox 191">
            <a:extLst>
              <a:ext uri="{FF2B5EF4-FFF2-40B4-BE49-F238E27FC236}">
                <a16:creationId xmlns:a16="http://schemas.microsoft.com/office/drawing/2014/main" id="{0D9F37E4-6C13-4E27-9D13-D6D80A99B196}"/>
              </a:ext>
            </a:extLst>
          </p:cNvPr>
          <p:cNvSpPr txBox="1"/>
          <p:nvPr/>
        </p:nvSpPr>
        <p:spPr>
          <a:xfrm>
            <a:off x="6100179" y="4446113"/>
            <a:ext cx="2478407" cy="952568"/>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a:t>
            </a:r>
            <a:r>
              <a:rPr lang="en-US" sz="1500" dirty="0">
                <a:solidFill>
                  <a:srgbClr val="44546B"/>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93" name="Group 192">
            <a:extLst>
              <a:ext uri="{FF2B5EF4-FFF2-40B4-BE49-F238E27FC236}">
                <a16:creationId xmlns:a16="http://schemas.microsoft.com/office/drawing/2014/main" id="{1F9336E6-5E54-4AB6-9DCF-C21F0134DF20}"/>
              </a:ext>
            </a:extLst>
          </p:cNvPr>
          <p:cNvGrpSpPr/>
          <p:nvPr/>
        </p:nvGrpSpPr>
        <p:grpSpPr>
          <a:xfrm>
            <a:off x="8753598" y="4526539"/>
            <a:ext cx="838200" cy="762000"/>
            <a:chOff x="5181600" y="3429000"/>
            <a:chExt cx="838200" cy="762000"/>
          </a:xfrm>
        </p:grpSpPr>
        <p:sp>
          <p:nvSpPr>
            <p:cNvPr id="194" name="Rectangle 193">
              <a:extLst>
                <a:ext uri="{FF2B5EF4-FFF2-40B4-BE49-F238E27FC236}">
                  <a16:creationId xmlns:a16="http://schemas.microsoft.com/office/drawing/2014/main" id="{140E6F1F-CD28-4BEC-B079-736D3C15A05F}"/>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Box 194">
              <a:extLst>
                <a:ext uri="{FF2B5EF4-FFF2-40B4-BE49-F238E27FC236}">
                  <a16:creationId xmlns:a16="http://schemas.microsoft.com/office/drawing/2014/main" id="{382CB142-D055-4C7D-88E1-FD4DB8682F3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04</a:t>
              </a:r>
            </a:p>
            <a:p>
              <a:pPr algn="ctr"/>
              <a:r>
                <a:rPr lang="en-US" sz="800" b="1" dirty="0">
                  <a:solidFill>
                    <a:srgbClr val="3C3C3C"/>
                  </a:solidFill>
                </a:rPr>
                <a:t>OPTION</a:t>
              </a:r>
            </a:p>
          </p:txBody>
        </p:sp>
      </p:grpSp>
      <p:sp>
        <p:nvSpPr>
          <p:cNvPr id="196" name="TextBox 195">
            <a:extLst>
              <a:ext uri="{FF2B5EF4-FFF2-40B4-BE49-F238E27FC236}">
                <a16:creationId xmlns:a16="http://schemas.microsoft.com/office/drawing/2014/main" id="{D751C344-E298-4D03-9502-7B9997D3D4C6}"/>
              </a:ext>
            </a:extLst>
          </p:cNvPr>
          <p:cNvSpPr txBox="1"/>
          <p:nvPr/>
        </p:nvSpPr>
        <p:spPr>
          <a:xfrm>
            <a:off x="9677565" y="4446113"/>
            <a:ext cx="2478407" cy="952568"/>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 </a:t>
            </a:r>
            <a:r>
              <a:rPr lang="en-US" sz="1500" dirty="0">
                <a:solidFill>
                  <a:srgbClr val="7A7A7A"/>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97" name="Group 196">
            <a:extLst>
              <a:ext uri="{FF2B5EF4-FFF2-40B4-BE49-F238E27FC236}">
                <a16:creationId xmlns:a16="http://schemas.microsoft.com/office/drawing/2014/main" id="{6230F66A-4038-4C07-B656-95082F12336C}"/>
              </a:ext>
            </a:extLst>
          </p:cNvPr>
          <p:cNvGrpSpPr/>
          <p:nvPr/>
        </p:nvGrpSpPr>
        <p:grpSpPr>
          <a:xfrm>
            <a:off x="5176212" y="5608387"/>
            <a:ext cx="838200" cy="762000"/>
            <a:chOff x="5181600" y="3429000"/>
            <a:chExt cx="838200" cy="762000"/>
          </a:xfrm>
        </p:grpSpPr>
        <p:sp>
          <p:nvSpPr>
            <p:cNvPr id="198" name="Rectangle 197">
              <a:extLst>
                <a:ext uri="{FF2B5EF4-FFF2-40B4-BE49-F238E27FC236}">
                  <a16:creationId xmlns:a16="http://schemas.microsoft.com/office/drawing/2014/main" id="{B22C5EE0-8919-4A9B-8FB4-71FC7DC321DF}"/>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TextBox 198">
              <a:extLst>
                <a:ext uri="{FF2B5EF4-FFF2-40B4-BE49-F238E27FC236}">
                  <a16:creationId xmlns:a16="http://schemas.microsoft.com/office/drawing/2014/main" id="{C6F5127D-84DB-43B3-991E-C6B0D5D3F858}"/>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05</a:t>
              </a:r>
            </a:p>
            <a:p>
              <a:pPr algn="ctr"/>
              <a:r>
                <a:rPr lang="en-US" sz="800" b="1" dirty="0">
                  <a:solidFill>
                    <a:srgbClr val="3C3C3C"/>
                  </a:solidFill>
                </a:rPr>
                <a:t>OPTION</a:t>
              </a:r>
            </a:p>
          </p:txBody>
        </p:sp>
      </p:grpSp>
      <p:sp>
        <p:nvSpPr>
          <p:cNvPr id="200" name="TextBox 199">
            <a:extLst>
              <a:ext uri="{FF2B5EF4-FFF2-40B4-BE49-F238E27FC236}">
                <a16:creationId xmlns:a16="http://schemas.microsoft.com/office/drawing/2014/main" id="{C35FA064-2D4E-439F-AE77-62B64403D957}"/>
              </a:ext>
            </a:extLst>
          </p:cNvPr>
          <p:cNvSpPr txBox="1"/>
          <p:nvPr/>
        </p:nvSpPr>
        <p:spPr>
          <a:xfrm>
            <a:off x="6100179" y="5527961"/>
            <a:ext cx="2478407" cy="952568"/>
          </a:xfrm>
          <a:prstGeom prst="rect">
            <a:avLst/>
          </a:prstGeom>
          <a:noFill/>
        </p:spPr>
        <p:txBody>
          <a:bodyPr wrap="square" rtlCol="0">
            <a:spAutoFit/>
          </a:bodyPr>
          <a:lstStyle/>
          <a:p>
            <a:pPr defTabSz="1219170">
              <a:spcBef>
                <a:spcPct val="20000"/>
              </a:spcBef>
              <a:defRPr/>
            </a:pPr>
            <a:r>
              <a:rPr lang="en-US" sz="1400" dirty="0">
                <a:solidFill>
                  <a:srgbClr val="939393"/>
                </a:solidFill>
                <a:latin typeface="Bernard MT Condensed" panose="02050806060905020404" pitchFamily="18" charset="0"/>
              </a:rPr>
              <a:t>LOREM IPSUM </a:t>
            </a:r>
            <a:r>
              <a:rPr lang="en-US" sz="1500" dirty="0">
                <a:solidFill>
                  <a:srgbClr val="939393"/>
                </a:solidFill>
                <a:latin typeface="Bernard MT Condensed" panose="02050806060905020404" pitchFamily="18" charset="0"/>
              </a:rPr>
              <a:t>05</a:t>
            </a:r>
          </a:p>
          <a:p>
            <a:pPr defTabSz="1219170">
              <a:spcBef>
                <a:spcPct val="20000"/>
              </a:spcBef>
              <a:defRPr/>
            </a:pPr>
            <a:endParaRPr lang="en-US" sz="200" b="1" dirty="0">
              <a:solidFill>
                <a:srgbClr val="939393"/>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201" name="Group 200">
            <a:extLst>
              <a:ext uri="{FF2B5EF4-FFF2-40B4-BE49-F238E27FC236}">
                <a16:creationId xmlns:a16="http://schemas.microsoft.com/office/drawing/2014/main" id="{8CD0E74A-53F0-46D0-99D8-8EE226B51980}"/>
              </a:ext>
            </a:extLst>
          </p:cNvPr>
          <p:cNvGrpSpPr/>
          <p:nvPr/>
        </p:nvGrpSpPr>
        <p:grpSpPr>
          <a:xfrm>
            <a:off x="8753598" y="5608387"/>
            <a:ext cx="838200" cy="762000"/>
            <a:chOff x="5181600" y="3429000"/>
            <a:chExt cx="838200" cy="762000"/>
          </a:xfrm>
        </p:grpSpPr>
        <p:sp>
          <p:nvSpPr>
            <p:cNvPr id="202" name="Rectangle 201">
              <a:extLst>
                <a:ext uri="{FF2B5EF4-FFF2-40B4-BE49-F238E27FC236}">
                  <a16:creationId xmlns:a16="http://schemas.microsoft.com/office/drawing/2014/main" id="{D0C01D8B-69CD-45B0-A1D6-8159FB524748}"/>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TextBox 202">
              <a:extLst>
                <a:ext uri="{FF2B5EF4-FFF2-40B4-BE49-F238E27FC236}">
                  <a16:creationId xmlns:a16="http://schemas.microsoft.com/office/drawing/2014/main" id="{ADEAC998-85AA-40C4-BE3D-6C9A3437A0B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06</a:t>
              </a:r>
            </a:p>
            <a:p>
              <a:pPr algn="ctr"/>
              <a:r>
                <a:rPr lang="en-US" sz="800" b="1" dirty="0">
                  <a:solidFill>
                    <a:srgbClr val="3C3C3C"/>
                  </a:solidFill>
                </a:rPr>
                <a:t>OPTION</a:t>
              </a:r>
            </a:p>
          </p:txBody>
        </p:sp>
      </p:grpSp>
      <p:sp>
        <p:nvSpPr>
          <p:cNvPr id="204" name="TextBox 203">
            <a:extLst>
              <a:ext uri="{FF2B5EF4-FFF2-40B4-BE49-F238E27FC236}">
                <a16:creationId xmlns:a16="http://schemas.microsoft.com/office/drawing/2014/main" id="{EE5E9D44-91BF-4573-B54F-A073ED8752A5}"/>
              </a:ext>
            </a:extLst>
          </p:cNvPr>
          <p:cNvSpPr txBox="1"/>
          <p:nvPr/>
        </p:nvSpPr>
        <p:spPr>
          <a:xfrm>
            <a:off x="9677565" y="5527961"/>
            <a:ext cx="2478407" cy="952568"/>
          </a:xfrm>
          <a:prstGeom prst="rect">
            <a:avLst/>
          </a:prstGeom>
          <a:noFill/>
        </p:spPr>
        <p:txBody>
          <a:bodyPr wrap="square" rtlCol="0">
            <a:spAutoFit/>
          </a:bodyPr>
          <a:lstStyle/>
          <a:p>
            <a:pPr defTabSz="1219170">
              <a:spcBef>
                <a:spcPct val="20000"/>
              </a:spcBef>
              <a:defRPr/>
            </a:pPr>
            <a:r>
              <a:rPr lang="en-US" sz="1400" dirty="0">
                <a:solidFill>
                  <a:srgbClr val="BFBFBF"/>
                </a:solidFill>
                <a:latin typeface="Bernard MT Condensed" panose="02050806060905020404" pitchFamily="18" charset="0"/>
              </a:rPr>
              <a:t>LOREM IPSUM </a:t>
            </a:r>
            <a:r>
              <a:rPr lang="en-US" sz="1500" dirty="0">
                <a:solidFill>
                  <a:srgbClr val="BFBFBF"/>
                </a:solidFill>
                <a:latin typeface="Bernard MT Condensed" panose="02050806060905020404" pitchFamily="18" charset="0"/>
              </a:rPr>
              <a:t>06</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sp>
        <p:nvSpPr>
          <p:cNvPr id="206" name="TextBox 205">
            <a:extLst>
              <a:ext uri="{FF2B5EF4-FFF2-40B4-BE49-F238E27FC236}">
                <a16:creationId xmlns:a16="http://schemas.microsoft.com/office/drawing/2014/main" id="{DD003BBA-BEBF-431E-820F-22260F4F34D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207" name="TextBox 206">
            <a:extLst>
              <a:ext uri="{FF2B5EF4-FFF2-40B4-BE49-F238E27FC236}">
                <a16:creationId xmlns:a16="http://schemas.microsoft.com/office/drawing/2014/main" id="{5A07BBD0-BCF0-42DC-A3D1-61B8B95F45BD}"/>
              </a:ext>
            </a:extLst>
          </p:cNvPr>
          <p:cNvSpPr txBox="1"/>
          <p:nvPr/>
        </p:nvSpPr>
        <p:spPr>
          <a:xfrm>
            <a:off x="5084496" y="1901374"/>
            <a:ext cx="6497904" cy="118494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15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incididunt ut labore et dolore magna aliqua. Ut enim ad minim veniam. </a:t>
            </a:r>
          </a:p>
        </p:txBody>
      </p:sp>
      <p:grpSp>
        <p:nvGrpSpPr>
          <p:cNvPr id="212" name="Group 211">
            <a:extLst>
              <a:ext uri="{FF2B5EF4-FFF2-40B4-BE49-F238E27FC236}">
                <a16:creationId xmlns:a16="http://schemas.microsoft.com/office/drawing/2014/main" id="{7DDD9B41-43A4-427A-B6FD-7B8DB154E595}"/>
              </a:ext>
            </a:extLst>
          </p:cNvPr>
          <p:cNvGrpSpPr>
            <a:grpSpLocks noChangeAspect="1"/>
          </p:cNvGrpSpPr>
          <p:nvPr/>
        </p:nvGrpSpPr>
        <p:grpSpPr>
          <a:xfrm>
            <a:off x="1695937" y="5041271"/>
            <a:ext cx="1371600" cy="1134231"/>
            <a:chOff x="5555195" y="5512986"/>
            <a:chExt cx="1097280" cy="907386"/>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213" name="Freeform: Shape 212">
              <a:extLst>
                <a:ext uri="{FF2B5EF4-FFF2-40B4-BE49-F238E27FC236}">
                  <a16:creationId xmlns:a16="http://schemas.microsoft.com/office/drawing/2014/main" id="{8C54076E-40A5-4CF1-85FB-E2FBBA2027BF}"/>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D4E5BAA9-2221-453B-93FB-0272BB49ECDC}"/>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Shape 214">
              <a:extLst>
                <a:ext uri="{FF2B5EF4-FFF2-40B4-BE49-F238E27FC236}">
                  <a16:creationId xmlns:a16="http://schemas.microsoft.com/office/drawing/2014/main" id="{B943282C-9E18-414D-9101-7EDF57BB7A43}"/>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5FA0DCA5-3519-4A72-BAE8-DF8C1781E310}"/>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a:extLst>
              <a:ext uri="{FF2B5EF4-FFF2-40B4-BE49-F238E27FC236}">
                <a16:creationId xmlns:a16="http://schemas.microsoft.com/office/drawing/2014/main" id="{B97462FB-CC5E-4A06-93DD-FE7B61465E8C}"/>
              </a:ext>
            </a:extLst>
          </p:cNvPr>
          <p:cNvGrpSpPr>
            <a:grpSpLocks noChangeAspect="1"/>
          </p:cNvGrpSpPr>
          <p:nvPr/>
        </p:nvGrpSpPr>
        <p:grpSpPr>
          <a:xfrm>
            <a:off x="908569" y="932189"/>
            <a:ext cx="3076948" cy="3840480"/>
            <a:chOff x="3265703" y="464805"/>
            <a:chExt cx="4623702" cy="5771064"/>
          </a:xfrm>
        </p:grpSpPr>
        <p:sp>
          <p:nvSpPr>
            <p:cNvPr id="35" name="Freeform 65">
              <a:extLst>
                <a:ext uri="{FF2B5EF4-FFF2-40B4-BE49-F238E27FC236}">
                  <a16:creationId xmlns:a16="http://schemas.microsoft.com/office/drawing/2014/main" id="{404F1ADE-B14B-4C35-9851-8A73CC1E1CF7}"/>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36" name="Freeform 20">
              <a:extLst>
                <a:ext uri="{FF2B5EF4-FFF2-40B4-BE49-F238E27FC236}">
                  <a16:creationId xmlns:a16="http://schemas.microsoft.com/office/drawing/2014/main" id="{9B551868-F9D3-4865-9C8A-6BBB33AD948C}"/>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7" name="Freeform 101">
              <a:extLst>
                <a:ext uri="{FF2B5EF4-FFF2-40B4-BE49-F238E27FC236}">
                  <a16:creationId xmlns:a16="http://schemas.microsoft.com/office/drawing/2014/main" id="{6A9E2C55-A297-4671-AB16-ED1EBC419354}"/>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59">
              <a:extLst>
                <a:ext uri="{FF2B5EF4-FFF2-40B4-BE49-F238E27FC236}">
                  <a16:creationId xmlns:a16="http://schemas.microsoft.com/office/drawing/2014/main" id="{686AFD63-0491-43F1-AC94-C9EBA27F14E3}"/>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1">
              <a:extLst>
                <a:ext uri="{FF2B5EF4-FFF2-40B4-BE49-F238E27FC236}">
                  <a16:creationId xmlns:a16="http://schemas.microsoft.com/office/drawing/2014/main" id="{43F8B768-E371-4998-9727-5B2A9D365B0B}"/>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9">
              <a:extLst>
                <a:ext uri="{FF2B5EF4-FFF2-40B4-BE49-F238E27FC236}">
                  <a16:creationId xmlns:a16="http://schemas.microsoft.com/office/drawing/2014/main" id="{BDE8459F-3139-4A80-AED1-E854488FFCB3}"/>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59">
              <a:extLst>
                <a:ext uri="{FF2B5EF4-FFF2-40B4-BE49-F238E27FC236}">
                  <a16:creationId xmlns:a16="http://schemas.microsoft.com/office/drawing/2014/main" id="{4AB82940-3153-49C8-9542-30D03CD9B6A8}"/>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9">
              <a:extLst>
                <a:ext uri="{FF2B5EF4-FFF2-40B4-BE49-F238E27FC236}">
                  <a16:creationId xmlns:a16="http://schemas.microsoft.com/office/drawing/2014/main" id="{FFD443AE-1473-42D6-9018-F6C62624C9FD}"/>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59">
              <a:extLst>
                <a:ext uri="{FF2B5EF4-FFF2-40B4-BE49-F238E27FC236}">
                  <a16:creationId xmlns:a16="http://schemas.microsoft.com/office/drawing/2014/main" id="{F9CFA52C-6505-4992-B057-432B5534BE52}"/>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0">
              <a:extLst>
                <a:ext uri="{FF2B5EF4-FFF2-40B4-BE49-F238E27FC236}">
                  <a16:creationId xmlns:a16="http://schemas.microsoft.com/office/drawing/2014/main" id="{64A96247-466D-4117-99A6-A3E53BE619B7}"/>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5" name="Freeform 20">
              <a:extLst>
                <a:ext uri="{FF2B5EF4-FFF2-40B4-BE49-F238E27FC236}">
                  <a16:creationId xmlns:a16="http://schemas.microsoft.com/office/drawing/2014/main" id="{DDB984DF-9E71-40A0-81A4-AE75A855CDAE}"/>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Freeform 20">
              <a:extLst>
                <a:ext uri="{FF2B5EF4-FFF2-40B4-BE49-F238E27FC236}">
                  <a16:creationId xmlns:a16="http://schemas.microsoft.com/office/drawing/2014/main" id="{147495AA-0B7F-440C-BBB8-A1FF7F63495C}"/>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7" name="Freeform 20">
              <a:extLst>
                <a:ext uri="{FF2B5EF4-FFF2-40B4-BE49-F238E27FC236}">
                  <a16:creationId xmlns:a16="http://schemas.microsoft.com/office/drawing/2014/main" id="{99AC5399-5F97-47FF-9F92-88AE665513E1}"/>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8" name="Freeform 20">
              <a:extLst>
                <a:ext uri="{FF2B5EF4-FFF2-40B4-BE49-F238E27FC236}">
                  <a16:creationId xmlns:a16="http://schemas.microsoft.com/office/drawing/2014/main" id="{C10E1EF2-04C5-4F45-BB2C-B3B72C5008AC}"/>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9" name="Freeform 20">
              <a:extLst>
                <a:ext uri="{FF2B5EF4-FFF2-40B4-BE49-F238E27FC236}">
                  <a16:creationId xmlns:a16="http://schemas.microsoft.com/office/drawing/2014/main" id="{3C67622A-5D89-4FC7-8BBC-47CCC667132D}"/>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Freeform 20">
              <a:extLst>
                <a:ext uri="{FF2B5EF4-FFF2-40B4-BE49-F238E27FC236}">
                  <a16:creationId xmlns:a16="http://schemas.microsoft.com/office/drawing/2014/main" id="{ECB9DFB6-A187-4A36-8266-355E18B4D618}"/>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1" name="Freeform 20">
              <a:extLst>
                <a:ext uri="{FF2B5EF4-FFF2-40B4-BE49-F238E27FC236}">
                  <a16:creationId xmlns:a16="http://schemas.microsoft.com/office/drawing/2014/main" id="{C583F657-6AC6-4175-B7CA-2AC3AA9F3C3B}"/>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2" name="Freeform 20">
              <a:extLst>
                <a:ext uri="{FF2B5EF4-FFF2-40B4-BE49-F238E27FC236}">
                  <a16:creationId xmlns:a16="http://schemas.microsoft.com/office/drawing/2014/main" id="{6AA1F907-E9C1-474C-A693-F753FCE7D35F}"/>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3" name="Freeform 101">
              <a:extLst>
                <a:ext uri="{FF2B5EF4-FFF2-40B4-BE49-F238E27FC236}">
                  <a16:creationId xmlns:a16="http://schemas.microsoft.com/office/drawing/2014/main" id="{FE79423C-2CE3-40CE-98EC-B48DC0C409A4}"/>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101">
              <a:extLst>
                <a:ext uri="{FF2B5EF4-FFF2-40B4-BE49-F238E27FC236}">
                  <a16:creationId xmlns:a16="http://schemas.microsoft.com/office/drawing/2014/main" id="{E292C4BF-AB5E-4005-97B1-3F804A556571}"/>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101">
              <a:extLst>
                <a:ext uri="{FF2B5EF4-FFF2-40B4-BE49-F238E27FC236}">
                  <a16:creationId xmlns:a16="http://schemas.microsoft.com/office/drawing/2014/main" id="{F3ED9648-8E22-45E4-A669-895D309F9B65}"/>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101">
              <a:extLst>
                <a:ext uri="{FF2B5EF4-FFF2-40B4-BE49-F238E27FC236}">
                  <a16:creationId xmlns:a16="http://schemas.microsoft.com/office/drawing/2014/main" id="{11410E80-DD06-414F-B998-2D5FF472432B}"/>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101">
              <a:extLst>
                <a:ext uri="{FF2B5EF4-FFF2-40B4-BE49-F238E27FC236}">
                  <a16:creationId xmlns:a16="http://schemas.microsoft.com/office/drawing/2014/main" id="{9E65ACDC-C286-4E62-9B87-9069F68EC16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101">
              <a:extLst>
                <a:ext uri="{FF2B5EF4-FFF2-40B4-BE49-F238E27FC236}">
                  <a16:creationId xmlns:a16="http://schemas.microsoft.com/office/drawing/2014/main" id="{2FE73AB3-F3C4-4EB5-93B8-DB562977CD63}"/>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1">
              <a:extLst>
                <a:ext uri="{FF2B5EF4-FFF2-40B4-BE49-F238E27FC236}">
                  <a16:creationId xmlns:a16="http://schemas.microsoft.com/office/drawing/2014/main" id="{64F273A6-4B96-4391-A499-EAC484E438CE}"/>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01">
              <a:extLst>
                <a:ext uri="{FF2B5EF4-FFF2-40B4-BE49-F238E27FC236}">
                  <a16:creationId xmlns:a16="http://schemas.microsoft.com/office/drawing/2014/main" id="{E2672B49-27F1-43A7-821C-55A438E041A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01">
              <a:extLst>
                <a:ext uri="{FF2B5EF4-FFF2-40B4-BE49-F238E27FC236}">
                  <a16:creationId xmlns:a16="http://schemas.microsoft.com/office/drawing/2014/main" id="{8272621C-415F-4D49-A00F-93AEB614D438}"/>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01">
              <a:extLst>
                <a:ext uri="{FF2B5EF4-FFF2-40B4-BE49-F238E27FC236}">
                  <a16:creationId xmlns:a16="http://schemas.microsoft.com/office/drawing/2014/main" id="{E5918058-E0D5-4456-BF1C-D9861DC3D273}"/>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126D54D7-4411-4EF9-947B-F67B01887CC7}"/>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4" name="Freeform 20">
              <a:extLst>
                <a:ext uri="{FF2B5EF4-FFF2-40B4-BE49-F238E27FC236}">
                  <a16:creationId xmlns:a16="http://schemas.microsoft.com/office/drawing/2014/main" id="{08F46BB1-D8F9-4D22-B060-A1A10E42434A}"/>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5" name="Freeform 20">
              <a:extLst>
                <a:ext uri="{FF2B5EF4-FFF2-40B4-BE49-F238E27FC236}">
                  <a16:creationId xmlns:a16="http://schemas.microsoft.com/office/drawing/2014/main" id="{952457C2-F239-40A3-9AE2-CFA1A04320E1}"/>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6" name="Freeform 20">
              <a:extLst>
                <a:ext uri="{FF2B5EF4-FFF2-40B4-BE49-F238E27FC236}">
                  <a16:creationId xmlns:a16="http://schemas.microsoft.com/office/drawing/2014/main" id="{DDCD6471-19B3-4671-99A3-61962C686A4A}"/>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7" name="Freeform 20">
              <a:extLst>
                <a:ext uri="{FF2B5EF4-FFF2-40B4-BE49-F238E27FC236}">
                  <a16:creationId xmlns:a16="http://schemas.microsoft.com/office/drawing/2014/main" id="{C31EFBE9-0BA8-40DF-B6B3-8A0C8DC96AD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8" name="Freeform 20">
              <a:extLst>
                <a:ext uri="{FF2B5EF4-FFF2-40B4-BE49-F238E27FC236}">
                  <a16:creationId xmlns:a16="http://schemas.microsoft.com/office/drawing/2014/main" id="{4270BB5D-E472-4E0B-9326-1FEBCF5B5623}"/>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9" name="Freeform 20">
              <a:extLst>
                <a:ext uri="{FF2B5EF4-FFF2-40B4-BE49-F238E27FC236}">
                  <a16:creationId xmlns:a16="http://schemas.microsoft.com/office/drawing/2014/main" id="{F8FA9900-0069-4F8B-9624-61D07EF581A9}"/>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0" name="Freeform 20">
              <a:extLst>
                <a:ext uri="{FF2B5EF4-FFF2-40B4-BE49-F238E27FC236}">
                  <a16:creationId xmlns:a16="http://schemas.microsoft.com/office/drawing/2014/main" id="{49ED43E9-AEE4-4E2A-9D73-5C5EB32F0ADC}"/>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1" name="Freeform 20">
              <a:extLst>
                <a:ext uri="{FF2B5EF4-FFF2-40B4-BE49-F238E27FC236}">
                  <a16:creationId xmlns:a16="http://schemas.microsoft.com/office/drawing/2014/main" id="{5827AF6D-96F5-454E-ADF0-67698AD529A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2" name="Freeform 20">
              <a:extLst>
                <a:ext uri="{FF2B5EF4-FFF2-40B4-BE49-F238E27FC236}">
                  <a16:creationId xmlns:a16="http://schemas.microsoft.com/office/drawing/2014/main" id="{969B8555-292E-4BB3-B2A0-2601A4BFC0F3}"/>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3" name="Freeform 20">
              <a:extLst>
                <a:ext uri="{FF2B5EF4-FFF2-40B4-BE49-F238E27FC236}">
                  <a16:creationId xmlns:a16="http://schemas.microsoft.com/office/drawing/2014/main" id="{C41B5131-576D-4623-88ED-3637E875ECEB}"/>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4" name="Freeform 20">
              <a:extLst>
                <a:ext uri="{FF2B5EF4-FFF2-40B4-BE49-F238E27FC236}">
                  <a16:creationId xmlns:a16="http://schemas.microsoft.com/office/drawing/2014/main" id="{02140D3C-0279-4869-89A5-CD86575EDEDF}"/>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5" name="Freeform 20">
              <a:extLst>
                <a:ext uri="{FF2B5EF4-FFF2-40B4-BE49-F238E27FC236}">
                  <a16:creationId xmlns:a16="http://schemas.microsoft.com/office/drawing/2014/main" id="{7246ED12-D695-495E-8575-B1A0C61E1F3A}"/>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6" name="Freeform: Shape 75">
              <a:extLst>
                <a:ext uri="{FF2B5EF4-FFF2-40B4-BE49-F238E27FC236}">
                  <a16:creationId xmlns:a16="http://schemas.microsoft.com/office/drawing/2014/main" id="{5210A339-D491-4E66-AC5A-E9364CCD9F33}"/>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7A7A7A"/>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7" name="Freeform: Shape 76">
              <a:extLst>
                <a:ext uri="{FF2B5EF4-FFF2-40B4-BE49-F238E27FC236}">
                  <a16:creationId xmlns:a16="http://schemas.microsoft.com/office/drawing/2014/main" id="{47AF7DFF-47F2-4E66-9753-99FA1BF48D86}"/>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44546B"/>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8" name="Freeform: Shape 77">
              <a:extLst>
                <a:ext uri="{FF2B5EF4-FFF2-40B4-BE49-F238E27FC236}">
                  <a16:creationId xmlns:a16="http://schemas.microsoft.com/office/drawing/2014/main" id="{CDDFE5FA-3B01-4D2C-B91F-8B6EE1CC63C7}"/>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FE4A1E"/>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9" name="Freeform: Shape 78">
              <a:extLst>
                <a:ext uri="{FF2B5EF4-FFF2-40B4-BE49-F238E27FC236}">
                  <a16:creationId xmlns:a16="http://schemas.microsoft.com/office/drawing/2014/main" id="{1A54749A-FBEB-487E-BB35-1F7C12E67BD1}"/>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5C9AD3"/>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0" name="Freeform: Shape 79">
              <a:extLst>
                <a:ext uri="{FF2B5EF4-FFF2-40B4-BE49-F238E27FC236}">
                  <a16:creationId xmlns:a16="http://schemas.microsoft.com/office/drawing/2014/main" id="{B7F2CB6C-E211-4CD0-A342-CC6EAAC00277}"/>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1" name="Freeform: Shape 80">
              <a:extLst>
                <a:ext uri="{FF2B5EF4-FFF2-40B4-BE49-F238E27FC236}">
                  <a16:creationId xmlns:a16="http://schemas.microsoft.com/office/drawing/2014/main" id="{125A1A1C-9ED4-4DB2-BA69-E355CED80074}"/>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Shape 81">
              <a:extLst>
                <a:ext uri="{FF2B5EF4-FFF2-40B4-BE49-F238E27FC236}">
                  <a16:creationId xmlns:a16="http://schemas.microsoft.com/office/drawing/2014/main" id="{37C4340B-73D8-42C7-99E6-33F8883EF7C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3" name="Freeform: Shape 82">
              <a:extLst>
                <a:ext uri="{FF2B5EF4-FFF2-40B4-BE49-F238E27FC236}">
                  <a16:creationId xmlns:a16="http://schemas.microsoft.com/office/drawing/2014/main" id="{DAF01F86-0C7C-4B16-9E42-79991E4ACBCE}"/>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4" name="Freeform 101">
              <a:extLst>
                <a:ext uri="{FF2B5EF4-FFF2-40B4-BE49-F238E27FC236}">
                  <a16:creationId xmlns:a16="http://schemas.microsoft.com/office/drawing/2014/main" id="{DABCEB73-6191-4994-B30C-301A88175F3F}"/>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01">
              <a:extLst>
                <a:ext uri="{FF2B5EF4-FFF2-40B4-BE49-F238E27FC236}">
                  <a16:creationId xmlns:a16="http://schemas.microsoft.com/office/drawing/2014/main" id="{7378A566-F769-4D8B-B265-00E111CE6773}"/>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01">
              <a:extLst>
                <a:ext uri="{FF2B5EF4-FFF2-40B4-BE49-F238E27FC236}">
                  <a16:creationId xmlns:a16="http://schemas.microsoft.com/office/drawing/2014/main" id="{4339CABF-D766-463F-92AA-21EFAAE193B9}"/>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01">
              <a:extLst>
                <a:ext uri="{FF2B5EF4-FFF2-40B4-BE49-F238E27FC236}">
                  <a16:creationId xmlns:a16="http://schemas.microsoft.com/office/drawing/2014/main" id="{CE2DFF28-7F73-4A65-A133-5D0AA627A24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01">
              <a:extLst>
                <a:ext uri="{FF2B5EF4-FFF2-40B4-BE49-F238E27FC236}">
                  <a16:creationId xmlns:a16="http://schemas.microsoft.com/office/drawing/2014/main" id="{96EC6F6D-6CE5-4BA5-A6B1-2DA407C7F8D1}"/>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01">
              <a:extLst>
                <a:ext uri="{FF2B5EF4-FFF2-40B4-BE49-F238E27FC236}">
                  <a16:creationId xmlns:a16="http://schemas.microsoft.com/office/drawing/2014/main" id="{9A44A715-5503-4693-AA9C-DBA5F9183461}"/>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01">
              <a:extLst>
                <a:ext uri="{FF2B5EF4-FFF2-40B4-BE49-F238E27FC236}">
                  <a16:creationId xmlns:a16="http://schemas.microsoft.com/office/drawing/2014/main" id="{2B97B6BB-FCFE-4FCC-9A3D-AC557A3650DA}"/>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01">
              <a:extLst>
                <a:ext uri="{FF2B5EF4-FFF2-40B4-BE49-F238E27FC236}">
                  <a16:creationId xmlns:a16="http://schemas.microsoft.com/office/drawing/2014/main" id="{BE7F47D1-E088-481C-9D57-6867FE21A6A3}"/>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Shape 91">
              <a:extLst>
                <a:ext uri="{FF2B5EF4-FFF2-40B4-BE49-F238E27FC236}">
                  <a16:creationId xmlns:a16="http://schemas.microsoft.com/office/drawing/2014/main" id="{3121649E-4243-422D-B1B4-4D24D50727BE}"/>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3" name="Freeform: Shape 92">
              <a:extLst>
                <a:ext uri="{FF2B5EF4-FFF2-40B4-BE49-F238E27FC236}">
                  <a16:creationId xmlns:a16="http://schemas.microsoft.com/office/drawing/2014/main" id="{0D59150C-F316-4271-8DC0-190DE8665D67}"/>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4" name="Freeform: Shape 93">
              <a:extLst>
                <a:ext uri="{FF2B5EF4-FFF2-40B4-BE49-F238E27FC236}">
                  <a16:creationId xmlns:a16="http://schemas.microsoft.com/office/drawing/2014/main" id="{F139555A-4C6A-444B-BAEE-E10845A17493}"/>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5" name="Freeform: Shape 94">
              <a:extLst>
                <a:ext uri="{FF2B5EF4-FFF2-40B4-BE49-F238E27FC236}">
                  <a16:creationId xmlns:a16="http://schemas.microsoft.com/office/drawing/2014/main" id="{F8A61513-4E82-4DF5-ADAF-35F61E233A45}"/>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6" name="Freeform: Shape 95">
              <a:extLst>
                <a:ext uri="{FF2B5EF4-FFF2-40B4-BE49-F238E27FC236}">
                  <a16:creationId xmlns:a16="http://schemas.microsoft.com/office/drawing/2014/main" id="{09B92550-5727-44FC-BA8F-71D497747ECB}"/>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7" name="Freeform: Shape 96">
              <a:extLst>
                <a:ext uri="{FF2B5EF4-FFF2-40B4-BE49-F238E27FC236}">
                  <a16:creationId xmlns:a16="http://schemas.microsoft.com/office/drawing/2014/main" id="{F82E24A4-A1C0-4427-B267-CE36E645D3C3}"/>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8" name="Freeform: Shape 97">
              <a:extLst>
                <a:ext uri="{FF2B5EF4-FFF2-40B4-BE49-F238E27FC236}">
                  <a16:creationId xmlns:a16="http://schemas.microsoft.com/office/drawing/2014/main" id="{7A1F8E32-D867-488B-ACB9-354F58A5149C}"/>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9" name="Freeform: Shape 98">
              <a:extLst>
                <a:ext uri="{FF2B5EF4-FFF2-40B4-BE49-F238E27FC236}">
                  <a16:creationId xmlns:a16="http://schemas.microsoft.com/office/drawing/2014/main" id="{A10E6F1F-833A-486F-9DA1-A6DCC8179965}"/>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0" name="Freeform: Shape 99">
              <a:extLst>
                <a:ext uri="{FF2B5EF4-FFF2-40B4-BE49-F238E27FC236}">
                  <a16:creationId xmlns:a16="http://schemas.microsoft.com/office/drawing/2014/main" id="{9380FEB2-A13D-4E25-BC04-A808D1329D0D}"/>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1" name="Freeform: Shape 100">
              <a:extLst>
                <a:ext uri="{FF2B5EF4-FFF2-40B4-BE49-F238E27FC236}">
                  <a16:creationId xmlns:a16="http://schemas.microsoft.com/office/drawing/2014/main" id="{17505510-1E5C-45DF-A427-0852FDCEC112}"/>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2" name="Freeform: Shape 101">
              <a:extLst>
                <a:ext uri="{FF2B5EF4-FFF2-40B4-BE49-F238E27FC236}">
                  <a16:creationId xmlns:a16="http://schemas.microsoft.com/office/drawing/2014/main" id="{549657A6-1807-4E2C-8E29-D5A412C4724F}"/>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3" name="Freeform: Shape 102">
              <a:extLst>
                <a:ext uri="{FF2B5EF4-FFF2-40B4-BE49-F238E27FC236}">
                  <a16:creationId xmlns:a16="http://schemas.microsoft.com/office/drawing/2014/main" id="{88F14C15-A67A-4A66-BFDE-A5A22AB08FCB}"/>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4" name="Freeform: Shape 103">
              <a:extLst>
                <a:ext uri="{FF2B5EF4-FFF2-40B4-BE49-F238E27FC236}">
                  <a16:creationId xmlns:a16="http://schemas.microsoft.com/office/drawing/2014/main" id="{B182A212-F86D-4BAC-B836-6929618D3014}"/>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5" name="Freeform: Shape 104">
              <a:extLst>
                <a:ext uri="{FF2B5EF4-FFF2-40B4-BE49-F238E27FC236}">
                  <a16:creationId xmlns:a16="http://schemas.microsoft.com/office/drawing/2014/main" id="{69814D07-CEE6-41C9-851E-5F242B17903E}"/>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6" name="Freeform 59">
              <a:extLst>
                <a:ext uri="{FF2B5EF4-FFF2-40B4-BE49-F238E27FC236}">
                  <a16:creationId xmlns:a16="http://schemas.microsoft.com/office/drawing/2014/main" id="{9B2F7198-9370-489A-94F2-4334CBFB89BA}"/>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59">
              <a:extLst>
                <a:ext uri="{FF2B5EF4-FFF2-40B4-BE49-F238E27FC236}">
                  <a16:creationId xmlns:a16="http://schemas.microsoft.com/office/drawing/2014/main" id="{5A4C2739-9A06-4D78-A64E-21255BEEE81B}"/>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59">
              <a:extLst>
                <a:ext uri="{FF2B5EF4-FFF2-40B4-BE49-F238E27FC236}">
                  <a16:creationId xmlns:a16="http://schemas.microsoft.com/office/drawing/2014/main" id="{5083B21C-CD96-44DC-823E-B88EAEFFD8B8}"/>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59">
              <a:extLst>
                <a:ext uri="{FF2B5EF4-FFF2-40B4-BE49-F238E27FC236}">
                  <a16:creationId xmlns:a16="http://schemas.microsoft.com/office/drawing/2014/main" id="{8474538B-DA12-42B8-AEC1-D40B7EE087EC}"/>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59">
              <a:extLst>
                <a:ext uri="{FF2B5EF4-FFF2-40B4-BE49-F238E27FC236}">
                  <a16:creationId xmlns:a16="http://schemas.microsoft.com/office/drawing/2014/main" id="{6C2DCC65-8224-4ECA-A92A-93EB189BEE2F}"/>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59">
              <a:extLst>
                <a:ext uri="{FF2B5EF4-FFF2-40B4-BE49-F238E27FC236}">
                  <a16:creationId xmlns:a16="http://schemas.microsoft.com/office/drawing/2014/main" id="{6F732535-0B37-4056-B63C-FE007049A915}"/>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59">
              <a:extLst>
                <a:ext uri="{FF2B5EF4-FFF2-40B4-BE49-F238E27FC236}">
                  <a16:creationId xmlns:a16="http://schemas.microsoft.com/office/drawing/2014/main" id="{276EEF13-1605-46DA-A617-1C1C872496B0}"/>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59">
              <a:extLst>
                <a:ext uri="{FF2B5EF4-FFF2-40B4-BE49-F238E27FC236}">
                  <a16:creationId xmlns:a16="http://schemas.microsoft.com/office/drawing/2014/main" id="{C575471C-74E9-42BF-8BB3-A06CEF7B1C6E}"/>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59">
              <a:extLst>
                <a:ext uri="{FF2B5EF4-FFF2-40B4-BE49-F238E27FC236}">
                  <a16:creationId xmlns:a16="http://schemas.microsoft.com/office/drawing/2014/main" id="{BD3ADF40-A1B9-4B0A-ADDC-0496357F1A04}"/>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59">
              <a:extLst>
                <a:ext uri="{FF2B5EF4-FFF2-40B4-BE49-F238E27FC236}">
                  <a16:creationId xmlns:a16="http://schemas.microsoft.com/office/drawing/2014/main" id="{3906A59C-9F5E-4BA0-B2FD-36039A1C1923}"/>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6" name="Freeform 59">
              <a:extLst>
                <a:ext uri="{FF2B5EF4-FFF2-40B4-BE49-F238E27FC236}">
                  <a16:creationId xmlns:a16="http://schemas.microsoft.com/office/drawing/2014/main" id="{113A52C3-74E0-462A-9EC8-FFCBAF3481B0}"/>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7" name="Freeform 59">
              <a:extLst>
                <a:ext uri="{FF2B5EF4-FFF2-40B4-BE49-F238E27FC236}">
                  <a16:creationId xmlns:a16="http://schemas.microsoft.com/office/drawing/2014/main" id="{D3708DF7-C6E0-47C3-8026-F7E55BCB39FE}"/>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59">
              <a:extLst>
                <a:ext uri="{FF2B5EF4-FFF2-40B4-BE49-F238E27FC236}">
                  <a16:creationId xmlns:a16="http://schemas.microsoft.com/office/drawing/2014/main" id="{53357665-2BC7-4B42-A6F6-1B9E7F55E5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Freeform 59">
              <a:extLst>
                <a:ext uri="{FF2B5EF4-FFF2-40B4-BE49-F238E27FC236}">
                  <a16:creationId xmlns:a16="http://schemas.microsoft.com/office/drawing/2014/main" id="{C9A27C06-F9FC-4D56-AC3D-A5E97E8D7B1D}"/>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59">
              <a:extLst>
                <a:ext uri="{FF2B5EF4-FFF2-40B4-BE49-F238E27FC236}">
                  <a16:creationId xmlns:a16="http://schemas.microsoft.com/office/drawing/2014/main" id="{992F1CFB-AB26-4BFB-8A7C-B34681ED68D0}"/>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1" name="Freeform 59">
              <a:extLst>
                <a:ext uri="{FF2B5EF4-FFF2-40B4-BE49-F238E27FC236}">
                  <a16:creationId xmlns:a16="http://schemas.microsoft.com/office/drawing/2014/main" id="{4B47485C-97C0-4498-ABF6-875F6F7E55CB}"/>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Freeform 59">
              <a:extLst>
                <a:ext uri="{FF2B5EF4-FFF2-40B4-BE49-F238E27FC236}">
                  <a16:creationId xmlns:a16="http://schemas.microsoft.com/office/drawing/2014/main" id="{33FF6003-03A3-476F-9695-F53C2726E113}"/>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Shape 122">
              <a:extLst>
                <a:ext uri="{FF2B5EF4-FFF2-40B4-BE49-F238E27FC236}">
                  <a16:creationId xmlns:a16="http://schemas.microsoft.com/office/drawing/2014/main" id="{0F0BD73C-7549-48E8-B264-E3ABB77D7DD8}"/>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4" name="Freeform: Shape 123">
              <a:extLst>
                <a:ext uri="{FF2B5EF4-FFF2-40B4-BE49-F238E27FC236}">
                  <a16:creationId xmlns:a16="http://schemas.microsoft.com/office/drawing/2014/main" id="{78F5335B-3F65-4CFF-8A7C-4C9204273811}"/>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5" name="Freeform: Shape 124">
              <a:extLst>
                <a:ext uri="{FF2B5EF4-FFF2-40B4-BE49-F238E27FC236}">
                  <a16:creationId xmlns:a16="http://schemas.microsoft.com/office/drawing/2014/main" id="{A41D36A8-124C-4C47-8DD2-F53BC5DFB0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6" name="Freeform: Shape 125">
              <a:extLst>
                <a:ext uri="{FF2B5EF4-FFF2-40B4-BE49-F238E27FC236}">
                  <a16:creationId xmlns:a16="http://schemas.microsoft.com/office/drawing/2014/main" id="{06AC3BE3-A709-41F3-AAD3-E41A09033B96}"/>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7" name="Freeform: Shape 126">
              <a:extLst>
                <a:ext uri="{FF2B5EF4-FFF2-40B4-BE49-F238E27FC236}">
                  <a16:creationId xmlns:a16="http://schemas.microsoft.com/office/drawing/2014/main" id="{6EE4194E-C7A1-4AD6-AE46-BE0CB3058E0F}"/>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8" name="Freeform: Shape 127">
              <a:extLst>
                <a:ext uri="{FF2B5EF4-FFF2-40B4-BE49-F238E27FC236}">
                  <a16:creationId xmlns:a16="http://schemas.microsoft.com/office/drawing/2014/main" id="{D2220745-BD68-4E69-9041-E5BCF2E3C86E}"/>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9" name="Freeform: Shape 128">
              <a:extLst>
                <a:ext uri="{FF2B5EF4-FFF2-40B4-BE49-F238E27FC236}">
                  <a16:creationId xmlns:a16="http://schemas.microsoft.com/office/drawing/2014/main" id="{A8FA4D26-D17C-481B-A5A1-C3D5CF0D692F}"/>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0" name="Freeform: Shape 129">
              <a:extLst>
                <a:ext uri="{FF2B5EF4-FFF2-40B4-BE49-F238E27FC236}">
                  <a16:creationId xmlns:a16="http://schemas.microsoft.com/office/drawing/2014/main" id="{AC75B4F2-2737-4ED6-912F-7864BF05C40C}"/>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1" name="Freeform: Shape 130">
              <a:extLst>
                <a:ext uri="{FF2B5EF4-FFF2-40B4-BE49-F238E27FC236}">
                  <a16:creationId xmlns:a16="http://schemas.microsoft.com/office/drawing/2014/main" id="{45FD7CE7-160A-4918-83F1-90BDB694D3A9}"/>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2" name="Freeform: Shape 131">
              <a:extLst>
                <a:ext uri="{FF2B5EF4-FFF2-40B4-BE49-F238E27FC236}">
                  <a16:creationId xmlns:a16="http://schemas.microsoft.com/office/drawing/2014/main" id="{95099168-1302-4403-A5B5-59125CA5B98F}"/>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3" name="Freeform: Shape 132">
              <a:extLst>
                <a:ext uri="{FF2B5EF4-FFF2-40B4-BE49-F238E27FC236}">
                  <a16:creationId xmlns:a16="http://schemas.microsoft.com/office/drawing/2014/main" id="{25490DE7-3A9D-49C8-8D48-1964288E1351}"/>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4" name="Freeform: Shape 133">
              <a:extLst>
                <a:ext uri="{FF2B5EF4-FFF2-40B4-BE49-F238E27FC236}">
                  <a16:creationId xmlns:a16="http://schemas.microsoft.com/office/drawing/2014/main" id="{FE3A14D1-B7B3-4C6A-B2E3-41D4B89F07B6}"/>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5" name="Freeform: Shape 134">
              <a:extLst>
                <a:ext uri="{FF2B5EF4-FFF2-40B4-BE49-F238E27FC236}">
                  <a16:creationId xmlns:a16="http://schemas.microsoft.com/office/drawing/2014/main" id="{659069C7-C12D-400A-B731-23D940B64098}"/>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6" name="Freeform: Shape 135">
              <a:extLst>
                <a:ext uri="{FF2B5EF4-FFF2-40B4-BE49-F238E27FC236}">
                  <a16:creationId xmlns:a16="http://schemas.microsoft.com/office/drawing/2014/main" id="{956C67B6-F251-45FF-B1DB-8E196E541246}"/>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7" name="Freeform: Shape 136">
              <a:extLst>
                <a:ext uri="{FF2B5EF4-FFF2-40B4-BE49-F238E27FC236}">
                  <a16:creationId xmlns:a16="http://schemas.microsoft.com/office/drawing/2014/main" id="{69903BE1-AB4F-4219-9471-3A5717D233E4}"/>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8" name="Freeform: Shape 137">
              <a:extLst>
                <a:ext uri="{FF2B5EF4-FFF2-40B4-BE49-F238E27FC236}">
                  <a16:creationId xmlns:a16="http://schemas.microsoft.com/office/drawing/2014/main" id="{18F730CA-C141-4A86-A8B2-F9B2EAB5C635}"/>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9" name="Freeform: Shape 138">
              <a:extLst>
                <a:ext uri="{FF2B5EF4-FFF2-40B4-BE49-F238E27FC236}">
                  <a16:creationId xmlns:a16="http://schemas.microsoft.com/office/drawing/2014/main" id="{1E2C24B8-E14B-4C3A-B110-7619F9BD6B51}"/>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0" name="Freeform: Shape 139">
              <a:extLst>
                <a:ext uri="{FF2B5EF4-FFF2-40B4-BE49-F238E27FC236}">
                  <a16:creationId xmlns:a16="http://schemas.microsoft.com/office/drawing/2014/main" id="{E52368F5-49E2-491E-8BF6-805A3B382CAB}"/>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1" name="Freeform: Shape 140">
              <a:extLst>
                <a:ext uri="{FF2B5EF4-FFF2-40B4-BE49-F238E27FC236}">
                  <a16:creationId xmlns:a16="http://schemas.microsoft.com/office/drawing/2014/main" id="{13E0DEB4-D620-4293-BBBD-C7B05DA562CF}"/>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2" name="Freeform: Shape 141">
              <a:extLst>
                <a:ext uri="{FF2B5EF4-FFF2-40B4-BE49-F238E27FC236}">
                  <a16:creationId xmlns:a16="http://schemas.microsoft.com/office/drawing/2014/main" id="{D628E27C-773D-4A60-8B9B-C7849089B445}"/>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3" name="Freeform: Shape 142">
              <a:extLst>
                <a:ext uri="{FF2B5EF4-FFF2-40B4-BE49-F238E27FC236}">
                  <a16:creationId xmlns:a16="http://schemas.microsoft.com/office/drawing/2014/main" id="{0F2DA0D2-29F9-44AD-B722-35ABDFF5B5C4}"/>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4" name="Freeform: Shape 143">
              <a:extLst>
                <a:ext uri="{FF2B5EF4-FFF2-40B4-BE49-F238E27FC236}">
                  <a16:creationId xmlns:a16="http://schemas.microsoft.com/office/drawing/2014/main" id="{1A02A7B5-AAEF-4FB5-AB41-4746E9E6B1F7}"/>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Shape 144">
              <a:extLst>
                <a:ext uri="{FF2B5EF4-FFF2-40B4-BE49-F238E27FC236}">
                  <a16:creationId xmlns:a16="http://schemas.microsoft.com/office/drawing/2014/main" id="{56151769-7FDE-430D-813A-C757B5DE3E83}"/>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6" name="Freeform: Shape 145">
              <a:extLst>
                <a:ext uri="{FF2B5EF4-FFF2-40B4-BE49-F238E27FC236}">
                  <a16:creationId xmlns:a16="http://schemas.microsoft.com/office/drawing/2014/main" id="{4B2AD8B6-D55D-4FF7-9E13-68CBBC35FA9A}"/>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7" name="Freeform: Shape 146">
              <a:extLst>
                <a:ext uri="{FF2B5EF4-FFF2-40B4-BE49-F238E27FC236}">
                  <a16:creationId xmlns:a16="http://schemas.microsoft.com/office/drawing/2014/main" id="{B97F4DB7-605E-4869-BBE8-E0B338EC7D8F}"/>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8" name="Freeform: Shape 147">
              <a:extLst>
                <a:ext uri="{FF2B5EF4-FFF2-40B4-BE49-F238E27FC236}">
                  <a16:creationId xmlns:a16="http://schemas.microsoft.com/office/drawing/2014/main" id="{A8970890-41D4-486B-BA3E-64B618D25732}"/>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9" name="Freeform: Shape 148">
              <a:extLst>
                <a:ext uri="{FF2B5EF4-FFF2-40B4-BE49-F238E27FC236}">
                  <a16:creationId xmlns:a16="http://schemas.microsoft.com/office/drawing/2014/main" id="{61A7BE7C-7967-471C-B662-1CDF0F20E50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0" name="Freeform: Shape 149">
              <a:extLst>
                <a:ext uri="{FF2B5EF4-FFF2-40B4-BE49-F238E27FC236}">
                  <a16:creationId xmlns:a16="http://schemas.microsoft.com/office/drawing/2014/main" id="{0846C0F0-50A6-44E0-9593-9AA5C821F55C}"/>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1" name="Freeform: Shape 150">
              <a:extLst>
                <a:ext uri="{FF2B5EF4-FFF2-40B4-BE49-F238E27FC236}">
                  <a16:creationId xmlns:a16="http://schemas.microsoft.com/office/drawing/2014/main" id="{32E24273-540D-4BE9-963B-31B212CFF4A9}"/>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2" name="Freeform: Shape 151">
              <a:extLst>
                <a:ext uri="{FF2B5EF4-FFF2-40B4-BE49-F238E27FC236}">
                  <a16:creationId xmlns:a16="http://schemas.microsoft.com/office/drawing/2014/main" id="{6DE5B49D-490D-4845-9DCE-9BA12540FA95}"/>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3" name="Freeform: Shape 152">
              <a:extLst>
                <a:ext uri="{FF2B5EF4-FFF2-40B4-BE49-F238E27FC236}">
                  <a16:creationId xmlns:a16="http://schemas.microsoft.com/office/drawing/2014/main" id="{03C0343B-574A-403D-BE56-99D92F97FB89}"/>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4" name="Freeform: Shape 153">
              <a:extLst>
                <a:ext uri="{FF2B5EF4-FFF2-40B4-BE49-F238E27FC236}">
                  <a16:creationId xmlns:a16="http://schemas.microsoft.com/office/drawing/2014/main" id="{B68E7EA7-1DDD-4705-99E9-BD73A6C91437}"/>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5" name="Freeform: Shape 154">
              <a:extLst>
                <a:ext uri="{FF2B5EF4-FFF2-40B4-BE49-F238E27FC236}">
                  <a16:creationId xmlns:a16="http://schemas.microsoft.com/office/drawing/2014/main" id="{C0E2FF73-0F7C-4E73-BA12-E35E8939706C}"/>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6" name="Freeform: Shape 155">
              <a:extLst>
                <a:ext uri="{FF2B5EF4-FFF2-40B4-BE49-F238E27FC236}">
                  <a16:creationId xmlns:a16="http://schemas.microsoft.com/office/drawing/2014/main" id="{FE583F11-7DCA-48AB-ACDE-A623C4596B29}"/>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7" name="Freeform: Shape 156">
              <a:extLst>
                <a:ext uri="{FF2B5EF4-FFF2-40B4-BE49-F238E27FC236}">
                  <a16:creationId xmlns:a16="http://schemas.microsoft.com/office/drawing/2014/main" id="{22AFA576-32E3-44EB-8C7B-472C6CC2EDE6}"/>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8" name="Freeform: Shape 157">
              <a:extLst>
                <a:ext uri="{FF2B5EF4-FFF2-40B4-BE49-F238E27FC236}">
                  <a16:creationId xmlns:a16="http://schemas.microsoft.com/office/drawing/2014/main" id="{D8B8629A-81EF-4D71-9726-95BB5B091F29}"/>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9" name="Freeform: Shape 158">
              <a:extLst>
                <a:ext uri="{FF2B5EF4-FFF2-40B4-BE49-F238E27FC236}">
                  <a16:creationId xmlns:a16="http://schemas.microsoft.com/office/drawing/2014/main" id="{EE9DC252-D6F9-4ABF-BEC1-FD84F131D189}"/>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0" name="Freeform: Shape 159">
              <a:extLst>
                <a:ext uri="{FF2B5EF4-FFF2-40B4-BE49-F238E27FC236}">
                  <a16:creationId xmlns:a16="http://schemas.microsoft.com/office/drawing/2014/main" id="{5683C058-050D-4461-9AC3-DF0E08776547}"/>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1" name="Freeform: Shape 160">
              <a:extLst>
                <a:ext uri="{FF2B5EF4-FFF2-40B4-BE49-F238E27FC236}">
                  <a16:creationId xmlns:a16="http://schemas.microsoft.com/office/drawing/2014/main" id="{40D2E3B5-500E-42BA-9DB2-97F894E6B380}"/>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2" name="Freeform: Shape 161">
              <a:extLst>
                <a:ext uri="{FF2B5EF4-FFF2-40B4-BE49-F238E27FC236}">
                  <a16:creationId xmlns:a16="http://schemas.microsoft.com/office/drawing/2014/main" id="{1C189519-D0FC-4C1E-A569-1C6A919D85B1}"/>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3" name="Freeform: Shape 162">
              <a:extLst>
                <a:ext uri="{FF2B5EF4-FFF2-40B4-BE49-F238E27FC236}">
                  <a16:creationId xmlns:a16="http://schemas.microsoft.com/office/drawing/2014/main" id="{07670928-36B6-4A32-A743-E6147803E6A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4" name="Freeform: Shape 163">
              <a:extLst>
                <a:ext uri="{FF2B5EF4-FFF2-40B4-BE49-F238E27FC236}">
                  <a16:creationId xmlns:a16="http://schemas.microsoft.com/office/drawing/2014/main" id="{F111A130-F78D-4015-B1C6-1B9F381D3B12}"/>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5" name="Freeform: Shape 164">
              <a:extLst>
                <a:ext uri="{FF2B5EF4-FFF2-40B4-BE49-F238E27FC236}">
                  <a16:creationId xmlns:a16="http://schemas.microsoft.com/office/drawing/2014/main" id="{41DE010C-DF85-47C9-9753-82882F4C70C0}"/>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6" name="Freeform: Shape 165">
              <a:extLst>
                <a:ext uri="{FF2B5EF4-FFF2-40B4-BE49-F238E27FC236}">
                  <a16:creationId xmlns:a16="http://schemas.microsoft.com/office/drawing/2014/main" id="{EF06FA8D-216C-42A2-8ACA-372ABAFDAB21}"/>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7" name="Freeform: Shape 166">
              <a:extLst>
                <a:ext uri="{FF2B5EF4-FFF2-40B4-BE49-F238E27FC236}">
                  <a16:creationId xmlns:a16="http://schemas.microsoft.com/office/drawing/2014/main" id="{39788553-B5C8-4E74-BF45-E198CDD666B8}"/>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8" name="Freeform: Shape 167">
              <a:extLst>
                <a:ext uri="{FF2B5EF4-FFF2-40B4-BE49-F238E27FC236}">
                  <a16:creationId xmlns:a16="http://schemas.microsoft.com/office/drawing/2014/main" id="{FCA4E136-9A9C-4B3C-B7C6-AD4731A60F2C}"/>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9" name="Freeform: Shape 168">
              <a:extLst>
                <a:ext uri="{FF2B5EF4-FFF2-40B4-BE49-F238E27FC236}">
                  <a16:creationId xmlns:a16="http://schemas.microsoft.com/office/drawing/2014/main" id="{D345DBE1-92AB-48ED-9A7C-F1E2C884BC04}"/>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0" name="Freeform: Shape 169">
              <a:extLst>
                <a:ext uri="{FF2B5EF4-FFF2-40B4-BE49-F238E27FC236}">
                  <a16:creationId xmlns:a16="http://schemas.microsoft.com/office/drawing/2014/main" id="{0BB371C2-006B-4BBF-A3F9-3E844BC44356}"/>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1" name="Freeform: Shape 170">
              <a:extLst>
                <a:ext uri="{FF2B5EF4-FFF2-40B4-BE49-F238E27FC236}">
                  <a16:creationId xmlns:a16="http://schemas.microsoft.com/office/drawing/2014/main" id="{4EB20D2E-4CE7-4459-981E-19DD381D5B1D}"/>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2" name="Freeform: Shape 171">
              <a:extLst>
                <a:ext uri="{FF2B5EF4-FFF2-40B4-BE49-F238E27FC236}">
                  <a16:creationId xmlns:a16="http://schemas.microsoft.com/office/drawing/2014/main" id="{B9500B44-B08B-40B3-B4F5-180B1ED3F7F0}"/>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3" name="Freeform: Shape 172">
              <a:extLst>
                <a:ext uri="{FF2B5EF4-FFF2-40B4-BE49-F238E27FC236}">
                  <a16:creationId xmlns:a16="http://schemas.microsoft.com/office/drawing/2014/main" id="{93756577-300D-4699-8665-46A57DACF93F}"/>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4" name="Freeform: Shape 173">
              <a:extLst>
                <a:ext uri="{FF2B5EF4-FFF2-40B4-BE49-F238E27FC236}">
                  <a16:creationId xmlns:a16="http://schemas.microsoft.com/office/drawing/2014/main" id="{B8CE596C-20B9-405E-8BAD-0BD0F2D3E036}"/>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5" name="Freeform: Shape 174">
              <a:extLst>
                <a:ext uri="{FF2B5EF4-FFF2-40B4-BE49-F238E27FC236}">
                  <a16:creationId xmlns:a16="http://schemas.microsoft.com/office/drawing/2014/main" id="{E156D9D3-097F-4EB2-990E-4C4FFE0EF99B}"/>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6" name="Freeform: Shape 175">
              <a:extLst>
                <a:ext uri="{FF2B5EF4-FFF2-40B4-BE49-F238E27FC236}">
                  <a16:creationId xmlns:a16="http://schemas.microsoft.com/office/drawing/2014/main" id="{E25B9DC6-28FE-49F6-9DC5-014C50A3A62F}"/>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7" name="Freeform: Shape 176">
              <a:extLst>
                <a:ext uri="{FF2B5EF4-FFF2-40B4-BE49-F238E27FC236}">
                  <a16:creationId xmlns:a16="http://schemas.microsoft.com/office/drawing/2014/main" id="{4C18EADA-E1E9-4B5F-A0B2-E4BDD7A8FA4D}"/>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9" name="Freeform: Shape 178">
              <a:extLst>
                <a:ext uri="{FF2B5EF4-FFF2-40B4-BE49-F238E27FC236}">
                  <a16:creationId xmlns:a16="http://schemas.microsoft.com/office/drawing/2014/main" id="{BC738172-0EAF-4CB2-86B9-8F2E20D2FEF3}"/>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80" name="Freeform: Shape 179">
              <a:extLst>
                <a:ext uri="{FF2B5EF4-FFF2-40B4-BE49-F238E27FC236}">
                  <a16:creationId xmlns:a16="http://schemas.microsoft.com/office/drawing/2014/main" id="{E71A0D47-8FA6-4C4B-ADA4-4CB298DB3341}"/>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81" name="Freeform: Shape 180">
              <a:extLst>
                <a:ext uri="{FF2B5EF4-FFF2-40B4-BE49-F238E27FC236}">
                  <a16:creationId xmlns:a16="http://schemas.microsoft.com/office/drawing/2014/main" id="{E0C2D15E-E333-4AB3-A0B8-080C30773AF4}"/>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grpSp>
      <p:pic>
        <p:nvPicPr>
          <p:cNvPr id="182" name="Picture 181">
            <a:hlinkClick r:id="rId2"/>
            <a:extLst>
              <a:ext uri="{FF2B5EF4-FFF2-40B4-BE49-F238E27FC236}">
                <a16:creationId xmlns:a16="http://schemas.microsoft.com/office/drawing/2014/main" id="{8CFB4562-E45C-4C6A-AF22-30878CCAE4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9414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right)">
                                      <p:cBhvr>
                                        <p:cTn id="7" dur="1000"/>
                                        <p:tgtEl>
                                          <p:spTgt spid="20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up)">
                                      <p:cBhvr>
                                        <p:cTn id="11" dur="1000"/>
                                        <p:tgtEl>
                                          <p:spTgt spid="34"/>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212"/>
                                        </p:tgtEl>
                                        <p:attrNameLst>
                                          <p:attrName>style.visibility</p:attrName>
                                        </p:attrNameLst>
                                      </p:cBhvr>
                                      <p:to>
                                        <p:strVal val="visible"/>
                                      </p:to>
                                    </p:set>
                                    <p:animEffect transition="in" filter="wipe(up)">
                                      <p:cBhvr>
                                        <p:cTn id="15" dur="500"/>
                                        <p:tgtEl>
                                          <p:spTgt spid="212"/>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207"/>
                                        </p:tgtEl>
                                        <p:attrNameLst>
                                          <p:attrName>style.visibility</p:attrName>
                                        </p:attrNameLst>
                                      </p:cBhvr>
                                      <p:to>
                                        <p:strVal val="visible"/>
                                      </p:to>
                                    </p:set>
                                    <p:animEffect transition="in" filter="wipe(left)">
                                      <p:cBhvr>
                                        <p:cTn id="19" dur="1000"/>
                                        <p:tgtEl>
                                          <p:spTgt spid="207"/>
                                        </p:tgtEl>
                                      </p:cBhvr>
                                    </p:animEffect>
                                  </p:childTnLst>
                                </p:cTn>
                              </p:par>
                            </p:childTnLst>
                          </p:cTn>
                        </p:par>
                        <p:par>
                          <p:cTn id="20" fill="hold">
                            <p:stCondLst>
                              <p:cond delay="3500"/>
                            </p:stCondLst>
                            <p:childTnLst>
                              <p:par>
                                <p:cTn id="21" presetID="53" presetClass="entr" presetSubtype="16"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750" fill="hold"/>
                                        <p:tgtEl>
                                          <p:spTgt spid="3"/>
                                        </p:tgtEl>
                                        <p:attrNameLst>
                                          <p:attrName>ppt_w</p:attrName>
                                        </p:attrNameLst>
                                      </p:cBhvr>
                                      <p:tavLst>
                                        <p:tav tm="0">
                                          <p:val>
                                            <p:fltVal val="0"/>
                                          </p:val>
                                        </p:tav>
                                        <p:tav tm="100000">
                                          <p:val>
                                            <p:strVal val="#ppt_w"/>
                                          </p:val>
                                        </p:tav>
                                      </p:tavLst>
                                    </p:anim>
                                    <p:anim calcmode="lin" valueType="num">
                                      <p:cBhvr>
                                        <p:cTn id="24" dur="750" fill="hold"/>
                                        <p:tgtEl>
                                          <p:spTgt spid="3"/>
                                        </p:tgtEl>
                                        <p:attrNameLst>
                                          <p:attrName>ppt_h</p:attrName>
                                        </p:attrNameLst>
                                      </p:cBhvr>
                                      <p:tavLst>
                                        <p:tav tm="0">
                                          <p:val>
                                            <p:fltVal val="0"/>
                                          </p:val>
                                        </p:tav>
                                        <p:tav tm="100000">
                                          <p:val>
                                            <p:strVal val="#ppt_h"/>
                                          </p:val>
                                        </p:tav>
                                      </p:tavLst>
                                    </p:anim>
                                    <p:animEffect transition="in" filter="fade">
                                      <p:cBhvr>
                                        <p:cTn id="25" dur="750"/>
                                        <p:tgtEl>
                                          <p:spTgt spid="3"/>
                                        </p:tgtEl>
                                      </p:cBhvr>
                                    </p:animEffect>
                                  </p:childTnLst>
                                </p:cTn>
                              </p:par>
                            </p:childTnLst>
                          </p:cTn>
                        </p:par>
                        <p:par>
                          <p:cTn id="26" fill="hold">
                            <p:stCondLst>
                              <p:cond delay="4250"/>
                            </p:stCondLst>
                            <p:childTnLst>
                              <p:par>
                                <p:cTn id="27" presetID="22" presetClass="entr" presetSubtype="8" fill="hold" grpId="0" nodeType="afterEffect">
                                  <p:stCondLst>
                                    <p:cond delay="0"/>
                                  </p:stCondLst>
                                  <p:childTnLst>
                                    <p:set>
                                      <p:cBhvr>
                                        <p:cTn id="28" dur="1" fill="hold">
                                          <p:stCondLst>
                                            <p:cond delay="0"/>
                                          </p:stCondLst>
                                        </p:cTn>
                                        <p:tgtEl>
                                          <p:spTgt spid="184"/>
                                        </p:tgtEl>
                                        <p:attrNameLst>
                                          <p:attrName>style.visibility</p:attrName>
                                        </p:attrNameLst>
                                      </p:cBhvr>
                                      <p:to>
                                        <p:strVal val="visible"/>
                                      </p:to>
                                    </p:set>
                                    <p:animEffect transition="in" filter="wipe(left)">
                                      <p:cBhvr>
                                        <p:cTn id="29" dur="750"/>
                                        <p:tgtEl>
                                          <p:spTgt spid="184"/>
                                        </p:tgtEl>
                                      </p:cBhvr>
                                    </p:animEffect>
                                  </p:childTnLst>
                                </p:cTn>
                              </p:par>
                            </p:childTnLst>
                          </p:cTn>
                        </p:par>
                        <p:par>
                          <p:cTn id="30" fill="hold">
                            <p:stCondLst>
                              <p:cond delay="5000"/>
                            </p:stCondLst>
                            <p:childTnLst>
                              <p:par>
                                <p:cTn id="31" presetID="53" presetClass="entr" presetSubtype="16" fill="hold" nodeType="afterEffect">
                                  <p:stCondLst>
                                    <p:cond delay="0"/>
                                  </p:stCondLst>
                                  <p:childTnLst>
                                    <p:set>
                                      <p:cBhvr>
                                        <p:cTn id="32" dur="1" fill="hold">
                                          <p:stCondLst>
                                            <p:cond delay="0"/>
                                          </p:stCondLst>
                                        </p:cTn>
                                        <p:tgtEl>
                                          <p:spTgt spid="185"/>
                                        </p:tgtEl>
                                        <p:attrNameLst>
                                          <p:attrName>style.visibility</p:attrName>
                                        </p:attrNameLst>
                                      </p:cBhvr>
                                      <p:to>
                                        <p:strVal val="visible"/>
                                      </p:to>
                                    </p:set>
                                    <p:anim calcmode="lin" valueType="num">
                                      <p:cBhvr>
                                        <p:cTn id="33" dur="750" fill="hold"/>
                                        <p:tgtEl>
                                          <p:spTgt spid="185"/>
                                        </p:tgtEl>
                                        <p:attrNameLst>
                                          <p:attrName>ppt_w</p:attrName>
                                        </p:attrNameLst>
                                      </p:cBhvr>
                                      <p:tavLst>
                                        <p:tav tm="0">
                                          <p:val>
                                            <p:fltVal val="0"/>
                                          </p:val>
                                        </p:tav>
                                        <p:tav tm="100000">
                                          <p:val>
                                            <p:strVal val="#ppt_w"/>
                                          </p:val>
                                        </p:tav>
                                      </p:tavLst>
                                    </p:anim>
                                    <p:anim calcmode="lin" valueType="num">
                                      <p:cBhvr>
                                        <p:cTn id="34" dur="750" fill="hold"/>
                                        <p:tgtEl>
                                          <p:spTgt spid="185"/>
                                        </p:tgtEl>
                                        <p:attrNameLst>
                                          <p:attrName>ppt_h</p:attrName>
                                        </p:attrNameLst>
                                      </p:cBhvr>
                                      <p:tavLst>
                                        <p:tav tm="0">
                                          <p:val>
                                            <p:fltVal val="0"/>
                                          </p:val>
                                        </p:tav>
                                        <p:tav tm="100000">
                                          <p:val>
                                            <p:strVal val="#ppt_h"/>
                                          </p:val>
                                        </p:tav>
                                      </p:tavLst>
                                    </p:anim>
                                    <p:animEffect transition="in" filter="fade">
                                      <p:cBhvr>
                                        <p:cTn id="35" dur="750"/>
                                        <p:tgtEl>
                                          <p:spTgt spid="185"/>
                                        </p:tgtEl>
                                      </p:cBhvr>
                                    </p:animEffect>
                                  </p:childTnLst>
                                </p:cTn>
                              </p:par>
                            </p:childTnLst>
                          </p:cTn>
                        </p:par>
                        <p:par>
                          <p:cTn id="36" fill="hold">
                            <p:stCondLst>
                              <p:cond delay="5750"/>
                            </p:stCondLst>
                            <p:childTnLst>
                              <p:par>
                                <p:cTn id="37" presetID="22" presetClass="entr" presetSubtype="8" fill="hold" grpId="0" nodeType="afterEffect">
                                  <p:stCondLst>
                                    <p:cond delay="0"/>
                                  </p:stCondLst>
                                  <p:childTnLst>
                                    <p:set>
                                      <p:cBhvr>
                                        <p:cTn id="38" dur="1" fill="hold">
                                          <p:stCondLst>
                                            <p:cond delay="0"/>
                                          </p:stCondLst>
                                        </p:cTn>
                                        <p:tgtEl>
                                          <p:spTgt spid="188"/>
                                        </p:tgtEl>
                                        <p:attrNameLst>
                                          <p:attrName>style.visibility</p:attrName>
                                        </p:attrNameLst>
                                      </p:cBhvr>
                                      <p:to>
                                        <p:strVal val="visible"/>
                                      </p:to>
                                    </p:set>
                                    <p:animEffect transition="in" filter="wipe(left)">
                                      <p:cBhvr>
                                        <p:cTn id="39" dur="750"/>
                                        <p:tgtEl>
                                          <p:spTgt spid="188"/>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189"/>
                                        </p:tgtEl>
                                        <p:attrNameLst>
                                          <p:attrName>style.visibility</p:attrName>
                                        </p:attrNameLst>
                                      </p:cBhvr>
                                      <p:to>
                                        <p:strVal val="visible"/>
                                      </p:to>
                                    </p:set>
                                    <p:anim calcmode="lin" valueType="num">
                                      <p:cBhvr>
                                        <p:cTn id="43" dur="750" fill="hold"/>
                                        <p:tgtEl>
                                          <p:spTgt spid="189"/>
                                        </p:tgtEl>
                                        <p:attrNameLst>
                                          <p:attrName>ppt_w</p:attrName>
                                        </p:attrNameLst>
                                      </p:cBhvr>
                                      <p:tavLst>
                                        <p:tav tm="0">
                                          <p:val>
                                            <p:fltVal val="0"/>
                                          </p:val>
                                        </p:tav>
                                        <p:tav tm="100000">
                                          <p:val>
                                            <p:strVal val="#ppt_w"/>
                                          </p:val>
                                        </p:tav>
                                      </p:tavLst>
                                    </p:anim>
                                    <p:anim calcmode="lin" valueType="num">
                                      <p:cBhvr>
                                        <p:cTn id="44" dur="750" fill="hold"/>
                                        <p:tgtEl>
                                          <p:spTgt spid="189"/>
                                        </p:tgtEl>
                                        <p:attrNameLst>
                                          <p:attrName>ppt_h</p:attrName>
                                        </p:attrNameLst>
                                      </p:cBhvr>
                                      <p:tavLst>
                                        <p:tav tm="0">
                                          <p:val>
                                            <p:fltVal val="0"/>
                                          </p:val>
                                        </p:tav>
                                        <p:tav tm="100000">
                                          <p:val>
                                            <p:strVal val="#ppt_h"/>
                                          </p:val>
                                        </p:tav>
                                      </p:tavLst>
                                    </p:anim>
                                    <p:animEffect transition="in" filter="fade">
                                      <p:cBhvr>
                                        <p:cTn id="45" dur="750"/>
                                        <p:tgtEl>
                                          <p:spTgt spid="189"/>
                                        </p:tgtEl>
                                      </p:cBhvr>
                                    </p:animEffect>
                                  </p:childTnLst>
                                </p:cTn>
                              </p:par>
                            </p:childTnLst>
                          </p:cTn>
                        </p:par>
                        <p:par>
                          <p:cTn id="46" fill="hold">
                            <p:stCondLst>
                              <p:cond delay="7250"/>
                            </p:stCondLst>
                            <p:childTnLst>
                              <p:par>
                                <p:cTn id="47" presetID="22" presetClass="entr" presetSubtype="8" fill="hold" grpId="0" nodeType="afterEffect">
                                  <p:stCondLst>
                                    <p:cond delay="0"/>
                                  </p:stCondLst>
                                  <p:childTnLst>
                                    <p:set>
                                      <p:cBhvr>
                                        <p:cTn id="48" dur="1" fill="hold">
                                          <p:stCondLst>
                                            <p:cond delay="0"/>
                                          </p:stCondLst>
                                        </p:cTn>
                                        <p:tgtEl>
                                          <p:spTgt spid="192"/>
                                        </p:tgtEl>
                                        <p:attrNameLst>
                                          <p:attrName>style.visibility</p:attrName>
                                        </p:attrNameLst>
                                      </p:cBhvr>
                                      <p:to>
                                        <p:strVal val="visible"/>
                                      </p:to>
                                    </p:set>
                                    <p:animEffect transition="in" filter="wipe(left)">
                                      <p:cBhvr>
                                        <p:cTn id="49" dur="750"/>
                                        <p:tgtEl>
                                          <p:spTgt spid="192"/>
                                        </p:tgtEl>
                                      </p:cBhvr>
                                    </p:animEffect>
                                  </p:childTnLst>
                                </p:cTn>
                              </p:par>
                            </p:childTnLst>
                          </p:cTn>
                        </p:par>
                        <p:par>
                          <p:cTn id="50" fill="hold">
                            <p:stCondLst>
                              <p:cond delay="8000"/>
                            </p:stCondLst>
                            <p:childTnLst>
                              <p:par>
                                <p:cTn id="51" presetID="53" presetClass="entr" presetSubtype="16" fill="hold" nodeType="afterEffect">
                                  <p:stCondLst>
                                    <p:cond delay="0"/>
                                  </p:stCondLst>
                                  <p:childTnLst>
                                    <p:set>
                                      <p:cBhvr>
                                        <p:cTn id="52" dur="1" fill="hold">
                                          <p:stCondLst>
                                            <p:cond delay="0"/>
                                          </p:stCondLst>
                                        </p:cTn>
                                        <p:tgtEl>
                                          <p:spTgt spid="193"/>
                                        </p:tgtEl>
                                        <p:attrNameLst>
                                          <p:attrName>style.visibility</p:attrName>
                                        </p:attrNameLst>
                                      </p:cBhvr>
                                      <p:to>
                                        <p:strVal val="visible"/>
                                      </p:to>
                                    </p:set>
                                    <p:anim calcmode="lin" valueType="num">
                                      <p:cBhvr>
                                        <p:cTn id="53" dur="750" fill="hold"/>
                                        <p:tgtEl>
                                          <p:spTgt spid="193"/>
                                        </p:tgtEl>
                                        <p:attrNameLst>
                                          <p:attrName>ppt_w</p:attrName>
                                        </p:attrNameLst>
                                      </p:cBhvr>
                                      <p:tavLst>
                                        <p:tav tm="0">
                                          <p:val>
                                            <p:fltVal val="0"/>
                                          </p:val>
                                        </p:tav>
                                        <p:tav tm="100000">
                                          <p:val>
                                            <p:strVal val="#ppt_w"/>
                                          </p:val>
                                        </p:tav>
                                      </p:tavLst>
                                    </p:anim>
                                    <p:anim calcmode="lin" valueType="num">
                                      <p:cBhvr>
                                        <p:cTn id="54" dur="750" fill="hold"/>
                                        <p:tgtEl>
                                          <p:spTgt spid="193"/>
                                        </p:tgtEl>
                                        <p:attrNameLst>
                                          <p:attrName>ppt_h</p:attrName>
                                        </p:attrNameLst>
                                      </p:cBhvr>
                                      <p:tavLst>
                                        <p:tav tm="0">
                                          <p:val>
                                            <p:fltVal val="0"/>
                                          </p:val>
                                        </p:tav>
                                        <p:tav tm="100000">
                                          <p:val>
                                            <p:strVal val="#ppt_h"/>
                                          </p:val>
                                        </p:tav>
                                      </p:tavLst>
                                    </p:anim>
                                    <p:animEffect transition="in" filter="fade">
                                      <p:cBhvr>
                                        <p:cTn id="55" dur="750"/>
                                        <p:tgtEl>
                                          <p:spTgt spid="193"/>
                                        </p:tgtEl>
                                      </p:cBhvr>
                                    </p:animEffect>
                                  </p:childTnLst>
                                </p:cTn>
                              </p:par>
                            </p:childTnLst>
                          </p:cTn>
                        </p:par>
                        <p:par>
                          <p:cTn id="56" fill="hold">
                            <p:stCondLst>
                              <p:cond delay="8750"/>
                            </p:stCondLst>
                            <p:childTnLst>
                              <p:par>
                                <p:cTn id="57" presetID="22" presetClass="entr" presetSubtype="8" fill="hold" grpId="0" nodeType="afterEffect">
                                  <p:stCondLst>
                                    <p:cond delay="0"/>
                                  </p:stCondLst>
                                  <p:childTnLst>
                                    <p:set>
                                      <p:cBhvr>
                                        <p:cTn id="58" dur="1" fill="hold">
                                          <p:stCondLst>
                                            <p:cond delay="0"/>
                                          </p:stCondLst>
                                        </p:cTn>
                                        <p:tgtEl>
                                          <p:spTgt spid="196"/>
                                        </p:tgtEl>
                                        <p:attrNameLst>
                                          <p:attrName>style.visibility</p:attrName>
                                        </p:attrNameLst>
                                      </p:cBhvr>
                                      <p:to>
                                        <p:strVal val="visible"/>
                                      </p:to>
                                    </p:set>
                                    <p:animEffect transition="in" filter="wipe(left)">
                                      <p:cBhvr>
                                        <p:cTn id="59" dur="750"/>
                                        <p:tgtEl>
                                          <p:spTgt spid="196"/>
                                        </p:tgtEl>
                                      </p:cBhvr>
                                    </p:animEffect>
                                  </p:childTnLst>
                                </p:cTn>
                              </p:par>
                            </p:childTnLst>
                          </p:cTn>
                        </p:par>
                        <p:par>
                          <p:cTn id="60" fill="hold">
                            <p:stCondLst>
                              <p:cond delay="9500"/>
                            </p:stCondLst>
                            <p:childTnLst>
                              <p:par>
                                <p:cTn id="61" presetID="53" presetClass="entr" presetSubtype="16" fill="hold" nodeType="afterEffect">
                                  <p:stCondLst>
                                    <p:cond delay="0"/>
                                  </p:stCondLst>
                                  <p:childTnLst>
                                    <p:set>
                                      <p:cBhvr>
                                        <p:cTn id="62" dur="1" fill="hold">
                                          <p:stCondLst>
                                            <p:cond delay="0"/>
                                          </p:stCondLst>
                                        </p:cTn>
                                        <p:tgtEl>
                                          <p:spTgt spid="197"/>
                                        </p:tgtEl>
                                        <p:attrNameLst>
                                          <p:attrName>style.visibility</p:attrName>
                                        </p:attrNameLst>
                                      </p:cBhvr>
                                      <p:to>
                                        <p:strVal val="visible"/>
                                      </p:to>
                                    </p:set>
                                    <p:anim calcmode="lin" valueType="num">
                                      <p:cBhvr>
                                        <p:cTn id="63" dur="750" fill="hold"/>
                                        <p:tgtEl>
                                          <p:spTgt spid="197"/>
                                        </p:tgtEl>
                                        <p:attrNameLst>
                                          <p:attrName>ppt_w</p:attrName>
                                        </p:attrNameLst>
                                      </p:cBhvr>
                                      <p:tavLst>
                                        <p:tav tm="0">
                                          <p:val>
                                            <p:fltVal val="0"/>
                                          </p:val>
                                        </p:tav>
                                        <p:tav tm="100000">
                                          <p:val>
                                            <p:strVal val="#ppt_w"/>
                                          </p:val>
                                        </p:tav>
                                      </p:tavLst>
                                    </p:anim>
                                    <p:anim calcmode="lin" valueType="num">
                                      <p:cBhvr>
                                        <p:cTn id="64" dur="750" fill="hold"/>
                                        <p:tgtEl>
                                          <p:spTgt spid="197"/>
                                        </p:tgtEl>
                                        <p:attrNameLst>
                                          <p:attrName>ppt_h</p:attrName>
                                        </p:attrNameLst>
                                      </p:cBhvr>
                                      <p:tavLst>
                                        <p:tav tm="0">
                                          <p:val>
                                            <p:fltVal val="0"/>
                                          </p:val>
                                        </p:tav>
                                        <p:tav tm="100000">
                                          <p:val>
                                            <p:strVal val="#ppt_h"/>
                                          </p:val>
                                        </p:tav>
                                      </p:tavLst>
                                    </p:anim>
                                    <p:animEffect transition="in" filter="fade">
                                      <p:cBhvr>
                                        <p:cTn id="65" dur="750"/>
                                        <p:tgtEl>
                                          <p:spTgt spid="197"/>
                                        </p:tgtEl>
                                      </p:cBhvr>
                                    </p:animEffect>
                                  </p:childTnLst>
                                </p:cTn>
                              </p:par>
                            </p:childTnLst>
                          </p:cTn>
                        </p:par>
                        <p:par>
                          <p:cTn id="66" fill="hold">
                            <p:stCondLst>
                              <p:cond delay="10250"/>
                            </p:stCondLst>
                            <p:childTnLst>
                              <p:par>
                                <p:cTn id="67" presetID="22" presetClass="entr" presetSubtype="8" fill="hold" grpId="0" nodeType="afterEffect">
                                  <p:stCondLst>
                                    <p:cond delay="0"/>
                                  </p:stCondLst>
                                  <p:childTnLst>
                                    <p:set>
                                      <p:cBhvr>
                                        <p:cTn id="68" dur="1" fill="hold">
                                          <p:stCondLst>
                                            <p:cond delay="0"/>
                                          </p:stCondLst>
                                        </p:cTn>
                                        <p:tgtEl>
                                          <p:spTgt spid="200"/>
                                        </p:tgtEl>
                                        <p:attrNameLst>
                                          <p:attrName>style.visibility</p:attrName>
                                        </p:attrNameLst>
                                      </p:cBhvr>
                                      <p:to>
                                        <p:strVal val="visible"/>
                                      </p:to>
                                    </p:set>
                                    <p:animEffect transition="in" filter="wipe(left)">
                                      <p:cBhvr>
                                        <p:cTn id="69" dur="750"/>
                                        <p:tgtEl>
                                          <p:spTgt spid="200"/>
                                        </p:tgtEl>
                                      </p:cBhvr>
                                    </p:animEffect>
                                  </p:childTnLst>
                                </p:cTn>
                              </p:par>
                            </p:childTnLst>
                          </p:cTn>
                        </p:par>
                        <p:par>
                          <p:cTn id="70" fill="hold">
                            <p:stCondLst>
                              <p:cond delay="11000"/>
                            </p:stCondLst>
                            <p:childTnLst>
                              <p:par>
                                <p:cTn id="71" presetID="53" presetClass="entr" presetSubtype="16" fill="hold" nodeType="afterEffect">
                                  <p:stCondLst>
                                    <p:cond delay="0"/>
                                  </p:stCondLst>
                                  <p:childTnLst>
                                    <p:set>
                                      <p:cBhvr>
                                        <p:cTn id="72" dur="1" fill="hold">
                                          <p:stCondLst>
                                            <p:cond delay="0"/>
                                          </p:stCondLst>
                                        </p:cTn>
                                        <p:tgtEl>
                                          <p:spTgt spid="201"/>
                                        </p:tgtEl>
                                        <p:attrNameLst>
                                          <p:attrName>style.visibility</p:attrName>
                                        </p:attrNameLst>
                                      </p:cBhvr>
                                      <p:to>
                                        <p:strVal val="visible"/>
                                      </p:to>
                                    </p:set>
                                    <p:anim calcmode="lin" valueType="num">
                                      <p:cBhvr>
                                        <p:cTn id="73" dur="750" fill="hold"/>
                                        <p:tgtEl>
                                          <p:spTgt spid="201"/>
                                        </p:tgtEl>
                                        <p:attrNameLst>
                                          <p:attrName>ppt_w</p:attrName>
                                        </p:attrNameLst>
                                      </p:cBhvr>
                                      <p:tavLst>
                                        <p:tav tm="0">
                                          <p:val>
                                            <p:fltVal val="0"/>
                                          </p:val>
                                        </p:tav>
                                        <p:tav tm="100000">
                                          <p:val>
                                            <p:strVal val="#ppt_w"/>
                                          </p:val>
                                        </p:tav>
                                      </p:tavLst>
                                    </p:anim>
                                    <p:anim calcmode="lin" valueType="num">
                                      <p:cBhvr>
                                        <p:cTn id="74" dur="750" fill="hold"/>
                                        <p:tgtEl>
                                          <p:spTgt spid="201"/>
                                        </p:tgtEl>
                                        <p:attrNameLst>
                                          <p:attrName>ppt_h</p:attrName>
                                        </p:attrNameLst>
                                      </p:cBhvr>
                                      <p:tavLst>
                                        <p:tav tm="0">
                                          <p:val>
                                            <p:fltVal val="0"/>
                                          </p:val>
                                        </p:tav>
                                        <p:tav tm="100000">
                                          <p:val>
                                            <p:strVal val="#ppt_h"/>
                                          </p:val>
                                        </p:tav>
                                      </p:tavLst>
                                    </p:anim>
                                    <p:animEffect transition="in" filter="fade">
                                      <p:cBhvr>
                                        <p:cTn id="75" dur="750"/>
                                        <p:tgtEl>
                                          <p:spTgt spid="201"/>
                                        </p:tgtEl>
                                      </p:cBhvr>
                                    </p:animEffect>
                                  </p:childTnLst>
                                </p:cTn>
                              </p:par>
                            </p:childTnLst>
                          </p:cTn>
                        </p:par>
                        <p:par>
                          <p:cTn id="76" fill="hold">
                            <p:stCondLst>
                              <p:cond delay="11750"/>
                            </p:stCondLst>
                            <p:childTnLst>
                              <p:par>
                                <p:cTn id="77" presetID="22" presetClass="entr" presetSubtype="8" fill="hold" grpId="0" nodeType="afterEffect">
                                  <p:stCondLst>
                                    <p:cond delay="0"/>
                                  </p:stCondLst>
                                  <p:childTnLst>
                                    <p:set>
                                      <p:cBhvr>
                                        <p:cTn id="78" dur="1" fill="hold">
                                          <p:stCondLst>
                                            <p:cond delay="0"/>
                                          </p:stCondLst>
                                        </p:cTn>
                                        <p:tgtEl>
                                          <p:spTgt spid="204"/>
                                        </p:tgtEl>
                                        <p:attrNameLst>
                                          <p:attrName>style.visibility</p:attrName>
                                        </p:attrNameLst>
                                      </p:cBhvr>
                                      <p:to>
                                        <p:strVal val="visible"/>
                                      </p:to>
                                    </p:set>
                                    <p:animEffect transition="in" filter="wipe(left)">
                                      <p:cBhvr>
                                        <p:cTn id="79" dur="75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 grpId="0"/>
      <p:bldP spid="188" grpId="0"/>
      <p:bldP spid="192" grpId="0"/>
      <p:bldP spid="196" grpId="0"/>
      <p:bldP spid="200" grpId="0"/>
      <p:bldP spid="204" grpId="0"/>
      <p:bldP spid="206" grpId="0"/>
      <p:bldP spid="20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1477</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2019-08-30T15:05:37Z</dcterms:modified>
</cp:coreProperties>
</file>