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375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defTabSz="1219170">
              <a:spcBef>
                <a:spcPct val="20000"/>
              </a:spcBef>
              <a:defRPr/>
            </a:pPr>
            <a:endParaRPr lang="en-US" sz="200" b="1" dirty="0">
              <a:solidFill>
                <a:srgbClr val="939393"/>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06</a:t>
              </a:r>
            </a:p>
            <a:p>
              <a:pPr algn="ctr"/>
              <a:r>
                <a:rPr lang="en-US" sz="800" b="1" dirty="0">
                  <a:solidFill>
                    <a:srgbClr val="3C3C3C"/>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a:t>
            </a:r>
            <a:r>
              <a:rPr lang="en-US" sz="1500" dirty="0">
                <a:solidFill>
                  <a:srgbClr val="BFBFBF"/>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15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7A7A7A"/>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FE4A1E"/>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5C9AD3"/>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pic>
        <p:nvPicPr>
          <p:cNvPr id="182" name="Picture 181">
            <a:hlinkClick r:id="rId2"/>
            <a:extLst>
              <a:ext uri="{FF2B5EF4-FFF2-40B4-BE49-F238E27FC236}">
                <a16:creationId xmlns:a16="http://schemas.microsoft.com/office/drawing/2014/main" id="{8CFB4562-E45C-4C6A-AF22-30878CCAE4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2019-08-30T15:05:37Z</dcterms:modified>
</cp:coreProperties>
</file>