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1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61AB-4D24-B775-83BC9DBB54F9}"/>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61AB-4D24-B775-83BC9DBB54F9}"/>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61AB-4D24-B775-83BC9DBB54F9}"/>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61AB-4D24-B775-83BC9DBB54F9}"/>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61AB-4D24-B775-83BC9DBB54F9}"/>
              </c:ext>
            </c:extLst>
          </c:dPt>
          <c:dPt>
            <c:idx val="5"/>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61AB-4D24-B775-83BC9DBB54F9}"/>
              </c:ext>
            </c:extLst>
          </c:dPt>
          <c:dPt>
            <c:idx val="6"/>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61AB-4D24-B775-83BC9DBB54F9}"/>
              </c:ext>
            </c:extLst>
          </c:dPt>
          <c:dPt>
            <c:idx val="7"/>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61AB-4D24-B775-83BC9DBB54F9}"/>
              </c:ext>
            </c:extLst>
          </c:dPt>
          <c:dPt>
            <c:idx val="8"/>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61AB-4D24-B775-83BC9DBB54F9}"/>
              </c:ext>
            </c:extLst>
          </c:dPt>
          <c:dPt>
            <c:idx val="9"/>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61AB-4D24-B775-83BC9DBB54F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61AB-4D24-B775-83BC9DBB54F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D7F7-45EF-ADBF-ABBB8F298236}"/>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D7F7-45EF-ADBF-ABBB8F298236}"/>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D7F7-45EF-ADBF-ABBB8F298236}"/>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D7F7-45EF-ADBF-ABBB8F298236}"/>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D7F7-45EF-ADBF-ABBB8F298236}"/>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D7F7-45EF-ADBF-ABBB8F298236}"/>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D7F7-45EF-ADBF-ABBB8F298236}"/>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D7F7-45EF-ADBF-ABBB8F298236}"/>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D7F7-45EF-ADBF-ABBB8F298236}"/>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D7F7-45EF-ADBF-ABBB8F29823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D7F7-45EF-ADBF-ABBB8F29823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3414-4262-A994-70CFDA95AB1D}"/>
              </c:ext>
            </c:extLst>
          </c:dPt>
          <c:dPt>
            <c:idx val="1"/>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3414-4262-A994-70CFDA95AB1D}"/>
              </c:ext>
            </c:extLst>
          </c:dPt>
          <c:dPt>
            <c:idx val="2"/>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3414-4262-A994-70CFDA95AB1D}"/>
              </c:ext>
            </c:extLst>
          </c:dPt>
          <c:dPt>
            <c:idx val="3"/>
            <c:bubble3D val="0"/>
            <c:extLst>
              <c:ext xmlns:c16="http://schemas.microsoft.com/office/drawing/2014/chart" uri="{C3380CC4-5D6E-409C-BE32-E72D297353CC}">
                <c16:uniqueId val="{00000006-3414-4262-A994-70CFDA95AB1D}"/>
              </c:ext>
            </c:extLst>
          </c:dPt>
          <c:dPt>
            <c:idx val="4"/>
            <c:bubble3D val="0"/>
            <c:extLst>
              <c:ext xmlns:c16="http://schemas.microsoft.com/office/drawing/2014/chart" uri="{C3380CC4-5D6E-409C-BE32-E72D297353CC}">
                <c16:uniqueId val="{00000007-3414-4262-A994-70CFDA95AB1D}"/>
              </c:ext>
            </c:extLst>
          </c:dPt>
          <c:dPt>
            <c:idx val="5"/>
            <c:bubble3D val="0"/>
            <c:extLst>
              <c:ext xmlns:c16="http://schemas.microsoft.com/office/drawing/2014/chart" uri="{C3380CC4-5D6E-409C-BE32-E72D297353CC}">
                <c16:uniqueId val="{00000008-3414-4262-A994-70CFDA95AB1D}"/>
              </c:ext>
            </c:extLst>
          </c:dPt>
          <c:dPt>
            <c:idx val="6"/>
            <c:bubble3D val="0"/>
            <c:extLst>
              <c:ext xmlns:c16="http://schemas.microsoft.com/office/drawing/2014/chart" uri="{C3380CC4-5D6E-409C-BE32-E72D297353CC}">
                <c16:uniqueId val="{00000009-3414-4262-A994-70CFDA95AB1D}"/>
              </c:ext>
            </c:extLst>
          </c:dPt>
          <c:dPt>
            <c:idx val="7"/>
            <c:bubble3D val="0"/>
            <c:extLst>
              <c:ext xmlns:c16="http://schemas.microsoft.com/office/drawing/2014/chart" uri="{C3380CC4-5D6E-409C-BE32-E72D297353CC}">
                <c16:uniqueId val="{0000000A-3414-4262-A994-70CFDA95AB1D}"/>
              </c:ext>
            </c:extLst>
          </c:dPt>
          <c:dPt>
            <c:idx val="8"/>
            <c:bubble3D val="0"/>
            <c:extLst>
              <c:ext xmlns:c16="http://schemas.microsoft.com/office/drawing/2014/chart" uri="{C3380CC4-5D6E-409C-BE32-E72D297353CC}">
                <c16:uniqueId val="{0000000B-3414-4262-A994-70CFDA95AB1D}"/>
              </c:ext>
            </c:extLst>
          </c:dPt>
          <c:dPt>
            <c:idx val="9"/>
            <c:bubble3D val="0"/>
            <c:extLst>
              <c:ext xmlns:c16="http://schemas.microsoft.com/office/drawing/2014/chart" uri="{C3380CC4-5D6E-409C-BE32-E72D297353CC}">
                <c16:uniqueId val="{0000000C-3414-4262-A994-70CFDA95AB1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3414-4262-A994-70CFDA95AB1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621047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928816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Freeform 10"/>
          <p:cNvSpPr>
            <a:spLocks/>
          </p:cNvSpPr>
          <p:nvPr/>
        </p:nvSpPr>
        <p:spPr bwMode="auto">
          <a:xfrm>
            <a:off x="3399532" y="5790015"/>
            <a:ext cx="310697" cy="632489"/>
          </a:xfrm>
          <a:custGeom>
            <a:avLst/>
            <a:gdLst/>
            <a:ahLst/>
            <a:cxnLst>
              <a:cxn ang="0">
                <a:pos x="52" y="316"/>
              </a:cxn>
              <a:cxn ang="0">
                <a:pos x="36" y="278"/>
              </a:cxn>
              <a:cxn ang="0">
                <a:pos x="41" y="238"/>
              </a:cxn>
              <a:cxn ang="0">
                <a:pos x="11" y="214"/>
              </a:cxn>
              <a:cxn ang="0">
                <a:pos x="12" y="177"/>
              </a:cxn>
              <a:cxn ang="0">
                <a:pos x="38" y="39"/>
              </a:cxn>
              <a:cxn ang="0">
                <a:pos x="46" y="3"/>
              </a:cxn>
              <a:cxn ang="0">
                <a:pos x="60" y="7"/>
              </a:cxn>
              <a:cxn ang="0">
                <a:pos x="85" y="16"/>
              </a:cxn>
              <a:cxn ang="0">
                <a:pos x="110" y="11"/>
              </a:cxn>
              <a:cxn ang="0">
                <a:pos x="127" y="5"/>
              </a:cxn>
              <a:cxn ang="0">
                <a:pos x="141" y="55"/>
              </a:cxn>
              <a:cxn ang="0">
                <a:pos x="130" y="89"/>
              </a:cxn>
              <a:cxn ang="0">
                <a:pos x="125" y="113"/>
              </a:cxn>
              <a:cxn ang="0">
                <a:pos x="122" y="132"/>
              </a:cxn>
              <a:cxn ang="0">
                <a:pos x="111" y="150"/>
              </a:cxn>
              <a:cxn ang="0">
                <a:pos x="95" y="154"/>
              </a:cxn>
              <a:cxn ang="0">
                <a:pos x="109" y="177"/>
              </a:cxn>
              <a:cxn ang="0">
                <a:pos x="112" y="215"/>
              </a:cxn>
              <a:cxn ang="0">
                <a:pos x="110" y="240"/>
              </a:cxn>
              <a:cxn ang="0">
                <a:pos x="106" y="268"/>
              </a:cxn>
              <a:cxn ang="0">
                <a:pos x="98" y="296"/>
              </a:cxn>
              <a:cxn ang="0">
                <a:pos x="73" y="320"/>
              </a:cxn>
              <a:cxn ang="0">
                <a:pos x="52" y="316"/>
              </a:cxn>
            </a:cxnLst>
            <a:rect l="0" t="0" r="r" b="b"/>
            <a:pathLst>
              <a:path w="159" h="324">
                <a:moveTo>
                  <a:pt x="52" y="316"/>
                </a:moveTo>
                <a:cubicBezTo>
                  <a:pt x="35" y="313"/>
                  <a:pt x="34" y="311"/>
                  <a:pt x="36" y="278"/>
                </a:cubicBezTo>
                <a:cubicBezTo>
                  <a:pt x="37" y="259"/>
                  <a:pt x="40" y="241"/>
                  <a:pt x="41" y="238"/>
                </a:cubicBezTo>
                <a:cubicBezTo>
                  <a:pt x="46" y="230"/>
                  <a:pt x="22" y="210"/>
                  <a:pt x="11" y="214"/>
                </a:cubicBezTo>
                <a:cubicBezTo>
                  <a:pt x="0" y="218"/>
                  <a:pt x="0" y="194"/>
                  <a:pt x="12" y="177"/>
                </a:cubicBezTo>
                <a:cubicBezTo>
                  <a:pt x="30" y="152"/>
                  <a:pt x="46" y="65"/>
                  <a:pt x="38" y="39"/>
                </a:cubicBezTo>
                <a:cubicBezTo>
                  <a:pt x="29" y="7"/>
                  <a:pt x="29" y="7"/>
                  <a:pt x="46" y="3"/>
                </a:cubicBezTo>
                <a:cubicBezTo>
                  <a:pt x="54" y="0"/>
                  <a:pt x="60" y="2"/>
                  <a:pt x="60" y="7"/>
                </a:cubicBezTo>
                <a:cubicBezTo>
                  <a:pt x="60" y="12"/>
                  <a:pt x="71" y="16"/>
                  <a:pt x="85" y="16"/>
                </a:cubicBezTo>
                <a:cubicBezTo>
                  <a:pt x="99" y="17"/>
                  <a:pt x="110" y="15"/>
                  <a:pt x="110" y="11"/>
                </a:cubicBezTo>
                <a:cubicBezTo>
                  <a:pt x="110" y="8"/>
                  <a:pt x="118" y="5"/>
                  <a:pt x="127" y="5"/>
                </a:cubicBezTo>
                <a:cubicBezTo>
                  <a:pt x="150" y="5"/>
                  <a:pt x="159" y="36"/>
                  <a:pt x="141" y="55"/>
                </a:cubicBezTo>
                <a:cubicBezTo>
                  <a:pt x="133" y="63"/>
                  <a:pt x="129" y="77"/>
                  <a:pt x="130" y="89"/>
                </a:cubicBezTo>
                <a:cubicBezTo>
                  <a:pt x="131" y="100"/>
                  <a:pt x="129" y="111"/>
                  <a:pt x="125" y="113"/>
                </a:cubicBezTo>
                <a:cubicBezTo>
                  <a:pt x="122" y="115"/>
                  <a:pt x="120" y="124"/>
                  <a:pt x="122" y="132"/>
                </a:cubicBezTo>
                <a:cubicBezTo>
                  <a:pt x="125" y="142"/>
                  <a:pt x="122" y="147"/>
                  <a:pt x="111" y="150"/>
                </a:cubicBezTo>
                <a:cubicBezTo>
                  <a:pt x="95" y="154"/>
                  <a:pt x="95" y="154"/>
                  <a:pt x="95" y="154"/>
                </a:cubicBezTo>
                <a:cubicBezTo>
                  <a:pt x="109" y="177"/>
                  <a:pt x="109" y="177"/>
                  <a:pt x="109" y="177"/>
                </a:cubicBezTo>
                <a:cubicBezTo>
                  <a:pt x="122" y="198"/>
                  <a:pt x="122" y="202"/>
                  <a:pt x="112" y="215"/>
                </a:cubicBezTo>
                <a:cubicBezTo>
                  <a:pt x="104" y="227"/>
                  <a:pt x="103" y="232"/>
                  <a:pt x="110" y="240"/>
                </a:cubicBezTo>
                <a:cubicBezTo>
                  <a:pt x="116" y="247"/>
                  <a:pt x="115" y="254"/>
                  <a:pt x="106" y="268"/>
                </a:cubicBezTo>
                <a:cubicBezTo>
                  <a:pt x="99" y="278"/>
                  <a:pt x="96" y="290"/>
                  <a:pt x="98" y="296"/>
                </a:cubicBezTo>
                <a:cubicBezTo>
                  <a:pt x="102" y="305"/>
                  <a:pt x="81" y="324"/>
                  <a:pt x="73" y="320"/>
                </a:cubicBezTo>
                <a:cubicBezTo>
                  <a:pt x="72" y="319"/>
                  <a:pt x="62" y="318"/>
                  <a:pt x="52" y="316"/>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 name="Freeform 7"/>
          <p:cNvSpPr>
            <a:spLocks/>
          </p:cNvSpPr>
          <p:nvPr/>
        </p:nvSpPr>
        <p:spPr bwMode="auto">
          <a:xfrm>
            <a:off x="3419506" y="5561433"/>
            <a:ext cx="1225033" cy="983131"/>
          </a:xfrm>
          <a:custGeom>
            <a:avLst/>
            <a:gdLst/>
            <a:ahLst/>
            <a:cxnLst>
              <a:cxn ang="0">
                <a:pos x="174" y="497"/>
              </a:cxn>
              <a:cxn ang="0">
                <a:pos x="151" y="463"/>
              </a:cxn>
              <a:cxn ang="0">
                <a:pos x="114" y="426"/>
              </a:cxn>
              <a:cxn ang="0">
                <a:pos x="105" y="386"/>
              </a:cxn>
              <a:cxn ang="0">
                <a:pos x="108" y="361"/>
              </a:cxn>
              <a:cxn ang="0">
                <a:pos x="110" y="332"/>
              </a:cxn>
              <a:cxn ang="0">
                <a:pos x="110" y="301"/>
              </a:cxn>
              <a:cxn ang="0">
                <a:pos x="111" y="273"/>
              </a:cxn>
              <a:cxn ang="0">
                <a:pos x="119" y="248"/>
              </a:cxn>
              <a:cxn ang="0">
                <a:pos x="123" y="231"/>
              </a:cxn>
              <a:cxn ang="0">
                <a:pos x="127" y="208"/>
              </a:cxn>
              <a:cxn ang="0">
                <a:pos x="142" y="168"/>
              </a:cxn>
              <a:cxn ang="0">
                <a:pos x="150" y="145"/>
              </a:cxn>
              <a:cxn ang="0">
                <a:pos x="143" y="129"/>
              </a:cxn>
              <a:cxn ang="0">
                <a:pos x="123" y="116"/>
              </a:cxn>
              <a:cxn ang="0">
                <a:pos x="96" y="122"/>
              </a:cxn>
              <a:cxn ang="0">
                <a:pos x="57" y="115"/>
              </a:cxn>
              <a:cxn ang="0">
                <a:pos x="39" y="113"/>
              </a:cxn>
              <a:cxn ang="0">
                <a:pos x="21" y="100"/>
              </a:cxn>
              <a:cxn ang="0">
                <a:pos x="10" y="68"/>
              </a:cxn>
              <a:cxn ang="0">
                <a:pos x="7" y="42"/>
              </a:cxn>
              <a:cxn ang="0">
                <a:pos x="22" y="35"/>
              </a:cxn>
              <a:cxn ang="0">
                <a:pos x="50" y="20"/>
              </a:cxn>
              <a:cxn ang="0">
                <a:pos x="97" y="10"/>
              </a:cxn>
              <a:cxn ang="0">
                <a:pos x="142" y="16"/>
              </a:cxn>
              <a:cxn ang="0">
                <a:pos x="190" y="20"/>
              </a:cxn>
              <a:cxn ang="0">
                <a:pos x="271" y="29"/>
              </a:cxn>
              <a:cxn ang="0">
                <a:pos x="392" y="44"/>
              </a:cxn>
              <a:cxn ang="0">
                <a:pos x="479" y="72"/>
              </a:cxn>
              <a:cxn ang="0">
                <a:pos x="543" y="85"/>
              </a:cxn>
              <a:cxn ang="0">
                <a:pos x="553" y="92"/>
              </a:cxn>
              <a:cxn ang="0">
                <a:pos x="567" y="93"/>
              </a:cxn>
              <a:cxn ang="0">
                <a:pos x="614" y="94"/>
              </a:cxn>
              <a:cxn ang="0">
                <a:pos x="622" y="87"/>
              </a:cxn>
              <a:cxn ang="0">
                <a:pos x="629" y="107"/>
              </a:cxn>
              <a:cxn ang="0">
                <a:pos x="544" y="171"/>
              </a:cxn>
              <a:cxn ang="0">
                <a:pos x="509" y="192"/>
              </a:cxn>
              <a:cxn ang="0">
                <a:pos x="476" y="244"/>
              </a:cxn>
              <a:cxn ang="0">
                <a:pos x="447" y="284"/>
              </a:cxn>
              <a:cxn ang="0">
                <a:pos x="459" y="308"/>
              </a:cxn>
              <a:cxn ang="0">
                <a:pos x="450" y="355"/>
              </a:cxn>
              <a:cxn ang="0">
                <a:pos x="429" y="390"/>
              </a:cxn>
              <a:cxn ang="0">
                <a:pos x="415" y="404"/>
              </a:cxn>
              <a:cxn ang="0">
                <a:pos x="380" y="429"/>
              </a:cxn>
              <a:cxn ang="0">
                <a:pos x="324" y="455"/>
              </a:cxn>
              <a:cxn ang="0">
                <a:pos x="248" y="462"/>
              </a:cxn>
              <a:cxn ang="0">
                <a:pos x="198" y="486"/>
              </a:cxn>
              <a:cxn ang="0">
                <a:pos x="174" y="497"/>
              </a:cxn>
            </a:cxnLst>
            <a:rect l="0" t="0" r="r" b="b"/>
            <a:pathLst>
              <a:path w="629" h="505">
                <a:moveTo>
                  <a:pt x="174" y="497"/>
                </a:moveTo>
                <a:cubicBezTo>
                  <a:pt x="170" y="494"/>
                  <a:pt x="159" y="479"/>
                  <a:pt x="151" y="463"/>
                </a:cubicBezTo>
                <a:cubicBezTo>
                  <a:pt x="141" y="443"/>
                  <a:pt x="129" y="431"/>
                  <a:pt x="114" y="426"/>
                </a:cubicBezTo>
                <a:cubicBezTo>
                  <a:pt x="90" y="418"/>
                  <a:pt x="87" y="404"/>
                  <a:pt x="105" y="386"/>
                </a:cubicBezTo>
                <a:cubicBezTo>
                  <a:pt x="115" y="376"/>
                  <a:pt x="115" y="372"/>
                  <a:pt x="108" y="361"/>
                </a:cubicBezTo>
                <a:cubicBezTo>
                  <a:pt x="101" y="350"/>
                  <a:pt x="102" y="344"/>
                  <a:pt x="110" y="332"/>
                </a:cubicBezTo>
                <a:cubicBezTo>
                  <a:pt x="119" y="319"/>
                  <a:pt x="119" y="316"/>
                  <a:pt x="110" y="301"/>
                </a:cubicBezTo>
                <a:cubicBezTo>
                  <a:pt x="100" y="286"/>
                  <a:pt x="100" y="284"/>
                  <a:pt x="111" y="273"/>
                </a:cubicBezTo>
                <a:cubicBezTo>
                  <a:pt x="117" y="266"/>
                  <a:pt x="121" y="255"/>
                  <a:pt x="119" y="248"/>
                </a:cubicBezTo>
                <a:cubicBezTo>
                  <a:pt x="117" y="241"/>
                  <a:pt x="119" y="233"/>
                  <a:pt x="123" y="231"/>
                </a:cubicBezTo>
                <a:cubicBezTo>
                  <a:pt x="126" y="229"/>
                  <a:pt x="129" y="218"/>
                  <a:pt x="127" y="208"/>
                </a:cubicBezTo>
                <a:cubicBezTo>
                  <a:pt x="126" y="196"/>
                  <a:pt x="132" y="181"/>
                  <a:pt x="142" y="168"/>
                </a:cubicBezTo>
                <a:cubicBezTo>
                  <a:pt x="151" y="156"/>
                  <a:pt x="155" y="146"/>
                  <a:pt x="150" y="145"/>
                </a:cubicBezTo>
                <a:cubicBezTo>
                  <a:pt x="146" y="144"/>
                  <a:pt x="143" y="136"/>
                  <a:pt x="143" y="129"/>
                </a:cubicBezTo>
                <a:cubicBezTo>
                  <a:pt x="143" y="119"/>
                  <a:pt x="138" y="116"/>
                  <a:pt x="123" y="116"/>
                </a:cubicBezTo>
                <a:cubicBezTo>
                  <a:pt x="112" y="116"/>
                  <a:pt x="100" y="119"/>
                  <a:pt x="96" y="122"/>
                </a:cubicBezTo>
                <a:cubicBezTo>
                  <a:pt x="88" y="130"/>
                  <a:pt x="57" y="124"/>
                  <a:pt x="57" y="115"/>
                </a:cubicBezTo>
                <a:cubicBezTo>
                  <a:pt x="57" y="111"/>
                  <a:pt x="49" y="110"/>
                  <a:pt x="39" y="113"/>
                </a:cubicBezTo>
                <a:cubicBezTo>
                  <a:pt x="24" y="116"/>
                  <a:pt x="21" y="115"/>
                  <a:pt x="21" y="100"/>
                </a:cubicBezTo>
                <a:cubicBezTo>
                  <a:pt x="21" y="91"/>
                  <a:pt x="16" y="76"/>
                  <a:pt x="10" y="68"/>
                </a:cubicBezTo>
                <a:cubicBezTo>
                  <a:pt x="1" y="55"/>
                  <a:pt x="0" y="50"/>
                  <a:pt x="7" y="42"/>
                </a:cubicBezTo>
                <a:cubicBezTo>
                  <a:pt x="12" y="36"/>
                  <a:pt x="18" y="33"/>
                  <a:pt x="22" y="35"/>
                </a:cubicBezTo>
                <a:cubicBezTo>
                  <a:pt x="31" y="40"/>
                  <a:pt x="50" y="31"/>
                  <a:pt x="50" y="20"/>
                </a:cubicBezTo>
                <a:cubicBezTo>
                  <a:pt x="50" y="7"/>
                  <a:pt x="83" y="0"/>
                  <a:pt x="97" y="10"/>
                </a:cubicBezTo>
                <a:cubicBezTo>
                  <a:pt x="103" y="16"/>
                  <a:pt x="120" y="18"/>
                  <a:pt x="142" y="16"/>
                </a:cubicBezTo>
                <a:cubicBezTo>
                  <a:pt x="161" y="14"/>
                  <a:pt x="183" y="16"/>
                  <a:pt x="190" y="20"/>
                </a:cubicBezTo>
                <a:cubicBezTo>
                  <a:pt x="198" y="24"/>
                  <a:pt x="234" y="28"/>
                  <a:pt x="271" y="29"/>
                </a:cubicBezTo>
                <a:cubicBezTo>
                  <a:pt x="355" y="31"/>
                  <a:pt x="386" y="35"/>
                  <a:pt x="392" y="44"/>
                </a:cubicBezTo>
                <a:cubicBezTo>
                  <a:pt x="402" y="59"/>
                  <a:pt x="442" y="72"/>
                  <a:pt x="479" y="72"/>
                </a:cubicBezTo>
                <a:cubicBezTo>
                  <a:pt x="539" y="72"/>
                  <a:pt x="543" y="73"/>
                  <a:pt x="543" y="85"/>
                </a:cubicBezTo>
                <a:cubicBezTo>
                  <a:pt x="543" y="92"/>
                  <a:pt x="547" y="95"/>
                  <a:pt x="553" y="92"/>
                </a:cubicBezTo>
                <a:cubicBezTo>
                  <a:pt x="558" y="90"/>
                  <a:pt x="565" y="90"/>
                  <a:pt x="567" y="93"/>
                </a:cubicBezTo>
                <a:cubicBezTo>
                  <a:pt x="575" y="100"/>
                  <a:pt x="614" y="102"/>
                  <a:pt x="614" y="94"/>
                </a:cubicBezTo>
                <a:cubicBezTo>
                  <a:pt x="614" y="91"/>
                  <a:pt x="618" y="87"/>
                  <a:pt x="622" y="87"/>
                </a:cubicBezTo>
                <a:cubicBezTo>
                  <a:pt x="625" y="87"/>
                  <a:pt x="629" y="96"/>
                  <a:pt x="629" y="107"/>
                </a:cubicBezTo>
                <a:cubicBezTo>
                  <a:pt x="629" y="130"/>
                  <a:pt x="595" y="156"/>
                  <a:pt x="544" y="171"/>
                </a:cubicBezTo>
                <a:cubicBezTo>
                  <a:pt x="527" y="176"/>
                  <a:pt x="512" y="185"/>
                  <a:pt x="509" y="192"/>
                </a:cubicBezTo>
                <a:cubicBezTo>
                  <a:pt x="507" y="198"/>
                  <a:pt x="492" y="222"/>
                  <a:pt x="476" y="244"/>
                </a:cubicBezTo>
                <a:cubicBezTo>
                  <a:pt x="447" y="284"/>
                  <a:pt x="447" y="284"/>
                  <a:pt x="447" y="284"/>
                </a:cubicBezTo>
                <a:cubicBezTo>
                  <a:pt x="459" y="308"/>
                  <a:pt x="459" y="308"/>
                  <a:pt x="459" y="308"/>
                </a:cubicBezTo>
                <a:cubicBezTo>
                  <a:pt x="471" y="332"/>
                  <a:pt x="471" y="333"/>
                  <a:pt x="450" y="355"/>
                </a:cubicBezTo>
                <a:cubicBezTo>
                  <a:pt x="438" y="367"/>
                  <a:pt x="429" y="383"/>
                  <a:pt x="429" y="390"/>
                </a:cubicBezTo>
                <a:cubicBezTo>
                  <a:pt x="429" y="399"/>
                  <a:pt x="424" y="404"/>
                  <a:pt x="415" y="404"/>
                </a:cubicBezTo>
                <a:cubicBezTo>
                  <a:pt x="407" y="404"/>
                  <a:pt x="391" y="415"/>
                  <a:pt x="380" y="429"/>
                </a:cubicBezTo>
                <a:cubicBezTo>
                  <a:pt x="360" y="453"/>
                  <a:pt x="355" y="455"/>
                  <a:pt x="324" y="455"/>
                </a:cubicBezTo>
                <a:cubicBezTo>
                  <a:pt x="305" y="455"/>
                  <a:pt x="271" y="458"/>
                  <a:pt x="248" y="462"/>
                </a:cubicBezTo>
                <a:cubicBezTo>
                  <a:pt x="215" y="468"/>
                  <a:pt x="204" y="473"/>
                  <a:pt x="198" y="486"/>
                </a:cubicBezTo>
                <a:cubicBezTo>
                  <a:pt x="190" y="503"/>
                  <a:pt x="187" y="505"/>
                  <a:pt x="174" y="497"/>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1" name="Freeform 20"/>
          <p:cNvSpPr>
            <a:spLocks/>
          </p:cNvSpPr>
          <p:nvPr/>
        </p:nvSpPr>
        <p:spPr bwMode="auto">
          <a:xfrm>
            <a:off x="3863358" y="4516161"/>
            <a:ext cx="1273857" cy="1225032"/>
          </a:xfrm>
          <a:custGeom>
            <a:avLst/>
            <a:gdLst/>
            <a:ahLst/>
            <a:cxnLst>
              <a:cxn ang="0">
                <a:pos x="251" y="600"/>
              </a:cxn>
              <a:cxn ang="0">
                <a:pos x="169" y="567"/>
              </a:cxn>
              <a:cxn ang="0">
                <a:pos x="185" y="462"/>
              </a:cxn>
              <a:cxn ang="0">
                <a:pos x="177" y="356"/>
              </a:cxn>
              <a:cxn ang="0">
                <a:pos x="129" y="291"/>
              </a:cxn>
              <a:cxn ang="0">
                <a:pos x="108" y="265"/>
              </a:cxn>
              <a:cxn ang="0">
                <a:pos x="29" y="241"/>
              </a:cxn>
              <a:cxn ang="0">
                <a:pos x="17" y="203"/>
              </a:cxn>
              <a:cxn ang="0">
                <a:pos x="70" y="174"/>
              </a:cxn>
              <a:cxn ang="0">
                <a:pos x="114" y="191"/>
              </a:cxn>
              <a:cxn ang="0">
                <a:pos x="170" y="186"/>
              </a:cxn>
              <a:cxn ang="0">
                <a:pos x="154" y="115"/>
              </a:cxn>
              <a:cxn ang="0">
                <a:pos x="179" y="124"/>
              </a:cxn>
              <a:cxn ang="0">
                <a:pos x="253" y="120"/>
              </a:cxn>
              <a:cxn ang="0">
                <a:pos x="329" y="26"/>
              </a:cxn>
              <a:cxn ang="0">
                <a:pos x="375" y="13"/>
              </a:cxn>
              <a:cxn ang="0">
                <a:pos x="408" y="27"/>
              </a:cxn>
              <a:cxn ang="0">
                <a:pos x="452" y="61"/>
              </a:cxn>
              <a:cxn ang="0">
                <a:pos x="468" y="85"/>
              </a:cxn>
              <a:cxn ang="0">
                <a:pos x="540" y="122"/>
              </a:cxn>
              <a:cxn ang="0">
                <a:pos x="643" y="160"/>
              </a:cxn>
              <a:cxn ang="0">
                <a:pos x="626" y="237"/>
              </a:cxn>
              <a:cxn ang="0">
                <a:pos x="599" y="277"/>
              </a:cxn>
              <a:cxn ang="0">
                <a:pos x="572" y="318"/>
              </a:cxn>
              <a:cxn ang="0">
                <a:pos x="554" y="343"/>
              </a:cxn>
              <a:cxn ang="0">
                <a:pos x="561" y="361"/>
              </a:cxn>
              <a:cxn ang="0">
                <a:pos x="594" y="380"/>
              </a:cxn>
              <a:cxn ang="0">
                <a:pos x="593" y="434"/>
              </a:cxn>
              <a:cxn ang="0">
                <a:pos x="591" y="472"/>
              </a:cxn>
              <a:cxn ang="0">
                <a:pos x="630" y="524"/>
              </a:cxn>
              <a:cxn ang="0">
                <a:pos x="586" y="561"/>
              </a:cxn>
              <a:cxn ang="0">
                <a:pos x="517" y="568"/>
              </a:cxn>
              <a:cxn ang="0">
                <a:pos x="395" y="596"/>
              </a:cxn>
              <a:cxn ang="0">
                <a:pos x="338" y="620"/>
              </a:cxn>
            </a:cxnLst>
            <a:rect l="0" t="0" r="r" b="b"/>
            <a:pathLst>
              <a:path w="653" h="629">
                <a:moveTo>
                  <a:pt x="338" y="620"/>
                </a:moveTo>
                <a:cubicBezTo>
                  <a:pt x="330" y="606"/>
                  <a:pt x="293" y="598"/>
                  <a:pt x="251" y="600"/>
                </a:cubicBezTo>
                <a:cubicBezTo>
                  <a:pt x="211" y="602"/>
                  <a:pt x="168" y="587"/>
                  <a:pt x="176" y="574"/>
                </a:cubicBezTo>
                <a:cubicBezTo>
                  <a:pt x="178" y="570"/>
                  <a:pt x="175" y="567"/>
                  <a:pt x="169" y="567"/>
                </a:cubicBezTo>
                <a:cubicBezTo>
                  <a:pt x="160" y="567"/>
                  <a:pt x="160" y="564"/>
                  <a:pt x="169" y="541"/>
                </a:cubicBezTo>
                <a:cubicBezTo>
                  <a:pt x="174" y="526"/>
                  <a:pt x="181" y="491"/>
                  <a:pt x="185" y="462"/>
                </a:cubicBezTo>
                <a:cubicBezTo>
                  <a:pt x="190" y="415"/>
                  <a:pt x="188" y="398"/>
                  <a:pt x="191" y="384"/>
                </a:cubicBezTo>
                <a:cubicBezTo>
                  <a:pt x="195" y="367"/>
                  <a:pt x="192" y="362"/>
                  <a:pt x="177" y="356"/>
                </a:cubicBezTo>
                <a:cubicBezTo>
                  <a:pt x="156" y="346"/>
                  <a:pt x="134" y="317"/>
                  <a:pt x="140" y="307"/>
                </a:cubicBezTo>
                <a:cubicBezTo>
                  <a:pt x="142" y="304"/>
                  <a:pt x="137" y="296"/>
                  <a:pt x="129" y="291"/>
                </a:cubicBezTo>
                <a:cubicBezTo>
                  <a:pt x="120" y="285"/>
                  <a:pt x="115" y="277"/>
                  <a:pt x="118" y="273"/>
                </a:cubicBezTo>
                <a:cubicBezTo>
                  <a:pt x="121" y="268"/>
                  <a:pt x="117" y="265"/>
                  <a:pt x="108" y="265"/>
                </a:cubicBezTo>
                <a:cubicBezTo>
                  <a:pt x="100" y="265"/>
                  <a:pt x="80" y="259"/>
                  <a:pt x="64" y="251"/>
                </a:cubicBezTo>
                <a:cubicBezTo>
                  <a:pt x="49" y="243"/>
                  <a:pt x="33" y="238"/>
                  <a:pt x="29" y="241"/>
                </a:cubicBezTo>
                <a:cubicBezTo>
                  <a:pt x="24" y="243"/>
                  <a:pt x="23" y="239"/>
                  <a:pt x="26" y="228"/>
                </a:cubicBezTo>
                <a:cubicBezTo>
                  <a:pt x="29" y="215"/>
                  <a:pt x="27" y="208"/>
                  <a:pt x="17" y="203"/>
                </a:cubicBezTo>
                <a:cubicBezTo>
                  <a:pt x="0" y="193"/>
                  <a:pt x="9" y="186"/>
                  <a:pt x="38" y="185"/>
                </a:cubicBezTo>
                <a:cubicBezTo>
                  <a:pt x="51" y="184"/>
                  <a:pt x="65" y="179"/>
                  <a:pt x="70" y="174"/>
                </a:cubicBezTo>
                <a:cubicBezTo>
                  <a:pt x="78" y="164"/>
                  <a:pt x="81" y="165"/>
                  <a:pt x="92" y="180"/>
                </a:cubicBezTo>
                <a:cubicBezTo>
                  <a:pt x="100" y="190"/>
                  <a:pt x="109" y="195"/>
                  <a:pt x="114" y="191"/>
                </a:cubicBezTo>
                <a:cubicBezTo>
                  <a:pt x="119" y="189"/>
                  <a:pt x="133" y="186"/>
                  <a:pt x="146" y="186"/>
                </a:cubicBezTo>
                <a:cubicBezTo>
                  <a:pt x="170" y="186"/>
                  <a:pt x="170" y="186"/>
                  <a:pt x="170" y="186"/>
                </a:cubicBezTo>
                <a:cubicBezTo>
                  <a:pt x="165" y="157"/>
                  <a:pt x="165" y="157"/>
                  <a:pt x="165" y="157"/>
                </a:cubicBezTo>
                <a:cubicBezTo>
                  <a:pt x="162" y="141"/>
                  <a:pt x="157" y="122"/>
                  <a:pt x="154" y="115"/>
                </a:cubicBezTo>
                <a:cubicBezTo>
                  <a:pt x="149" y="103"/>
                  <a:pt x="150" y="103"/>
                  <a:pt x="164" y="110"/>
                </a:cubicBezTo>
                <a:cubicBezTo>
                  <a:pt x="172" y="114"/>
                  <a:pt x="179" y="121"/>
                  <a:pt x="179" y="124"/>
                </a:cubicBezTo>
                <a:cubicBezTo>
                  <a:pt x="179" y="131"/>
                  <a:pt x="232" y="140"/>
                  <a:pt x="246" y="134"/>
                </a:cubicBezTo>
                <a:cubicBezTo>
                  <a:pt x="252" y="132"/>
                  <a:pt x="255" y="126"/>
                  <a:pt x="253" y="120"/>
                </a:cubicBezTo>
                <a:cubicBezTo>
                  <a:pt x="250" y="113"/>
                  <a:pt x="259" y="106"/>
                  <a:pt x="281" y="96"/>
                </a:cubicBezTo>
                <a:cubicBezTo>
                  <a:pt x="313" y="82"/>
                  <a:pt x="329" y="59"/>
                  <a:pt x="329" y="26"/>
                </a:cubicBezTo>
                <a:cubicBezTo>
                  <a:pt x="329" y="18"/>
                  <a:pt x="338" y="10"/>
                  <a:pt x="350" y="6"/>
                </a:cubicBezTo>
                <a:cubicBezTo>
                  <a:pt x="368" y="0"/>
                  <a:pt x="371" y="1"/>
                  <a:pt x="375" y="13"/>
                </a:cubicBezTo>
                <a:cubicBezTo>
                  <a:pt x="377" y="24"/>
                  <a:pt x="382" y="26"/>
                  <a:pt x="393" y="23"/>
                </a:cubicBezTo>
                <a:cubicBezTo>
                  <a:pt x="403" y="20"/>
                  <a:pt x="408" y="21"/>
                  <a:pt x="408" y="27"/>
                </a:cubicBezTo>
                <a:cubicBezTo>
                  <a:pt x="408" y="40"/>
                  <a:pt x="431" y="59"/>
                  <a:pt x="442" y="56"/>
                </a:cubicBezTo>
                <a:cubicBezTo>
                  <a:pt x="447" y="54"/>
                  <a:pt x="451" y="56"/>
                  <a:pt x="452" y="61"/>
                </a:cubicBezTo>
                <a:cubicBezTo>
                  <a:pt x="452" y="65"/>
                  <a:pt x="453" y="72"/>
                  <a:pt x="454" y="77"/>
                </a:cubicBezTo>
                <a:cubicBezTo>
                  <a:pt x="454" y="82"/>
                  <a:pt x="461" y="85"/>
                  <a:pt x="468" y="85"/>
                </a:cubicBezTo>
                <a:cubicBezTo>
                  <a:pt x="475" y="84"/>
                  <a:pt x="490" y="92"/>
                  <a:pt x="502" y="102"/>
                </a:cubicBezTo>
                <a:cubicBezTo>
                  <a:pt x="513" y="112"/>
                  <a:pt x="530" y="121"/>
                  <a:pt x="540" y="122"/>
                </a:cubicBezTo>
                <a:cubicBezTo>
                  <a:pt x="550" y="123"/>
                  <a:pt x="576" y="132"/>
                  <a:pt x="597" y="141"/>
                </a:cubicBezTo>
                <a:cubicBezTo>
                  <a:pt x="618" y="151"/>
                  <a:pt x="639" y="160"/>
                  <a:pt x="643" y="160"/>
                </a:cubicBezTo>
                <a:cubicBezTo>
                  <a:pt x="653" y="160"/>
                  <a:pt x="653" y="171"/>
                  <a:pt x="642" y="190"/>
                </a:cubicBezTo>
                <a:cubicBezTo>
                  <a:pt x="638" y="198"/>
                  <a:pt x="630" y="219"/>
                  <a:pt x="626" y="237"/>
                </a:cubicBezTo>
                <a:cubicBezTo>
                  <a:pt x="621" y="256"/>
                  <a:pt x="614" y="269"/>
                  <a:pt x="607" y="269"/>
                </a:cubicBezTo>
                <a:cubicBezTo>
                  <a:pt x="602" y="269"/>
                  <a:pt x="598" y="273"/>
                  <a:pt x="599" y="277"/>
                </a:cubicBezTo>
                <a:cubicBezTo>
                  <a:pt x="600" y="281"/>
                  <a:pt x="594" y="290"/>
                  <a:pt x="586" y="297"/>
                </a:cubicBezTo>
                <a:cubicBezTo>
                  <a:pt x="579" y="304"/>
                  <a:pt x="572" y="313"/>
                  <a:pt x="572" y="318"/>
                </a:cubicBezTo>
                <a:cubicBezTo>
                  <a:pt x="572" y="323"/>
                  <a:pt x="567" y="329"/>
                  <a:pt x="561" y="331"/>
                </a:cubicBezTo>
                <a:cubicBezTo>
                  <a:pt x="555" y="333"/>
                  <a:pt x="552" y="338"/>
                  <a:pt x="554" y="343"/>
                </a:cubicBezTo>
                <a:cubicBezTo>
                  <a:pt x="557" y="347"/>
                  <a:pt x="555" y="355"/>
                  <a:pt x="550" y="362"/>
                </a:cubicBezTo>
                <a:cubicBezTo>
                  <a:pt x="541" y="372"/>
                  <a:pt x="543" y="372"/>
                  <a:pt x="561" y="361"/>
                </a:cubicBezTo>
                <a:cubicBezTo>
                  <a:pt x="581" y="348"/>
                  <a:pt x="582" y="348"/>
                  <a:pt x="591" y="360"/>
                </a:cubicBezTo>
                <a:cubicBezTo>
                  <a:pt x="597" y="368"/>
                  <a:pt x="598" y="376"/>
                  <a:pt x="594" y="380"/>
                </a:cubicBezTo>
                <a:cubicBezTo>
                  <a:pt x="590" y="384"/>
                  <a:pt x="591" y="394"/>
                  <a:pt x="598" y="406"/>
                </a:cubicBezTo>
                <a:cubicBezTo>
                  <a:pt x="607" y="425"/>
                  <a:pt x="607" y="427"/>
                  <a:pt x="593" y="434"/>
                </a:cubicBezTo>
                <a:cubicBezTo>
                  <a:pt x="581" y="440"/>
                  <a:pt x="580" y="444"/>
                  <a:pt x="587" y="452"/>
                </a:cubicBezTo>
                <a:cubicBezTo>
                  <a:pt x="591" y="457"/>
                  <a:pt x="593" y="466"/>
                  <a:pt x="591" y="472"/>
                </a:cubicBezTo>
                <a:cubicBezTo>
                  <a:pt x="586" y="486"/>
                  <a:pt x="613" y="518"/>
                  <a:pt x="627" y="513"/>
                </a:cubicBezTo>
                <a:cubicBezTo>
                  <a:pt x="636" y="510"/>
                  <a:pt x="637" y="511"/>
                  <a:pt x="630" y="524"/>
                </a:cubicBezTo>
                <a:cubicBezTo>
                  <a:pt x="625" y="532"/>
                  <a:pt x="619" y="539"/>
                  <a:pt x="615" y="539"/>
                </a:cubicBezTo>
                <a:cubicBezTo>
                  <a:pt x="611" y="539"/>
                  <a:pt x="598" y="549"/>
                  <a:pt x="586" y="561"/>
                </a:cubicBezTo>
                <a:cubicBezTo>
                  <a:pt x="573" y="574"/>
                  <a:pt x="559" y="581"/>
                  <a:pt x="552" y="579"/>
                </a:cubicBezTo>
                <a:cubicBezTo>
                  <a:pt x="545" y="577"/>
                  <a:pt x="530" y="572"/>
                  <a:pt x="517" y="568"/>
                </a:cubicBezTo>
                <a:cubicBezTo>
                  <a:pt x="456" y="548"/>
                  <a:pt x="454" y="548"/>
                  <a:pt x="425" y="564"/>
                </a:cubicBezTo>
                <a:cubicBezTo>
                  <a:pt x="407" y="574"/>
                  <a:pt x="396" y="585"/>
                  <a:pt x="395" y="596"/>
                </a:cubicBezTo>
                <a:cubicBezTo>
                  <a:pt x="393" y="605"/>
                  <a:pt x="390" y="616"/>
                  <a:pt x="387" y="619"/>
                </a:cubicBezTo>
                <a:cubicBezTo>
                  <a:pt x="377" y="628"/>
                  <a:pt x="344" y="629"/>
                  <a:pt x="338" y="62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4" name="Freeform 33"/>
          <p:cNvSpPr>
            <a:spLocks/>
          </p:cNvSpPr>
          <p:nvPr/>
        </p:nvSpPr>
        <p:spPr bwMode="auto">
          <a:xfrm>
            <a:off x="4602374" y="4451802"/>
            <a:ext cx="363959" cy="295162"/>
          </a:xfrm>
          <a:custGeom>
            <a:avLst/>
            <a:gdLst/>
            <a:ahLst/>
            <a:cxnLst>
              <a:cxn ang="0">
                <a:pos x="130" y="134"/>
              </a:cxn>
              <a:cxn ang="0">
                <a:pos x="115" y="105"/>
              </a:cxn>
              <a:cxn ang="0">
                <a:pos x="102" y="104"/>
              </a:cxn>
              <a:cxn ang="0">
                <a:pos x="80" y="110"/>
              </a:cxn>
              <a:cxn ang="0">
                <a:pos x="58" y="79"/>
              </a:cxn>
              <a:cxn ang="0">
                <a:pos x="34" y="58"/>
              </a:cxn>
              <a:cxn ang="0">
                <a:pos x="15" y="48"/>
              </a:cxn>
              <a:cxn ang="0">
                <a:pos x="0" y="40"/>
              </a:cxn>
              <a:cxn ang="0">
                <a:pos x="42" y="16"/>
              </a:cxn>
              <a:cxn ang="0">
                <a:pos x="83" y="10"/>
              </a:cxn>
              <a:cxn ang="0">
                <a:pos x="114" y="4"/>
              </a:cxn>
              <a:cxn ang="0">
                <a:pos x="133" y="17"/>
              </a:cxn>
              <a:cxn ang="0">
                <a:pos x="150" y="41"/>
              </a:cxn>
              <a:cxn ang="0">
                <a:pos x="161" y="59"/>
              </a:cxn>
              <a:cxn ang="0">
                <a:pos x="179" y="95"/>
              </a:cxn>
              <a:cxn ang="0">
                <a:pos x="172" y="98"/>
              </a:cxn>
              <a:cxn ang="0">
                <a:pos x="164" y="103"/>
              </a:cxn>
              <a:cxn ang="0">
                <a:pos x="161" y="129"/>
              </a:cxn>
              <a:cxn ang="0">
                <a:pos x="130" y="134"/>
              </a:cxn>
            </a:cxnLst>
            <a:rect l="0" t="0" r="r" b="b"/>
            <a:pathLst>
              <a:path w="187" h="152">
                <a:moveTo>
                  <a:pt x="130" y="134"/>
                </a:moveTo>
                <a:cubicBezTo>
                  <a:pt x="121" y="125"/>
                  <a:pt x="115" y="112"/>
                  <a:pt x="115" y="105"/>
                </a:cubicBezTo>
                <a:cubicBezTo>
                  <a:pt x="115" y="93"/>
                  <a:pt x="114" y="93"/>
                  <a:pt x="102" y="104"/>
                </a:cubicBezTo>
                <a:cubicBezTo>
                  <a:pt x="88" y="116"/>
                  <a:pt x="78" y="119"/>
                  <a:pt x="80" y="110"/>
                </a:cubicBezTo>
                <a:cubicBezTo>
                  <a:pt x="82" y="94"/>
                  <a:pt x="77" y="86"/>
                  <a:pt x="58" y="79"/>
                </a:cubicBezTo>
                <a:cubicBezTo>
                  <a:pt x="47" y="75"/>
                  <a:pt x="36" y="66"/>
                  <a:pt x="34" y="58"/>
                </a:cubicBezTo>
                <a:cubicBezTo>
                  <a:pt x="31" y="47"/>
                  <a:pt x="26" y="45"/>
                  <a:pt x="15" y="48"/>
                </a:cubicBezTo>
                <a:cubicBezTo>
                  <a:pt x="4" y="52"/>
                  <a:pt x="0" y="50"/>
                  <a:pt x="0" y="40"/>
                </a:cubicBezTo>
                <a:cubicBezTo>
                  <a:pt x="0" y="22"/>
                  <a:pt x="26" y="8"/>
                  <a:pt x="42" y="16"/>
                </a:cubicBezTo>
                <a:cubicBezTo>
                  <a:pt x="52" y="22"/>
                  <a:pt x="63" y="20"/>
                  <a:pt x="83" y="10"/>
                </a:cubicBezTo>
                <a:cubicBezTo>
                  <a:pt x="99" y="3"/>
                  <a:pt x="112" y="0"/>
                  <a:pt x="114" y="4"/>
                </a:cubicBezTo>
                <a:cubicBezTo>
                  <a:pt x="115" y="8"/>
                  <a:pt x="124" y="14"/>
                  <a:pt x="133" y="17"/>
                </a:cubicBezTo>
                <a:cubicBezTo>
                  <a:pt x="145" y="22"/>
                  <a:pt x="150" y="29"/>
                  <a:pt x="150" y="41"/>
                </a:cubicBezTo>
                <a:cubicBezTo>
                  <a:pt x="150" y="52"/>
                  <a:pt x="154" y="59"/>
                  <a:pt x="161" y="59"/>
                </a:cubicBezTo>
                <a:cubicBezTo>
                  <a:pt x="175" y="59"/>
                  <a:pt x="187" y="82"/>
                  <a:pt x="179" y="95"/>
                </a:cubicBezTo>
                <a:cubicBezTo>
                  <a:pt x="175" y="100"/>
                  <a:pt x="172" y="102"/>
                  <a:pt x="172" y="98"/>
                </a:cubicBezTo>
                <a:cubicBezTo>
                  <a:pt x="171" y="94"/>
                  <a:pt x="168" y="96"/>
                  <a:pt x="164" y="103"/>
                </a:cubicBezTo>
                <a:cubicBezTo>
                  <a:pt x="160" y="110"/>
                  <a:pt x="159" y="121"/>
                  <a:pt x="161" y="129"/>
                </a:cubicBezTo>
                <a:cubicBezTo>
                  <a:pt x="167" y="148"/>
                  <a:pt x="147" y="152"/>
                  <a:pt x="130" y="134"/>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36"/>
          <p:cNvSpPr>
            <a:spLocks/>
          </p:cNvSpPr>
          <p:nvPr/>
        </p:nvSpPr>
        <p:spPr bwMode="auto">
          <a:xfrm>
            <a:off x="4744406" y="4121133"/>
            <a:ext cx="350644" cy="370616"/>
          </a:xfrm>
          <a:custGeom>
            <a:avLst/>
            <a:gdLst/>
            <a:ahLst/>
            <a:cxnLst>
              <a:cxn ang="0">
                <a:pos x="77" y="183"/>
              </a:cxn>
              <a:cxn ang="0">
                <a:pos x="51" y="168"/>
              </a:cxn>
              <a:cxn ang="0">
                <a:pos x="22" y="162"/>
              </a:cxn>
              <a:cxn ang="0">
                <a:pos x="2" y="165"/>
              </a:cxn>
              <a:cxn ang="0">
                <a:pos x="23" y="155"/>
              </a:cxn>
              <a:cxn ang="0">
                <a:pos x="43" y="146"/>
              </a:cxn>
              <a:cxn ang="0">
                <a:pos x="22" y="142"/>
              </a:cxn>
              <a:cxn ang="0">
                <a:pos x="0" y="137"/>
              </a:cxn>
              <a:cxn ang="0">
                <a:pos x="17" y="104"/>
              </a:cxn>
              <a:cxn ang="0">
                <a:pos x="34" y="62"/>
              </a:cxn>
              <a:cxn ang="0">
                <a:pos x="42" y="52"/>
              </a:cxn>
              <a:cxn ang="0">
                <a:pos x="46" y="73"/>
              </a:cxn>
              <a:cxn ang="0">
                <a:pos x="84" y="98"/>
              </a:cxn>
              <a:cxn ang="0">
                <a:pos x="89" y="70"/>
              </a:cxn>
              <a:cxn ang="0">
                <a:pos x="76" y="52"/>
              </a:cxn>
              <a:cxn ang="0">
                <a:pos x="83" y="15"/>
              </a:cxn>
              <a:cxn ang="0">
                <a:pos x="140" y="67"/>
              </a:cxn>
              <a:cxn ang="0">
                <a:pos x="136" y="90"/>
              </a:cxn>
              <a:cxn ang="0">
                <a:pos x="138" y="114"/>
              </a:cxn>
              <a:cxn ang="0">
                <a:pos x="109" y="132"/>
              </a:cxn>
              <a:cxn ang="0">
                <a:pos x="99" y="150"/>
              </a:cxn>
              <a:cxn ang="0">
                <a:pos x="101" y="177"/>
              </a:cxn>
              <a:cxn ang="0">
                <a:pos x="77" y="183"/>
              </a:cxn>
            </a:cxnLst>
            <a:rect l="0" t="0" r="r" b="b"/>
            <a:pathLst>
              <a:path w="179" h="190">
                <a:moveTo>
                  <a:pt x="77" y="183"/>
                </a:moveTo>
                <a:cubicBezTo>
                  <a:pt x="68" y="179"/>
                  <a:pt x="56" y="172"/>
                  <a:pt x="51" y="168"/>
                </a:cubicBezTo>
                <a:cubicBezTo>
                  <a:pt x="46" y="163"/>
                  <a:pt x="33" y="161"/>
                  <a:pt x="22" y="162"/>
                </a:cubicBezTo>
                <a:cubicBezTo>
                  <a:pt x="2" y="165"/>
                  <a:pt x="2" y="165"/>
                  <a:pt x="2" y="165"/>
                </a:cubicBezTo>
                <a:cubicBezTo>
                  <a:pt x="23" y="155"/>
                  <a:pt x="23" y="155"/>
                  <a:pt x="23" y="155"/>
                </a:cubicBezTo>
                <a:cubicBezTo>
                  <a:pt x="43" y="146"/>
                  <a:pt x="43" y="146"/>
                  <a:pt x="43" y="146"/>
                </a:cubicBezTo>
                <a:cubicBezTo>
                  <a:pt x="22" y="142"/>
                  <a:pt x="22" y="142"/>
                  <a:pt x="22" y="142"/>
                </a:cubicBezTo>
                <a:cubicBezTo>
                  <a:pt x="0" y="137"/>
                  <a:pt x="0" y="137"/>
                  <a:pt x="0" y="137"/>
                </a:cubicBezTo>
                <a:cubicBezTo>
                  <a:pt x="17" y="104"/>
                  <a:pt x="17" y="104"/>
                  <a:pt x="17" y="104"/>
                </a:cubicBezTo>
                <a:cubicBezTo>
                  <a:pt x="27" y="86"/>
                  <a:pt x="34" y="67"/>
                  <a:pt x="34" y="62"/>
                </a:cubicBezTo>
                <a:cubicBezTo>
                  <a:pt x="34" y="56"/>
                  <a:pt x="38" y="52"/>
                  <a:pt x="42" y="52"/>
                </a:cubicBezTo>
                <a:cubicBezTo>
                  <a:pt x="46" y="52"/>
                  <a:pt x="48" y="61"/>
                  <a:pt x="46" y="73"/>
                </a:cubicBezTo>
                <a:cubicBezTo>
                  <a:pt x="42" y="101"/>
                  <a:pt x="64" y="116"/>
                  <a:pt x="84" y="98"/>
                </a:cubicBezTo>
                <a:cubicBezTo>
                  <a:pt x="95" y="89"/>
                  <a:pt x="96" y="84"/>
                  <a:pt x="89" y="70"/>
                </a:cubicBezTo>
                <a:cubicBezTo>
                  <a:pt x="85" y="60"/>
                  <a:pt x="78" y="52"/>
                  <a:pt x="76" y="52"/>
                </a:cubicBezTo>
                <a:cubicBezTo>
                  <a:pt x="64" y="52"/>
                  <a:pt x="71" y="18"/>
                  <a:pt x="83" y="15"/>
                </a:cubicBezTo>
                <a:cubicBezTo>
                  <a:pt x="145" y="0"/>
                  <a:pt x="179" y="31"/>
                  <a:pt x="140" y="67"/>
                </a:cubicBezTo>
                <a:cubicBezTo>
                  <a:pt x="125" y="80"/>
                  <a:pt x="125" y="82"/>
                  <a:pt x="136" y="90"/>
                </a:cubicBezTo>
                <a:cubicBezTo>
                  <a:pt x="147" y="98"/>
                  <a:pt x="147" y="101"/>
                  <a:pt x="138" y="114"/>
                </a:cubicBezTo>
                <a:cubicBezTo>
                  <a:pt x="132" y="121"/>
                  <a:pt x="119" y="130"/>
                  <a:pt x="109" y="132"/>
                </a:cubicBezTo>
                <a:cubicBezTo>
                  <a:pt x="94" y="136"/>
                  <a:pt x="92" y="139"/>
                  <a:pt x="99" y="150"/>
                </a:cubicBezTo>
                <a:cubicBezTo>
                  <a:pt x="103" y="158"/>
                  <a:pt x="103" y="170"/>
                  <a:pt x="101" y="177"/>
                </a:cubicBezTo>
                <a:cubicBezTo>
                  <a:pt x="96" y="189"/>
                  <a:pt x="93" y="190"/>
                  <a:pt x="77" y="183"/>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8" name="Freeform 27"/>
          <p:cNvSpPr>
            <a:spLocks/>
          </p:cNvSpPr>
          <p:nvPr/>
        </p:nvSpPr>
        <p:spPr bwMode="auto">
          <a:xfrm>
            <a:off x="4944141" y="5019934"/>
            <a:ext cx="432758" cy="237460"/>
          </a:xfrm>
          <a:custGeom>
            <a:avLst/>
            <a:gdLst/>
            <a:ahLst/>
            <a:cxnLst>
              <a:cxn ang="0">
                <a:pos x="46" y="103"/>
              </a:cxn>
              <a:cxn ang="0">
                <a:pos x="24" y="86"/>
              </a:cxn>
              <a:cxn ang="0">
                <a:pos x="15" y="74"/>
              </a:cxn>
              <a:cxn ang="0">
                <a:pos x="25" y="60"/>
              </a:cxn>
              <a:cxn ang="0">
                <a:pos x="46" y="32"/>
              </a:cxn>
              <a:cxn ang="0">
                <a:pos x="144" y="3"/>
              </a:cxn>
              <a:cxn ang="0">
                <a:pos x="174" y="22"/>
              </a:cxn>
              <a:cxn ang="0">
                <a:pos x="209" y="59"/>
              </a:cxn>
              <a:cxn ang="0">
                <a:pos x="204" y="77"/>
              </a:cxn>
              <a:cxn ang="0">
                <a:pos x="178" y="83"/>
              </a:cxn>
              <a:cxn ang="0">
                <a:pos x="166" y="77"/>
              </a:cxn>
              <a:cxn ang="0">
                <a:pos x="157" y="93"/>
              </a:cxn>
              <a:cxn ang="0">
                <a:pos x="128" y="98"/>
              </a:cxn>
              <a:cxn ang="0">
                <a:pos x="110" y="91"/>
              </a:cxn>
              <a:cxn ang="0">
                <a:pos x="97" y="107"/>
              </a:cxn>
              <a:cxn ang="0">
                <a:pos x="76" y="120"/>
              </a:cxn>
              <a:cxn ang="0">
                <a:pos x="46" y="103"/>
              </a:cxn>
            </a:cxnLst>
            <a:rect l="0" t="0" r="r" b="b"/>
            <a:pathLst>
              <a:path w="222" h="122">
                <a:moveTo>
                  <a:pt x="46" y="103"/>
                </a:moveTo>
                <a:cubicBezTo>
                  <a:pt x="40" y="88"/>
                  <a:pt x="34" y="83"/>
                  <a:pt x="24" y="86"/>
                </a:cubicBezTo>
                <a:cubicBezTo>
                  <a:pt x="8" y="90"/>
                  <a:pt x="0" y="79"/>
                  <a:pt x="15" y="74"/>
                </a:cubicBezTo>
                <a:cubicBezTo>
                  <a:pt x="21" y="72"/>
                  <a:pt x="25" y="65"/>
                  <a:pt x="25" y="60"/>
                </a:cubicBezTo>
                <a:cubicBezTo>
                  <a:pt x="25" y="55"/>
                  <a:pt x="34" y="42"/>
                  <a:pt x="46" y="32"/>
                </a:cubicBezTo>
                <a:cubicBezTo>
                  <a:pt x="65" y="13"/>
                  <a:pt x="81" y="9"/>
                  <a:pt x="144" y="3"/>
                </a:cubicBezTo>
                <a:cubicBezTo>
                  <a:pt x="172" y="0"/>
                  <a:pt x="172" y="1"/>
                  <a:pt x="174" y="22"/>
                </a:cubicBezTo>
                <a:cubicBezTo>
                  <a:pt x="176" y="46"/>
                  <a:pt x="194" y="65"/>
                  <a:pt x="209" y="59"/>
                </a:cubicBezTo>
                <a:cubicBezTo>
                  <a:pt x="222" y="54"/>
                  <a:pt x="220" y="60"/>
                  <a:pt x="204" y="77"/>
                </a:cubicBezTo>
                <a:cubicBezTo>
                  <a:pt x="192" y="88"/>
                  <a:pt x="187" y="90"/>
                  <a:pt x="178" y="83"/>
                </a:cubicBezTo>
                <a:cubicBezTo>
                  <a:pt x="173" y="78"/>
                  <a:pt x="167" y="76"/>
                  <a:pt x="166" y="77"/>
                </a:cubicBezTo>
                <a:cubicBezTo>
                  <a:pt x="165" y="79"/>
                  <a:pt x="161" y="86"/>
                  <a:pt x="157" y="93"/>
                </a:cubicBezTo>
                <a:cubicBezTo>
                  <a:pt x="146" y="113"/>
                  <a:pt x="132" y="115"/>
                  <a:pt x="128" y="98"/>
                </a:cubicBezTo>
                <a:cubicBezTo>
                  <a:pt x="125" y="86"/>
                  <a:pt x="121" y="85"/>
                  <a:pt x="110" y="91"/>
                </a:cubicBezTo>
                <a:cubicBezTo>
                  <a:pt x="103" y="95"/>
                  <a:pt x="97" y="102"/>
                  <a:pt x="97" y="107"/>
                </a:cubicBezTo>
                <a:cubicBezTo>
                  <a:pt x="97" y="113"/>
                  <a:pt x="87" y="118"/>
                  <a:pt x="76" y="120"/>
                </a:cubicBezTo>
                <a:cubicBezTo>
                  <a:pt x="58" y="122"/>
                  <a:pt x="53" y="120"/>
                  <a:pt x="46" y="103"/>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5" name="Group 4"/>
          <p:cNvGrpSpPr/>
          <p:nvPr/>
        </p:nvGrpSpPr>
        <p:grpSpPr>
          <a:xfrm>
            <a:off x="5012936" y="5110923"/>
            <a:ext cx="1176209" cy="1371502"/>
            <a:chOff x="7473165" y="5002264"/>
            <a:chExt cx="1176209" cy="1371502"/>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40" name="Freeform 9"/>
            <p:cNvSpPr>
              <a:spLocks/>
            </p:cNvSpPr>
            <p:nvPr/>
          </p:nvSpPr>
          <p:spPr bwMode="auto">
            <a:xfrm>
              <a:off x="8041297" y="6176253"/>
              <a:ext cx="292943" cy="197513"/>
            </a:xfrm>
            <a:custGeom>
              <a:avLst/>
              <a:gdLst/>
              <a:ahLst/>
              <a:cxnLst>
                <a:cxn ang="0">
                  <a:pos x="104" y="75"/>
                </a:cxn>
                <a:cxn ang="0">
                  <a:pos x="81" y="61"/>
                </a:cxn>
                <a:cxn ang="0">
                  <a:pos x="4" y="14"/>
                </a:cxn>
                <a:cxn ang="0">
                  <a:pos x="16" y="9"/>
                </a:cxn>
                <a:cxn ang="0">
                  <a:pos x="30" y="5"/>
                </a:cxn>
                <a:cxn ang="0">
                  <a:pos x="51" y="5"/>
                </a:cxn>
                <a:cxn ang="0">
                  <a:pos x="107" y="6"/>
                </a:cxn>
                <a:cxn ang="0">
                  <a:pos x="148" y="4"/>
                </a:cxn>
                <a:cxn ang="0">
                  <a:pos x="138" y="26"/>
                </a:cxn>
                <a:cxn ang="0">
                  <a:pos x="135" y="55"/>
                </a:cxn>
                <a:cxn ang="0">
                  <a:pos x="104" y="75"/>
                </a:cxn>
              </a:cxnLst>
              <a:rect l="0" t="0" r="r" b="b"/>
              <a:pathLst>
                <a:path w="150" h="102">
                  <a:moveTo>
                    <a:pt x="104" y="75"/>
                  </a:moveTo>
                  <a:cubicBezTo>
                    <a:pt x="99" y="67"/>
                    <a:pt x="89" y="61"/>
                    <a:pt x="81" y="61"/>
                  </a:cubicBezTo>
                  <a:cubicBezTo>
                    <a:pt x="60" y="61"/>
                    <a:pt x="0" y="24"/>
                    <a:pt x="4" y="14"/>
                  </a:cubicBezTo>
                  <a:cubicBezTo>
                    <a:pt x="5" y="9"/>
                    <a:pt x="11" y="7"/>
                    <a:pt x="16" y="9"/>
                  </a:cubicBezTo>
                  <a:cubicBezTo>
                    <a:pt x="21" y="11"/>
                    <a:pt x="28" y="9"/>
                    <a:pt x="30" y="5"/>
                  </a:cubicBezTo>
                  <a:cubicBezTo>
                    <a:pt x="33" y="0"/>
                    <a:pt x="40" y="0"/>
                    <a:pt x="51" y="5"/>
                  </a:cubicBezTo>
                  <a:cubicBezTo>
                    <a:pt x="61" y="10"/>
                    <a:pt x="81" y="10"/>
                    <a:pt x="107" y="6"/>
                  </a:cubicBezTo>
                  <a:cubicBezTo>
                    <a:pt x="130" y="3"/>
                    <a:pt x="148" y="2"/>
                    <a:pt x="148" y="4"/>
                  </a:cubicBezTo>
                  <a:cubicBezTo>
                    <a:pt x="148" y="6"/>
                    <a:pt x="144" y="16"/>
                    <a:pt x="138" y="26"/>
                  </a:cubicBezTo>
                  <a:cubicBezTo>
                    <a:pt x="132" y="37"/>
                    <a:pt x="131" y="47"/>
                    <a:pt x="135" y="55"/>
                  </a:cubicBezTo>
                  <a:cubicBezTo>
                    <a:pt x="150" y="83"/>
                    <a:pt x="121" y="102"/>
                    <a:pt x="104" y="75"/>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3" name="Group 2"/>
            <p:cNvGrpSpPr/>
            <p:nvPr/>
          </p:nvGrpSpPr>
          <p:grpSpPr>
            <a:xfrm>
              <a:off x="7473165" y="5002264"/>
              <a:ext cx="1176209" cy="1196182"/>
              <a:chOff x="7473165" y="5002264"/>
              <a:chExt cx="1176209" cy="1196182"/>
            </a:xfrm>
            <a:grpFill/>
          </p:grpSpPr>
          <p:sp>
            <p:nvSpPr>
              <p:cNvPr id="43" name="Freeform 12"/>
              <p:cNvSpPr>
                <a:spLocks/>
              </p:cNvSpPr>
              <p:nvPr/>
            </p:nvSpPr>
            <p:spPr bwMode="auto">
              <a:xfrm>
                <a:off x="7473165" y="5002264"/>
                <a:ext cx="1176209" cy="1196182"/>
              </a:xfrm>
              <a:custGeom>
                <a:avLst/>
                <a:gdLst/>
                <a:ahLst/>
                <a:cxnLst>
                  <a:cxn ang="0">
                    <a:pos x="460" y="609"/>
                  </a:cxn>
                  <a:cxn ang="0">
                    <a:pos x="477" y="564"/>
                  </a:cxn>
                  <a:cxn ang="0">
                    <a:pos x="469" y="517"/>
                  </a:cxn>
                  <a:cxn ang="0">
                    <a:pos x="437" y="470"/>
                  </a:cxn>
                  <a:cxn ang="0">
                    <a:pos x="416" y="449"/>
                  </a:cxn>
                  <a:cxn ang="0">
                    <a:pos x="398" y="431"/>
                  </a:cxn>
                  <a:cxn ang="0">
                    <a:pos x="372" y="414"/>
                  </a:cxn>
                  <a:cxn ang="0">
                    <a:pos x="330" y="393"/>
                  </a:cxn>
                  <a:cxn ang="0">
                    <a:pos x="245" y="333"/>
                  </a:cxn>
                  <a:cxn ang="0">
                    <a:pos x="190" y="268"/>
                  </a:cxn>
                  <a:cxn ang="0">
                    <a:pos x="183" y="234"/>
                  </a:cxn>
                  <a:cxn ang="0">
                    <a:pos x="143" y="193"/>
                  </a:cxn>
                  <a:cxn ang="0">
                    <a:pos x="110" y="177"/>
                  </a:cxn>
                  <a:cxn ang="0">
                    <a:pos x="83" y="199"/>
                  </a:cxn>
                  <a:cxn ang="0">
                    <a:pos x="49" y="211"/>
                  </a:cxn>
                  <a:cxn ang="0">
                    <a:pos x="38" y="202"/>
                  </a:cxn>
                  <a:cxn ang="0">
                    <a:pos x="14" y="187"/>
                  </a:cxn>
                  <a:cxn ang="0">
                    <a:pos x="12" y="171"/>
                  </a:cxn>
                  <a:cxn ang="0">
                    <a:pos x="10" y="155"/>
                  </a:cxn>
                  <a:cxn ang="0">
                    <a:pos x="13" y="130"/>
                  </a:cxn>
                  <a:cxn ang="0">
                    <a:pos x="19" y="108"/>
                  </a:cxn>
                  <a:cxn ang="0">
                    <a:pos x="40" y="82"/>
                  </a:cxn>
                  <a:cxn ang="0">
                    <a:pos x="70" y="57"/>
                  </a:cxn>
                  <a:cxn ang="0">
                    <a:pos x="96" y="69"/>
                  </a:cxn>
                  <a:cxn ang="0">
                    <a:pos x="119" y="74"/>
                  </a:cxn>
                  <a:cxn ang="0">
                    <a:pos x="142" y="45"/>
                  </a:cxn>
                  <a:cxn ang="0">
                    <a:pos x="176" y="48"/>
                  </a:cxn>
                  <a:cxn ang="0">
                    <a:pos x="183" y="37"/>
                  </a:cxn>
                  <a:cxn ang="0">
                    <a:pos x="190" y="26"/>
                  </a:cxn>
                  <a:cxn ang="0">
                    <a:pos x="202" y="19"/>
                  </a:cxn>
                  <a:cxn ang="0">
                    <a:pos x="219" y="16"/>
                  </a:cxn>
                  <a:cxn ang="0">
                    <a:pos x="281" y="13"/>
                  </a:cxn>
                  <a:cxn ang="0">
                    <a:pos x="313" y="29"/>
                  </a:cxn>
                  <a:cxn ang="0">
                    <a:pos x="338" y="59"/>
                  </a:cxn>
                  <a:cxn ang="0">
                    <a:pos x="317" y="92"/>
                  </a:cxn>
                  <a:cxn ang="0">
                    <a:pos x="283" y="131"/>
                  </a:cxn>
                  <a:cxn ang="0">
                    <a:pos x="283" y="154"/>
                  </a:cxn>
                  <a:cxn ang="0">
                    <a:pos x="280" y="180"/>
                  </a:cxn>
                  <a:cxn ang="0">
                    <a:pos x="285" y="215"/>
                  </a:cxn>
                  <a:cxn ang="0">
                    <a:pos x="291" y="227"/>
                  </a:cxn>
                  <a:cxn ang="0">
                    <a:pos x="298" y="220"/>
                  </a:cxn>
                  <a:cxn ang="0">
                    <a:pos x="323" y="229"/>
                  </a:cxn>
                  <a:cxn ang="0">
                    <a:pos x="359" y="281"/>
                  </a:cxn>
                  <a:cxn ang="0">
                    <a:pos x="451" y="357"/>
                  </a:cxn>
                  <a:cxn ang="0">
                    <a:pos x="468" y="373"/>
                  </a:cxn>
                  <a:cxn ang="0">
                    <a:pos x="506" y="406"/>
                  </a:cxn>
                  <a:cxn ang="0">
                    <a:pos x="593" y="481"/>
                  </a:cxn>
                  <a:cxn ang="0">
                    <a:pos x="579" y="478"/>
                  </a:cxn>
                  <a:cxn ang="0">
                    <a:pos x="553" y="455"/>
                  </a:cxn>
                  <a:cxn ang="0">
                    <a:pos x="518" y="460"/>
                  </a:cxn>
                  <a:cxn ang="0">
                    <a:pos x="508" y="512"/>
                  </a:cxn>
                  <a:cxn ang="0">
                    <a:pos x="512" y="554"/>
                  </a:cxn>
                  <a:cxn ang="0">
                    <a:pos x="498" y="569"/>
                  </a:cxn>
                  <a:cxn ang="0">
                    <a:pos x="469" y="614"/>
                  </a:cxn>
                  <a:cxn ang="0">
                    <a:pos x="460" y="609"/>
                  </a:cxn>
                </a:cxnLst>
                <a:rect l="0" t="0" r="r" b="b"/>
                <a:pathLst>
                  <a:path w="604" h="614">
                    <a:moveTo>
                      <a:pt x="460" y="609"/>
                    </a:moveTo>
                    <a:cubicBezTo>
                      <a:pt x="455" y="604"/>
                      <a:pt x="467" y="570"/>
                      <a:pt x="477" y="564"/>
                    </a:cubicBezTo>
                    <a:cubicBezTo>
                      <a:pt x="481" y="562"/>
                      <a:pt x="477" y="542"/>
                      <a:pt x="469" y="517"/>
                    </a:cubicBezTo>
                    <a:cubicBezTo>
                      <a:pt x="457" y="484"/>
                      <a:pt x="450" y="473"/>
                      <a:pt x="437" y="470"/>
                    </a:cubicBezTo>
                    <a:cubicBezTo>
                      <a:pt x="427" y="468"/>
                      <a:pt x="419" y="459"/>
                      <a:pt x="416" y="449"/>
                    </a:cubicBezTo>
                    <a:cubicBezTo>
                      <a:pt x="413" y="437"/>
                      <a:pt x="407" y="431"/>
                      <a:pt x="398" y="431"/>
                    </a:cubicBezTo>
                    <a:cubicBezTo>
                      <a:pt x="390" y="431"/>
                      <a:pt x="379" y="423"/>
                      <a:pt x="372" y="414"/>
                    </a:cubicBezTo>
                    <a:cubicBezTo>
                      <a:pt x="365" y="402"/>
                      <a:pt x="352" y="396"/>
                      <a:pt x="330" y="393"/>
                    </a:cubicBezTo>
                    <a:cubicBezTo>
                      <a:pt x="304" y="389"/>
                      <a:pt x="292" y="381"/>
                      <a:pt x="245" y="333"/>
                    </a:cubicBezTo>
                    <a:cubicBezTo>
                      <a:pt x="215" y="303"/>
                      <a:pt x="190" y="274"/>
                      <a:pt x="190" y="268"/>
                    </a:cubicBezTo>
                    <a:cubicBezTo>
                      <a:pt x="190" y="263"/>
                      <a:pt x="187" y="248"/>
                      <a:pt x="183" y="234"/>
                    </a:cubicBezTo>
                    <a:cubicBezTo>
                      <a:pt x="178" y="214"/>
                      <a:pt x="170" y="206"/>
                      <a:pt x="143" y="193"/>
                    </a:cubicBezTo>
                    <a:cubicBezTo>
                      <a:pt x="110" y="177"/>
                      <a:pt x="110" y="177"/>
                      <a:pt x="110" y="177"/>
                    </a:cubicBezTo>
                    <a:cubicBezTo>
                      <a:pt x="83" y="199"/>
                      <a:pt x="83" y="199"/>
                      <a:pt x="83" y="199"/>
                    </a:cubicBezTo>
                    <a:cubicBezTo>
                      <a:pt x="53" y="222"/>
                      <a:pt x="47" y="225"/>
                      <a:pt x="49" y="211"/>
                    </a:cubicBezTo>
                    <a:cubicBezTo>
                      <a:pt x="50" y="206"/>
                      <a:pt x="45" y="202"/>
                      <a:pt x="38" y="202"/>
                    </a:cubicBezTo>
                    <a:cubicBezTo>
                      <a:pt x="30" y="202"/>
                      <a:pt x="19" y="195"/>
                      <a:pt x="14" y="187"/>
                    </a:cubicBezTo>
                    <a:cubicBezTo>
                      <a:pt x="6" y="175"/>
                      <a:pt x="5" y="171"/>
                      <a:pt x="12" y="171"/>
                    </a:cubicBezTo>
                    <a:cubicBezTo>
                      <a:pt x="18" y="171"/>
                      <a:pt x="18" y="166"/>
                      <a:pt x="10" y="155"/>
                    </a:cubicBezTo>
                    <a:cubicBezTo>
                      <a:pt x="0" y="140"/>
                      <a:pt x="0" y="138"/>
                      <a:pt x="13" y="130"/>
                    </a:cubicBezTo>
                    <a:cubicBezTo>
                      <a:pt x="23" y="123"/>
                      <a:pt x="25" y="118"/>
                      <a:pt x="19" y="108"/>
                    </a:cubicBezTo>
                    <a:cubicBezTo>
                      <a:pt x="8" y="88"/>
                      <a:pt x="9" y="87"/>
                      <a:pt x="40" y="82"/>
                    </a:cubicBezTo>
                    <a:cubicBezTo>
                      <a:pt x="66" y="78"/>
                      <a:pt x="72" y="73"/>
                      <a:pt x="70" y="57"/>
                    </a:cubicBezTo>
                    <a:cubicBezTo>
                      <a:pt x="68" y="45"/>
                      <a:pt x="83" y="52"/>
                      <a:pt x="96" y="69"/>
                    </a:cubicBezTo>
                    <a:cubicBezTo>
                      <a:pt x="113" y="90"/>
                      <a:pt x="119" y="91"/>
                      <a:pt x="119" y="74"/>
                    </a:cubicBezTo>
                    <a:cubicBezTo>
                      <a:pt x="119" y="58"/>
                      <a:pt x="138" y="34"/>
                      <a:pt x="142" y="45"/>
                    </a:cubicBezTo>
                    <a:cubicBezTo>
                      <a:pt x="146" y="58"/>
                      <a:pt x="176" y="60"/>
                      <a:pt x="176" y="48"/>
                    </a:cubicBezTo>
                    <a:cubicBezTo>
                      <a:pt x="176" y="42"/>
                      <a:pt x="179" y="37"/>
                      <a:pt x="183" y="37"/>
                    </a:cubicBezTo>
                    <a:cubicBezTo>
                      <a:pt x="187" y="37"/>
                      <a:pt x="190" y="32"/>
                      <a:pt x="190" y="26"/>
                    </a:cubicBezTo>
                    <a:cubicBezTo>
                      <a:pt x="190" y="18"/>
                      <a:pt x="194" y="16"/>
                      <a:pt x="202" y="19"/>
                    </a:cubicBezTo>
                    <a:cubicBezTo>
                      <a:pt x="209" y="22"/>
                      <a:pt x="217" y="20"/>
                      <a:pt x="219" y="16"/>
                    </a:cubicBezTo>
                    <a:cubicBezTo>
                      <a:pt x="228" y="2"/>
                      <a:pt x="271" y="0"/>
                      <a:pt x="281" y="13"/>
                    </a:cubicBezTo>
                    <a:cubicBezTo>
                      <a:pt x="286" y="20"/>
                      <a:pt x="300" y="27"/>
                      <a:pt x="313" y="29"/>
                    </a:cubicBezTo>
                    <a:cubicBezTo>
                      <a:pt x="332" y="33"/>
                      <a:pt x="336" y="37"/>
                      <a:pt x="338" y="59"/>
                    </a:cubicBezTo>
                    <a:cubicBezTo>
                      <a:pt x="340" y="81"/>
                      <a:pt x="338" y="84"/>
                      <a:pt x="317" y="92"/>
                    </a:cubicBezTo>
                    <a:cubicBezTo>
                      <a:pt x="278" y="106"/>
                      <a:pt x="275" y="110"/>
                      <a:pt x="283" y="131"/>
                    </a:cubicBezTo>
                    <a:cubicBezTo>
                      <a:pt x="288" y="143"/>
                      <a:pt x="288" y="151"/>
                      <a:pt x="283" y="154"/>
                    </a:cubicBezTo>
                    <a:cubicBezTo>
                      <a:pt x="278" y="156"/>
                      <a:pt x="277" y="167"/>
                      <a:pt x="280" y="180"/>
                    </a:cubicBezTo>
                    <a:cubicBezTo>
                      <a:pt x="283" y="193"/>
                      <a:pt x="285" y="208"/>
                      <a:pt x="285" y="215"/>
                    </a:cubicBezTo>
                    <a:cubicBezTo>
                      <a:pt x="285" y="222"/>
                      <a:pt x="287" y="227"/>
                      <a:pt x="291" y="227"/>
                    </a:cubicBezTo>
                    <a:cubicBezTo>
                      <a:pt x="295" y="227"/>
                      <a:pt x="298" y="224"/>
                      <a:pt x="298" y="220"/>
                    </a:cubicBezTo>
                    <a:cubicBezTo>
                      <a:pt x="298" y="216"/>
                      <a:pt x="309" y="220"/>
                      <a:pt x="323" y="229"/>
                    </a:cubicBezTo>
                    <a:cubicBezTo>
                      <a:pt x="342" y="241"/>
                      <a:pt x="350" y="253"/>
                      <a:pt x="359" y="281"/>
                    </a:cubicBezTo>
                    <a:cubicBezTo>
                      <a:pt x="374" y="331"/>
                      <a:pt x="414" y="364"/>
                      <a:pt x="451" y="357"/>
                    </a:cubicBezTo>
                    <a:cubicBezTo>
                      <a:pt x="476" y="352"/>
                      <a:pt x="483" y="358"/>
                      <a:pt x="468" y="373"/>
                    </a:cubicBezTo>
                    <a:cubicBezTo>
                      <a:pt x="463" y="378"/>
                      <a:pt x="473" y="387"/>
                      <a:pt x="506" y="406"/>
                    </a:cubicBezTo>
                    <a:cubicBezTo>
                      <a:pt x="572" y="442"/>
                      <a:pt x="604" y="470"/>
                      <a:pt x="593" y="481"/>
                    </a:cubicBezTo>
                    <a:cubicBezTo>
                      <a:pt x="586" y="488"/>
                      <a:pt x="583" y="487"/>
                      <a:pt x="579" y="478"/>
                    </a:cubicBezTo>
                    <a:cubicBezTo>
                      <a:pt x="577" y="471"/>
                      <a:pt x="565" y="461"/>
                      <a:pt x="553" y="455"/>
                    </a:cubicBezTo>
                    <a:cubicBezTo>
                      <a:pt x="532" y="444"/>
                      <a:pt x="531" y="444"/>
                      <a:pt x="518" y="460"/>
                    </a:cubicBezTo>
                    <a:cubicBezTo>
                      <a:pt x="490" y="495"/>
                      <a:pt x="489" y="500"/>
                      <a:pt x="508" y="512"/>
                    </a:cubicBezTo>
                    <a:cubicBezTo>
                      <a:pt x="530" y="526"/>
                      <a:pt x="532" y="548"/>
                      <a:pt x="512" y="554"/>
                    </a:cubicBezTo>
                    <a:cubicBezTo>
                      <a:pt x="504" y="556"/>
                      <a:pt x="498" y="563"/>
                      <a:pt x="498" y="569"/>
                    </a:cubicBezTo>
                    <a:cubicBezTo>
                      <a:pt x="498" y="581"/>
                      <a:pt x="477" y="614"/>
                      <a:pt x="469" y="614"/>
                    </a:cubicBezTo>
                    <a:cubicBezTo>
                      <a:pt x="467" y="614"/>
                      <a:pt x="462" y="612"/>
                      <a:pt x="460" y="609"/>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 name="Freeform 13"/>
              <p:cNvSpPr>
                <a:spLocks/>
              </p:cNvSpPr>
              <p:nvPr/>
            </p:nvSpPr>
            <p:spPr bwMode="auto">
              <a:xfrm>
                <a:off x="7624075" y="5805635"/>
                <a:ext cx="137594" cy="266311"/>
              </a:xfrm>
              <a:custGeom>
                <a:avLst/>
                <a:gdLst/>
                <a:ahLst/>
                <a:cxnLst>
                  <a:cxn ang="0">
                    <a:pos x="16" y="129"/>
                  </a:cxn>
                  <a:cxn ang="0">
                    <a:pos x="9" y="98"/>
                  </a:cxn>
                  <a:cxn ang="0">
                    <a:pos x="9" y="49"/>
                  </a:cxn>
                  <a:cxn ang="0">
                    <a:pos x="23" y="10"/>
                  </a:cxn>
                  <a:cxn ang="0">
                    <a:pos x="55" y="14"/>
                  </a:cxn>
                  <a:cxn ang="0">
                    <a:pos x="67" y="50"/>
                  </a:cxn>
                  <a:cxn ang="0">
                    <a:pos x="48" y="121"/>
                  </a:cxn>
                  <a:cxn ang="0">
                    <a:pos x="36" y="128"/>
                  </a:cxn>
                  <a:cxn ang="0">
                    <a:pos x="16" y="129"/>
                  </a:cxn>
                </a:cxnLst>
                <a:rect l="0" t="0" r="r" b="b"/>
                <a:pathLst>
                  <a:path w="70" h="137">
                    <a:moveTo>
                      <a:pt x="16" y="129"/>
                    </a:moveTo>
                    <a:cubicBezTo>
                      <a:pt x="4" y="120"/>
                      <a:pt x="3" y="116"/>
                      <a:pt x="9" y="98"/>
                    </a:cubicBezTo>
                    <a:cubicBezTo>
                      <a:pt x="15" y="83"/>
                      <a:pt x="15" y="70"/>
                      <a:pt x="9" y="49"/>
                    </a:cubicBezTo>
                    <a:cubicBezTo>
                      <a:pt x="0" y="21"/>
                      <a:pt x="0" y="21"/>
                      <a:pt x="23" y="10"/>
                    </a:cubicBezTo>
                    <a:cubicBezTo>
                      <a:pt x="44" y="0"/>
                      <a:pt x="46" y="0"/>
                      <a:pt x="55" y="14"/>
                    </a:cubicBezTo>
                    <a:cubicBezTo>
                      <a:pt x="60" y="23"/>
                      <a:pt x="66" y="39"/>
                      <a:pt x="67" y="50"/>
                    </a:cubicBezTo>
                    <a:cubicBezTo>
                      <a:pt x="70" y="76"/>
                      <a:pt x="57" y="126"/>
                      <a:pt x="48" y="121"/>
                    </a:cubicBezTo>
                    <a:cubicBezTo>
                      <a:pt x="45" y="119"/>
                      <a:pt x="39" y="122"/>
                      <a:pt x="36" y="128"/>
                    </a:cubicBezTo>
                    <a:cubicBezTo>
                      <a:pt x="30" y="137"/>
                      <a:pt x="28" y="137"/>
                      <a:pt x="16" y="129"/>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9" name="Freeform 18"/>
              <p:cNvSpPr>
                <a:spLocks/>
              </p:cNvSpPr>
              <p:nvPr/>
            </p:nvSpPr>
            <p:spPr bwMode="auto">
              <a:xfrm>
                <a:off x="7664022" y="5592588"/>
                <a:ext cx="84332" cy="190856"/>
              </a:xfrm>
              <a:custGeom>
                <a:avLst/>
                <a:gdLst/>
                <a:ahLst/>
                <a:cxnLst>
                  <a:cxn ang="0">
                    <a:pos x="8" y="70"/>
                  </a:cxn>
                  <a:cxn ang="0">
                    <a:pos x="3" y="39"/>
                  </a:cxn>
                  <a:cxn ang="0">
                    <a:pos x="14" y="8"/>
                  </a:cxn>
                  <a:cxn ang="0">
                    <a:pos x="42" y="27"/>
                  </a:cxn>
                  <a:cxn ang="0">
                    <a:pos x="8" y="70"/>
                  </a:cxn>
                </a:cxnLst>
                <a:rect l="0" t="0" r="r" b="b"/>
                <a:pathLst>
                  <a:path w="43" h="98">
                    <a:moveTo>
                      <a:pt x="8" y="70"/>
                    </a:moveTo>
                    <a:cubicBezTo>
                      <a:pt x="8" y="65"/>
                      <a:pt x="6" y="51"/>
                      <a:pt x="3" y="39"/>
                    </a:cubicBezTo>
                    <a:cubicBezTo>
                      <a:pt x="0" y="20"/>
                      <a:pt x="2" y="15"/>
                      <a:pt x="14" y="8"/>
                    </a:cubicBezTo>
                    <a:cubicBezTo>
                      <a:pt x="30" y="0"/>
                      <a:pt x="42" y="8"/>
                      <a:pt x="42" y="27"/>
                    </a:cubicBezTo>
                    <a:cubicBezTo>
                      <a:pt x="43" y="57"/>
                      <a:pt x="11" y="98"/>
                      <a:pt x="8" y="70"/>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sp>
        <p:nvSpPr>
          <p:cNvPr id="55" name="Freeform 24"/>
          <p:cNvSpPr>
            <a:spLocks/>
          </p:cNvSpPr>
          <p:nvPr/>
        </p:nvSpPr>
        <p:spPr bwMode="auto">
          <a:xfrm>
            <a:off x="5680935" y="5130898"/>
            <a:ext cx="290724" cy="199733"/>
          </a:xfrm>
          <a:custGeom>
            <a:avLst/>
            <a:gdLst/>
            <a:ahLst/>
            <a:cxnLst>
              <a:cxn ang="0">
                <a:pos x="18" y="77"/>
              </a:cxn>
              <a:cxn ang="0">
                <a:pos x="33" y="29"/>
              </a:cxn>
              <a:cxn ang="0">
                <a:pos x="127" y="9"/>
              </a:cxn>
              <a:cxn ang="0">
                <a:pos x="127" y="32"/>
              </a:cxn>
              <a:cxn ang="0">
                <a:pos x="109" y="57"/>
              </a:cxn>
              <a:cxn ang="0">
                <a:pos x="99" y="73"/>
              </a:cxn>
              <a:cxn ang="0">
                <a:pos x="88" y="87"/>
              </a:cxn>
              <a:cxn ang="0">
                <a:pos x="69" y="90"/>
              </a:cxn>
              <a:cxn ang="0">
                <a:pos x="51" y="90"/>
              </a:cxn>
              <a:cxn ang="0">
                <a:pos x="18" y="77"/>
              </a:cxn>
            </a:cxnLst>
            <a:rect l="0" t="0" r="r" b="b"/>
            <a:pathLst>
              <a:path w="149" h="102">
                <a:moveTo>
                  <a:pt x="18" y="77"/>
                </a:moveTo>
                <a:cubicBezTo>
                  <a:pt x="0" y="45"/>
                  <a:pt x="4" y="30"/>
                  <a:pt x="33" y="29"/>
                </a:cubicBezTo>
                <a:cubicBezTo>
                  <a:pt x="59" y="28"/>
                  <a:pt x="106" y="18"/>
                  <a:pt x="127" y="9"/>
                </a:cubicBezTo>
                <a:cubicBezTo>
                  <a:pt x="149" y="0"/>
                  <a:pt x="149" y="19"/>
                  <a:pt x="127" y="32"/>
                </a:cubicBezTo>
                <a:cubicBezTo>
                  <a:pt x="111" y="40"/>
                  <a:pt x="106" y="47"/>
                  <a:pt x="109" y="57"/>
                </a:cubicBezTo>
                <a:cubicBezTo>
                  <a:pt x="112" y="66"/>
                  <a:pt x="109" y="71"/>
                  <a:pt x="99" y="73"/>
                </a:cubicBezTo>
                <a:cubicBezTo>
                  <a:pt x="90" y="75"/>
                  <a:pt x="86" y="81"/>
                  <a:pt x="88" y="87"/>
                </a:cubicBezTo>
                <a:cubicBezTo>
                  <a:pt x="93" y="98"/>
                  <a:pt x="87" y="99"/>
                  <a:pt x="69" y="90"/>
                </a:cubicBezTo>
                <a:cubicBezTo>
                  <a:pt x="60" y="85"/>
                  <a:pt x="54" y="85"/>
                  <a:pt x="51" y="90"/>
                </a:cubicBezTo>
                <a:cubicBezTo>
                  <a:pt x="43" y="102"/>
                  <a:pt x="29" y="97"/>
                  <a:pt x="18" y="77"/>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9" name="Freeform 28"/>
          <p:cNvSpPr>
            <a:spLocks/>
          </p:cNvSpPr>
          <p:nvPr/>
        </p:nvSpPr>
        <p:spPr bwMode="auto">
          <a:xfrm>
            <a:off x="5301443" y="4829078"/>
            <a:ext cx="732357" cy="348423"/>
          </a:xfrm>
          <a:custGeom>
            <a:avLst/>
            <a:gdLst/>
            <a:ahLst/>
            <a:cxnLst>
              <a:cxn ang="0">
                <a:pos x="185" y="172"/>
              </a:cxn>
              <a:cxn ang="0">
                <a:pos x="139" y="148"/>
              </a:cxn>
              <a:cxn ang="0">
                <a:pos x="121" y="136"/>
              </a:cxn>
              <a:cxn ang="0">
                <a:pos x="94" y="142"/>
              </a:cxn>
              <a:cxn ang="0">
                <a:pos x="68" y="152"/>
              </a:cxn>
              <a:cxn ang="0">
                <a:pos x="48" y="150"/>
              </a:cxn>
              <a:cxn ang="0">
                <a:pos x="30" y="147"/>
              </a:cxn>
              <a:cxn ang="0">
                <a:pos x="0" y="128"/>
              </a:cxn>
              <a:cxn ang="0">
                <a:pos x="21" y="118"/>
              </a:cxn>
              <a:cxn ang="0">
                <a:pos x="39" y="119"/>
              </a:cxn>
              <a:cxn ang="0">
                <a:pos x="64" y="114"/>
              </a:cxn>
              <a:cxn ang="0">
                <a:pos x="113" y="104"/>
              </a:cxn>
              <a:cxn ang="0">
                <a:pos x="157" y="103"/>
              </a:cxn>
              <a:cxn ang="0">
                <a:pos x="171" y="78"/>
              </a:cxn>
              <a:cxn ang="0">
                <a:pos x="176" y="50"/>
              </a:cxn>
              <a:cxn ang="0">
                <a:pos x="202" y="30"/>
              </a:cxn>
              <a:cxn ang="0">
                <a:pos x="228" y="26"/>
              </a:cxn>
              <a:cxn ang="0">
                <a:pos x="260" y="16"/>
              </a:cxn>
              <a:cxn ang="0">
                <a:pos x="306" y="9"/>
              </a:cxn>
              <a:cxn ang="0">
                <a:pos x="346" y="17"/>
              </a:cxn>
              <a:cxn ang="0">
                <a:pos x="366" y="41"/>
              </a:cxn>
              <a:cxn ang="0">
                <a:pos x="360" y="89"/>
              </a:cxn>
              <a:cxn ang="0">
                <a:pos x="345" y="102"/>
              </a:cxn>
              <a:cxn ang="0">
                <a:pos x="344" y="128"/>
              </a:cxn>
              <a:cxn ang="0">
                <a:pos x="242" y="177"/>
              </a:cxn>
              <a:cxn ang="0">
                <a:pos x="185" y="172"/>
              </a:cxn>
            </a:cxnLst>
            <a:rect l="0" t="0" r="r" b="b"/>
            <a:pathLst>
              <a:path w="376" h="179">
                <a:moveTo>
                  <a:pt x="185" y="172"/>
                </a:moveTo>
                <a:cubicBezTo>
                  <a:pt x="156" y="166"/>
                  <a:pt x="144" y="159"/>
                  <a:pt x="139" y="148"/>
                </a:cubicBezTo>
                <a:cubicBezTo>
                  <a:pt x="134" y="138"/>
                  <a:pt x="128" y="133"/>
                  <a:pt x="121" y="136"/>
                </a:cubicBezTo>
                <a:cubicBezTo>
                  <a:pt x="115" y="139"/>
                  <a:pt x="103" y="141"/>
                  <a:pt x="94" y="142"/>
                </a:cubicBezTo>
                <a:cubicBezTo>
                  <a:pt x="86" y="143"/>
                  <a:pt x="74" y="148"/>
                  <a:pt x="68" y="152"/>
                </a:cubicBezTo>
                <a:cubicBezTo>
                  <a:pt x="60" y="159"/>
                  <a:pt x="56" y="158"/>
                  <a:pt x="48" y="150"/>
                </a:cubicBezTo>
                <a:cubicBezTo>
                  <a:pt x="41" y="144"/>
                  <a:pt x="35" y="142"/>
                  <a:pt x="30" y="147"/>
                </a:cubicBezTo>
                <a:cubicBezTo>
                  <a:pt x="19" y="158"/>
                  <a:pt x="0" y="146"/>
                  <a:pt x="0" y="128"/>
                </a:cubicBezTo>
                <a:cubicBezTo>
                  <a:pt x="0" y="110"/>
                  <a:pt x="4" y="107"/>
                  <a:pt x="21" y="118"/>
                </a:cubicBezTo>
                <a:cubicBezTo>
                  <a:pt x="26" y="121"/>
                  <a:pt x="34" y="122"/>
                  <a:pt x="39" y="119"/>
                </a:cubicBezTo>
                <a:cubicBezTo>
                  <a:pt x="43" y="117"/>
                  <a:pt x="54" y="114"/>
                  <a:pt x="64" y="114"/>
                </a:cubicBezTo>
                <a:cubicBezTo>
                  <a:pt x="74" y="113"/>
                  <a:pt x="96" y="109"/>
                  <a:pt x="113" y="104"/>
                </a:cubicBezTo>
                <a:cubicBezTo>
                  <a:pt x="137" y="97"/>
                  <a:pt x="148" y="97"/>
                  <a:pt x="157" y="103"/>
                </a:cubicBezTo>
                <a:cubicBezTo>
                  <a:pt x="175" y="113"/>
                  <a:pt x="180" y="103"/>
                  <a:pt x="171" y="78"/>
                </a:cubicBezTo>
                <a:cubicBezTo>
                  <a:pt x="164" y="62"/>
                  <a:pt x="165" y="57"/>
                  <a:pt x="176" y="50"/>
                </a:cubicBezTo>
                <a:cubicBezTo>
                  <a:pt x="183" y="45"/>
                  <a:pt x="195" y="36"/>
                  <a:pt x="202" y="30"/>
                </a:cubicBezTo>
                <a:cubicBezTo>
                  <a:pt x="211" y="22"/>
                  <a:pt x="218" y="21"/>
                  <a:pt x="228" y="26"/>
                </a:cubicBezTo>
                <a:cubicBezTo>
                  <a:pt x="238" y="32"/>
                  <a:pt x="245" y="30"/>
                  <a:pt x="260" y="16"/>
                </a:cubicBezTo>
                <a:cubicBezTo>
                  <a:pt x="277" y="0"/>
                  <a:pt x="280" y="0"/>
                  <a:pt x="306" y="9"/>
                </a:cubicBezTo>
                <a:cubicBezTo>
                  <a:pt x="321" y="14"/>
                  <a:pt x="339" y="18"/>
                  <a:pt x="346" y="17"/>
                </a:cubicBezTo>
                <a:cubicBezTo>
                  <a:pt x="356" y="16"/>
                  <a:pt x="361" y="23"/>
                  <a:pt x="366" y="41"/>
                </a:cubicBezTo>
                <a:cubicBezTo>
                  <a:pt x="376" y="81"/>
                  <a:pt x="375" y="85"/>
                  <a:pt x="360" y="89"/>
                </a:cubicBezTo>
                <a:cubicBezTo>
                  <a:pt x="353" y="92"/>
                  <a:pt x="346" y="97"/>
                  <a:pt x="345" y="102"/>
                </a:cubicBezTo>
                <a:cubicBezTo>
                  <a:pt x="345" y="107"/>
                  <a:pt x="344" y="119"/>
                  <a:pt x="344" y="128"/>
                </a:cubicBezTo>
                <a:cubicBezTo>
                  <a:pt x="342" y="152"/>
                  <a:pt x="320" y="163"/>
                  <a:pt x="242" y="177"/>
                </a:cubicBezTo>
                <a:cubicBezTo>
                  <a:pt x="233" y="179"/>
                  <a:pt x="207" y="176"/>
                  <a:pt x="185" y="17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2" name="Freeform 21"/>
          <p:cNvSpPr>
            <a:spLocks/>
          </p:cNvSpPr>
          <p:nvPr/>
        </p:nvSpPr>
        <p:spPr bwMode="auto">
          <a:xfrm>
            <a:off x="5913957" y="5352824"/>
            <a:ext cx="361741" cy="370616"/>
          </a:xfrm>
          <a:custGeom>
            <a:avLst/>
            <a:gdLst/>
            <a:ahLst/>
            <a:cxnLst>
              <a:cxn ang="0">
                <a:pos x="105" y="168"/>
              </a:cxn>
              <a:cxn ang="0">
                <a:pos x="79" y="137"/>
              </a:cxn>
              <a:cxn ang="0">
                <a:pos x="69" y="121"/>
              </a:cxn>
              <a:cxn ang="0">
                <a:pos x="0" y="18"/>
              </a:cxn>
              <a:cxn ang="0">
                <a:pos x="19" y="16"/>
              </a:cxn>
              <a:cxn ang="0">
                <a:pos x="28" y="17"/>
              </a:cxn>
              <a:cxn ang="0">
                <a:pos x="48" y="8"/>
              </a:cxn>
              <a:cxn ang="0">
                <a:pos x="103" y="14"/>
              </a:cxn>
              <a:cxn ang="0">
                <a:pos x="147" y="25"/>
              </a:cxn>
              <a:cxn ang="0">
                <a:pos x="168" y="29"/>
              </a:cxn>
              <a:cxn ang="0">
                <a:pos x="179" y="36"/>
              </a:cxn>
              <a:cxn ang="0">
                <a:pos x="171" y="46"/>
              </a:cxn>
              <a:cxn ang="0">
                <a:pos x="164" y="60"/>
              </a:cxn>
              <a:cxn ang="0">
                <a:pos x="171" y="74"/>
              </a:cxn>
              <a:cxn ang="0">
                <a:pos x="174" y="85"/>
              </a:cxn>
              <a:cxn ang="0">
                <a:pos x="179" y="106"/>
              </a:cxn>
              <a:cxn ang="0">
                <a:pos x="173" y="116"/>
              </a:cxn>
              <a:cxn ang="0">
                <a:pos x="162" y="128"/>
              </a:cxn>
              <a:cxn ang="0">
                <a:pos x="159" y="135"/>
              </a:cxn>
              <a:cxn ang="0">
                <a:pos x="133" y="176"/>
              </a:cxn>
              <a:cxn ang="0">
                <a:pos x="105" y="168"/>
              </a:cxn>
            </a:cxnLst>
            <a:rect l="0" t="0" r="r" b="b"/>
            <a:pathLst>
              <a:path w="186" h="190">
                <a:moveTo>
                  <a:pt x="105" y="168"/>
                </a:moveTo>
                <a:cubicBezTo>
                  <a:pt x="91" y="157"/>
                  <a:pt x="79" y="144"/>
                  <a:pt x="79" y="137"/>
                </a:cubicBezTo>
                <a:cubicBezTo>
                  <a:pt x="79" y="130"/>
                  <a:pt x="74" y="123"/>
                  <a:pt x="69" y="121"/>
                </a:cubicBezTo>
                <a:cubicBezTo>
                  <a:pt x="55" y="116"/>
                  <a:pt x="0" y="33"/>
                  <a:pt x="0" y="18"/>
                </a:cubicBezTo>
                <a:cubicBezTo>
                  <a:pt x="0" y="0"/>
                  <a:pt x="6" y="0"/>
                  <a:pt x="19" y="16"/>
                </a:cubicBezTo>
                <a:cubicBezTo>
                  <a:pt x="27" y="27"/>
                  <a:pt x="28" y="27"/>
                  <a:pt x="28" y="17"/>
                </a:cubicBezTo>
                <a:cubicBezTo>
                  <a:pt x="28" y="9"/>
                  <a:pt x="34" y="6"/>
                  <a:pt x="48" y="8"/>
                </a:cubicBezTo>
                <a:cubicBezTo>
                  <a:pt x="59" y="10"/>
                  <a:pt x="84" y="13"/>
                  <a:pt x="103" y="14"/>
                </a:cubicBezTo>
                <a:cubicBezTo>
                  <a:pt x="122" y="16"/>
                  <a:pt x="142" y="21"/>
                  <a:pt x="147" y="25"/>
                </a:cubicBezTo>
                <a:cubicBezTo>
                  <a:pt x="153" y="30"/>
                  <a:pt x="162" y="32"/>
                  <a:pt x="168" y="29"/>
                </a:cubicBezTo>
                <a:cubicBezTo>
                  <a:pt x="174" y="27"/>
                  <a:pt x="179" y="29"/>
                  <a:pt x="179" y="36"/>
                </a:cubicBezTo>
                <a:cubicBezTo>
                  <a:pt x="179" y="41"/>
                  <a:pt x="175" y="46"/>
                  <a:pt x="171" y="46"/>
                </a:cubicBezTo>
                <a:cubicBezTo>
                  <a:pt x="167" y="46"/>
                  <a:pt x="164" y="52"/>
                  <a:pt x="164" y="60"/>
                </a:cubicBezTo>
                <a:cubicBezTo>
                  <a:pt x="164" y="68"/>
                  <a:pt x="167" y="74"/>
                  <a:pt x="171" y="74"/>
                </a:cubicBezTo>
                <a:cubicBezTo>
                  <a:pt x="175" y="74"/>
                  <a:pt x="176" y="79"/>
                  <a:pt x="174" y="85"/>
                </a:cubicBezTo>
                <a:cubicBezTo>
                  <a:pt x="172" y="90"/>
                  <a:pt x="174" y="100"/>
                  <a:pt x="179" y="106"/>
                </a:cubicBezTo>
                <a:cubicBezTo>
                  <a:pt x="186" y="114"/>
                  <a:pt x="185" y="116"/>
                  <a:pt x="173" y="116"/>
                </a:cubicBezTo>
                <a:cubicBezTo>
                  <a:pt x="162" y="116"/>
                  <a:pt x="159" y="119"/>
                  <a:pt x="162" y="128"/>
                </a:cubicBezTo>
                <a:cubicBezTo>
                  <a:pt x="165" y="135"/>
                  <a:pt x="164" y="138"/>
                  <a:pt x="159" y="135"/>
                </a:cubicBezTo>
                <a:cubicBezTo>
                  <a:pt x="149" y="129"/>
                  <a:pt x="128" y="162"/>
                  <a:pt x="133" y="176"/>
                </a:cubicBezTo>
                <a:cubicBezTo>
                  <a:pt x="139" y="190"/>
                  <a:pt x="136" y="190"/>
                  <a:pt x="105" y="16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7" name="Freeform 26"/>
          <p:cNvSpPr>
            <a:spLocks/>
          </p:cNvSpPr>
          <p:nvPr/>
        </p:nvSpPr>
        <p:spPr bwMode="auto">
          <a:xfrm>
            <a:off x="5965002" y="4897874"/>
            <a:ext cx="650245" cy="388370"/>
          </a:xfrm>
          <a:custGeom>
            <a:avLst/>
            <a:gdLst/>
            <a:ahLst/>
            <a:cxnLst>
              <a:cxn ang="0">
                <a:pos x="60" y="181"/>
              </a:cxn>
              <a:cxn ang="0">
                <a:pos x="6" y="105"/>
              </a:cxn>
              <a:cxn ang="0">
                <a:pos x="17" y="77"/>
              </a:cxn>
              <a:cxn ang="0">
                <a:pos x="19" y="68"/>
              </a:cxn>
              <a:cxn ang="0">
                <a:pos x="25" y="62"/>
              </a:cxn>
              <a:cxn ang="0">
                <a:pos x="40" y="50"/>
              </a:cxn>
              <a:cxn ang="0">
                <a:pos x="57" y="50"/>
              </a:cxn>
              <a:cxn ang="0">
                <a:pos x="130" y="43"/>
              </a:cxn>
              <a:cxn ang="0">
                <a:pos x="148" y="34"/>
              </a:cxn>
              <a:cxn ang="0">
                <a:pos x="166" y="27"/>
              </a:cxn>
              <a:cxn ang="0">
                <a:pos x="179" y="25"/>
              </a:cxn>
              <a:cxn ang="0">
                <a:pos x="203" y="14"/>
              </a:cxn>
              <a:cxn ang="0">
                <a:pos x="239" y="0"/>
              </a:cxn>
              <a:cxn ang="0">
                <a:pos x="266" y="6"/>
              </a:cxn>
              <a:cxn ang="0">
                <a:pos x="283" y="13"/>
              </a:cxn>
              <a:cxn ang="0">
                <a:pos x="316" y="27"/>
              </a:cxn>
              <a:cxn ang="0">
                <a:pos x="318" y="45"/>
              </a:cxn>
              <a:cxn ang="0">
                <a:pos x="252" y="142"/>
              </a:cxn>
              <a:cxn ang="0">
                <a:pos x="199" y="167"/>
              </a:cxn>
              <a:cxn ang="0">
                <a:pos x="113" y="189"/>
              </a:cxn>
              <a:cxn ang="0">
                <a:pos x="60" y="181"/>
              </a:cxn>
            </a:cxnLst>
            <a:rect l="0" t="0" r="r" b="b"/>
            <a:pathLst>
              <a:path w="333" h="199">
                <a:moveTo>
                  <a:pt x="60" y="181"/>
                </a:moveTo>
                <a:cubicBezTo>
                  <a:pt x="17" y="159"/>
                  <a:pt x="0" y="136"/>
                  <a:pt x="6" y="105"/>
                </a:cubicBezTo>
                <a:cubicBezTo>
                  <a:pt x="9" y="91"/>
                  <a:pt x="13" y="78"/>
                  <a:pt x="17" y="77"/>
                </a:cubicBezTo>
                <a:cubicBezTo>
                  <a:pt x="20" y="76"/>
                  <a:pt x="21" y="72"/>
                  <a:pt x="19" y="68"/>
                </a:cubicBezTo>
                <a:cubicBezTo>
                  <a:pt x="17" y="65"/>
                  <a:pt x="20" y="62"/>
                  <a:pt x="25" y="62"/>
                </a:cubicBezTo>
                <a:cubicBezTo>
                  <a:pt x="31" y="62"/>
                  <a:pt x="38" y="57"/>
                  <a:pt x="40" y="50"/>
                </a:cubicBezTo>
                <a:cubicBezTo>
                  <a:pt x="44" y="40"/>
                  <a:pt x="46" y="40"/>
                  <a:pt x="57" y="50"/>
                </a:cubicBezTo>
                <a:cubicBezTo>
                  <a:pt x="73" y="64"/>
                  <a:pt x="130" y="59"/>
                  <a:pt x="130" y="43"/>
                </a:cubicBezTo>
                <a:cubicBezTo>
                  <a:pt x="130" y="38"/>
                  <a:pt x="138" y="34"/>
                  <a:pt x="148" y="34"/>
                </a:cubicBezTo>
                <a:cubicBezTo>
                  <a:pt x="158" y="34"/>
                  <a:pt x="166" y="31"/>
                  <a:pt x="166" y="27"/>
                </a:cubicBezTo>
                <a:cubicBezTo>
                  <a:pt x="166" y="24"/>
                  <a:pt x="172" y="23"/>
                  <a:pt x="179" y="25"/>
                </a:cubicBezTo>
                <a:cubicBezTo>
                  <a:pt x="188" y="27"/>
                  <a:pt x="197" y="23"/>
                  <a:pt x="203" y="14"/>
                </a:cubicBezTo>
                <a:cubicBezTo>
                  <a:pt x="210" y="4"/>
                  <a:pt x="221" y="0"/>
                  <a:pt x="239" y="0"/>
                </a:cubicBezTo>
                <a:cubicBezTo>
                  <a:pt x="254" y="0"/>
                  <a:pt x="266" y="3"/>
                  <a:pt x="266" y="6"/>
                </a:cubicBezTo>
                <a:cubicBezTo>
                  <a:pt x="266" y="10"/>
                  <a:pt x="273" y="13"/>
                  <a:pt x="283" y="13"/>
                </a:cubicBezTo>
                <a:cubicBezTo>
                  <a:pt x="292" y="13"/>
                  <a:pt x="307" y="19"/>
                  <a:pt x="316" y="27"/>
                </a:cubicBezTo>
                <a:cubicBezTo>
                  <a:pt x="333" y="41"/>
                  <a:pt x="333" y="41"/>
                  <a:pt x="318" y="45"/>
                </a:cubicBezTo>
                <a:cubicBezTo>
                  <a:pt x="302" y="49"/>
                  <a:pt x="252" y="123"/>
                  <a:pt x="252" y="142"/>
                </a:cubicBezTo>
                <a:cubicBezTo>
                  <a:pt x="252" y="156"/>
                  <a:pt x="243" y="161"/>
                  <a:pt x="199" y="167"/>
                </a:cubicBezTo>
                <a:cubicBezTo>
                  <a:pt x="142" y="176"/>
                  <a:pt x="120" y="182"/>
                  <a:pt x="113" y="189"/>
                </a:cubicBezTo>
                <a:cubicBezTo>
                  <a:pt x="103" y="199"/>
                  <a:pt x="94" y="197"/>
                  <a:pt x="60" y="181"/>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2" name="Freeform 31"/>
          <p:cNvSpPr>
            <a:spLocks/>
          </p:cNvSpPr>
          <p:nvPr/>
        </p:nvSpPr>
        <p:spPr bwMode="auto">
          <a:xfrm>
            <a:off x="5563316" y="4518381"/>
            <a:ext cx="663561" cy="370616"/>
          </a:xfrm>
          <a:custGeom>
            <a:avLst/>
            <a:gdLst/>
            <a:ahLst/>
            <a:cxnLst>
              <a:cxn ang="0">
                <a:pos x="54" y="143"/>
              </a:cxn>
              <a:cxn ang="0">
                <a:pos x="4" y="80"/>
              </a:cxn>
              <a:cxn ang="0">
                <a:pos x="37" y="42"/>
              </a:cxn>
              <a:cxn ang="0">
                <a:pos x="150" y="14"/>
              </a:cxn>
              <a:cxn ang="0">
                <a:pos x="156" y="23"/>
              </a:cxn>
              <a:cxn ang="0">
                <a:pos x="197" y="38"/>
              </a:cxn>
              <a:cxn ang="0">
                <a:pos x="210" y="58"/>
              </a:cxn>
              <a:cxn ang="0">
                <a:pos x="236" y="63"/>
              </a:cxn>
              <a:cxn ang="0">
                <a:pos x="282" y="71"/>
              </a:cxn>
              <a:cxn ang="0">
                <a:pos x="311" y="121"/>
              </a:cxn>
              <a:cxn ang="0">
                <a:pos x="293" y="139"/>
              </a:cxn>
              <a:cxn ang="0">
                <a:pos x="251" y="161"/>
              </a:cxn>
              <a:cxn ang="0">
                <a:pos x="243" y="164"/>
              </a:cxn>
              <a:cxn ang="0">
                <a:pos x="161" y="158"/>
              </a:cxn>
              <a:cxn ang="0">
                <a:pos x="133" y="159"/>
              </a:cxn>
              <a:cxn ang="0">
                <a:pos x="54" y="143"/>
              </a:cxn>
            </a:cxnLst>
            <a:rect l="0" t="0" r="r" b="b"/>
            <a:pathLst>
              <a:path w="340" h="190">
                <a:moveTo>
                  <a:pt x="54" y="143"/>
                </a:moveTo>
                <a:cubicBezTo>
                  <a:pt x="29" y="118"/>
                  <a:pt x="6" y="90"/>
                  <a:pt x="4" y="80"/>
                </a:cubicBezTo>
                <a:cubicBezTo>
                  <a:pt x="0" y="65"/>
                  <a:pt x="4" y="60"/>
                  <a:pt x="37" y="42"/>
                </a:cubicBezTo>
                <a:cubicBezTo>
                  <a:pt x="85" y="16"/>
                  <a:pt x="150" y="0"/>
                  <a:pt x="150" y="14"/>
                </a:cubicBezTo>
                <a:cubicBezTo>
                  <a:pt x="150" y="20"/>
                  <a:pt x="153" y="23"/>
                  <a:pt x="156" y="23"/>
                </a:cubicBezTo>
                <a:cubicBezTo>
                  <a:pt x="167" y="20"/>
                  <a:pt x="200" y="33"/>
                  <a:pt x="197" y="38"/>
                </a:cubicBezTo>
                <a:cubicBezTo>
                  <a:pt x="195" y="41"/>
                  <a:pt x="201" y="50"/>
                  <a:pt x="210" y="58"/>
                </a:cubicBezTo>
                <a:cubicBezTo>
                  <a:pt x="225" y="72"/>
                  <a:pt x="228" y="72"/>
                  <a:pt x="236" y="63"/>
                </a:cubicBezTo>
                <a:cubicBezTo>
                  <a:pt x="244" y="53"/>
                  <a:pt x="249" y="54"/>
                  <a:pt x="282" y="71"/>
                </a:cubicBezTo>
                <a:cubicBezTo>
                  <a:pt x="334" y="99"/>
                  <a:pt x="340" y="108"/>
                  <a:pt x="311" y="121"/>
                </a:cubicBezTo>
                <a:cubicBezTo>
                  <a:pt x="301" y="126"/>
                  <a:pt x="293" y="133"/>
                  <a:pt x="293" y="139"/>
                </a:cubicBezTo>
                <a:cubicBezTo>
                  <a:pt x="293" y="151"/>
                  <a:pt x="262" y="168"/>
                  <a:pt x="251" y="161"/>
                </a:cubicBezTo>
                <a:cubicBezTo>
                  <a:pt x="247" y="159"/>
                  <a:pt x="243" y="160"/>
                  <a:pt x="243" y="164"/>
                </a:cubicBezTo>
                <a:cubicBezTo>
                  <a:pt x="243" y="173"/>
                  <a:pt x="191" y="169"/>
                  <a:pt x="161" y="158"/>
                </a:cubicBezTo>
                <a:cubicBezTo>
                  <a:pt x="145" y="151"/>
                  <a:pt x="138" y="152"/>
                  <a:pt x="133" y="159"/>
                </a:cubicBezTo>
                <a:cubicBezTo>
                  <a:pt x="107" y="190"/>
                  <a:pt x="103" y="190"/>
                  <a:pt x="54" y="143"/>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0" name="Freeform 29"/>
          <p:cNvSpPr>
            <a:spLocks/>
          </p:cNvSpPr>
          <p:nvPr/>
        </p:nvSpPr>
        <p:spPr bwMode="auto">
          <a:xfrm>
            <a:off x="4939701" y="3892548"/>
            <a:ext cx="894364" cy="1160674"/>
          </a:xfrm>
          <a:custGeom>
            <a:avLst/>
            <a:gdLst/>
            <a:ahLst/>
            <a:cxnLst>
              <a:cxn ang="0">
                <a:pos x="195" y="585"/>
              </a:cxn>
              <a:cxn ang="0">
                <a:pos x="165" y="574"/>
              </a:cxn>
              <a:cxn ang="0">
                <a:pos x="156" y="571"/>
              </a:cxn>
              <a:cxn ang="0">
                <a:pos x="96" y="574"/>
              </a:cxn>
              <a:cxn ang="0">
                <a:pos x="81" y="556"/>
              </a:cxn>
              <a:cxn ang="0">
                <a:pos x="99" y="507"/>
              </a:cxn>
              <a:cxn ang="0">
                <a:pos x="112" y="481"/>
              </a:cxn>
              <a:cxn ang="0">
                <a:pos x="68" y="464"/>
              </a:cxn>
              <a:cxn ang="0">
                <a:pos x="24" y="429"/>
              </a:cxn>
              <a:cxn ang="0">
                <a:pos x="15" y="401"/>
              </a:cxn>
              <a:cxn ang="0">
                <a:pos x="14" y="383"/>
              </a:cxn>
              <a:cxn ang="0">
                <a:pos x="10" y="348"/>
              </a:cxn>
              <a:cxn ang="0">
                <a:pos x="5" y="303"/>
              </a:cxn>
              <a:cxn ang="0">
                <a:pos x="8" y="270"/>
              </a:cxn>
              <a:cxn ang="0">
                <a:pos x="22" y="252"/>
              </a:cxn>
              <a:cxn ang="0">
                <a:pos x="45" y="208"/>
              </a:cxn>
              <a:cxn ang="0">
                <a:pos x="45" y="191"/>
              </a:cxn>
              <a:cxn ang="0">
                <a:pos x="59" y="128"/>
              </a:cxn>
              <a:cxn ang="0">
                <a:pos x="80" y="107"/>
              </a:cxn>
              <a:cxn ang="0">
                <a:pos x="104" y="112"/>
              </a:cxn>
              <a:cxn ang="0">
                <a:pos x="124" y="121"/>
              </a:cxn>
              <a:cxn ang="0">
                <a:pos x="130" y="104"/>
              </a:cxn>
              <a:cxn ang="0">
                <a:pos x="143" y="91"/>
              </a:cxn>
              <a:cxn ang="0">
                <a:pos x="167" y="104"/>
              </a:cxn>
              <a:cxn ang="0">
                <a:pos x="192" y="117"/>
              </a:cxn>
              <a:cxn ang="0">
                <a:pos x="196" y="113"/>
              </a:cxn>
              <a:cxn ang="0">
                <a:pos x="147" y="56"/>
              </a:cxn>
              <a:cxn ang="0">
                <a:pos x="140" y="51"/>
              </a:cxn>
              <a:cxn ang="0">
                <a:pos x="143" y="43"/>
              </a:cxn>
              <a:cxn ang="0">
                <a:pos x="144" y="18"/>
              </a:cxn>
              <a:cxn ang="0">
                <a:pos x="132" y="0"/>
              </a:cxn>
              <a:cxn ang="0">
                <a:pos x="160" y="5"/>
              </a:cxn>
              <a:cxn ang="0">
                <a:pos x="192" y="30"/>
              </a:cxn>
              <a:cxn ang="0">
                <a:pos x="201" y="38"/>
              </a:cxn>
              <a:cxn ang="0">
                <a:pos x="206" y="43"/>
              </a:cxn>
              <a:cxn ang="0">
                <a:pos x="231" y="48"/>
              </a:cxn>
              <a:cxn ang="0">
                <a:pos x="246" y="62"/>
              </a:cxn>
              <a:cxn ang="0">
                <a:pos x="239" y="74"/>
              </a:cxn>
              <a:cxn ang="0">
                <a:pos x="277" y="79"/>
              </a:cxn>
              <a:cxn ang="0">
                <a:pos x="342" y="44"/>
              </a:cxn>
              <a:cxn ang="0">
                <a:pos x="365" y="58"/>
              </a:cxn>
              <a:cxn ang="0">
                <a:pos x="386" y="67"/>
              </a:cxn>
              <a:cxn ang="0">
                <a:pos x="417" y="149"/>
              </a:cxn>
              <a:cxn ang="0">
                <a:pos x="419" y="180"/>
              </a:cxn>
              <a:cxn ang="0">
                <a:pos x="440" y="225"/>
              </a:cxn>
              <a:cxn ang="0">
                <a:pos x="442" y="317"/>
              </a:cxn>
              <a:cxn ang="0">
                <a:pos x="416" y="332"/>
              </a:cxn>
              <a:cxn ang="0">
                <a:pos x="358" y="357"/>
              </a:cxn>
              <a:cxn ang="0">
                <a:pos x="317" y="401"/>
              </a:cxn>
              <a:cxn ang="0">
                <a:pos x="358" y="457"/>
              </a:cxn>
              <a:cxn ang="0">
                <a:pos x="395" y="495"/>
              </a:cxn>
              <a:cxn ang="0">
                <a:pos x="368" y="517"/>
              </a:cxn>
              <a:cxn ang="0">
                <a:pos x="349" y="559"/>
              </a:cxn>
              <a:cxn ang="0">
                <a:pos x="343" y="577"/>
              </a:cxn>
              <a:cxn ang="0">
                <a:pos x="298" y="578"/>
              </a:cxn>
              <a:cxn ang="0">
                <a:pos x="249" y="588"/>
              </a:cxn>
              <a:cxn ang="0">
                <a:pos x="223" y="593"/>
              </a:cxn>
              <a:cxn ang="0">
                <a:pos x="195" y="585"/>
              </a:cxn>
            </a:cxnLst>
            <a:rect l="0" t="0" r="r" b="b"/>
            <a:pathLst>
              <a:path w="458" h="596">
                <a:moveTo>
                  <a:pt x="195" y="585"/>
                </a:moveTo>
                <a:cubicBezTo>
                  <a:pt x="183" y="577"/>
                  <a:pt x="170" y="572"/>
                  <a:pt x="165" y="574"/>
                </a:cubicBezTo>
                <a:cubicBezTo>
                  <a:pt x="160" y="576"/>
                  <a:pt x="156" y="575"/>
                  <a:pt x="156" y="571"/>
                </a:cubicBezTo>
                <a:cubicBezTo>
                  <a:pt x="156" y="565"/>
                  <a:pt x="127" y="566"/>
                  <a:pt x="96" y="574"/>
                </a:cubicBezTo>
                <a:cubicBezTo>
                  <a:pt x="76" y="580"/>
                  <a:pt x="76" y="580"/>
                  <a:pt x="81" y="556"/>
                </a:cubicBezTo>
                <a:cubicBezTo>
                  <a:pt x="84" y="543"/>
                  <a:pt x="92" y="521"/>
                  <a:pt x="99" y="507"/>
                </a:cubicBezTo>
                <a:cubicBezTo>
                  <a:pt x="112" y="481"/>
                  <a:pt x="112" y="481"/>
                  <a:pt x="112" y="481"/>
                </a:cubicBezTo>
                <a:cubicBezTo>
                  <a:pt x="68" y="464"/>
                  <a:pt x="68" y="464"/>
                  <a:pt x="68" y="464"/>
                </a:cubicBezTo>
                <a:cubicBezTo>
                  <a:pt x="30" y="450"/>
                  <a:pt x="24" y="445"/>
                  <a:pt x="24" y="429"/>
                </a:cubicBezTo>
                <a:cubicBezTo>
                  <a:pt x="24" y="420"/>
                  <a:pt x="20" y="407"/>
                  <a:pt x="15" y="401"/>
                </a:cubicBezTo>
                <a:cubicBezTo>
                  <a:pt x="8" y="393"/>
                  <a:pt x="8" y="389"/>
                  <a:pt x="14" y="383"/>
                </a:cubicBezTo>
                <a:cubicBezTo>
                  <a:pt x="21" y="377"/>
                  <a:pt x="20" y="368"/>
                  <a:pt x="10" y="348"/>
                </a:cubicBezTo>
                <a:cubicBezTo>
                  <a:pt x="1" y="327"/>
                  <a:pt x="0" y="316"/>
                  <a:pt x="5" y="303"/>
                </a:cubicBezTo>
                <a:cubicBezTo>
                  <a:pt x="9" y="292"/>
                  <a:pt x="10" y="278"/>
                  <a:pt x="8" y="270"/>
                </a:cubicBezTo>
                <a:cubicBezTo>
                  <a:pt x="6" y="260"/>
                  <a:pt x="9" y="255"/>
                  <a:pt x="22" y="252"/>
                </a:cubicBezTo>
                <a:cubicBezTo>
                  <a:pt x="44" y="247"/>
                  <a:pt x="61" y="214"/>
                  <a:pt x="45" y="208"/>
                </a:cubicBezTo>
                <a:cubicBezTo>
                  <a:pt x="32" y="203"/>
                  <a:pt x="31" y="191"/>
                  <a:pt x="45" y="191"/>
                </a:cubicBezTo>
                <a:cubicBezTo>
                  <a:pt x="57" y="191"/>
                  <a:pt x="66" y="156"/>
                  <a:pt x="59" y="128"/>
                </a:cubicBezTo>
                <a:cubicBezTo>
                  <a:pt x="55" y="108"/>
                  <a:pt x="56" y="107"/>
                  <a:pt x="80" y="107"/>
                </a:cubicBezTo>
                <a:cubicBezTo>
                  <a:pt x="94" y="107"/>
                  <a:pt x="105" y="109"/>
                  <a:pt x="104" y="112"/>
                </a:cubicBezTo>
                <a:cubicBezTo>
                  <a:pt x="102" y="118"/>
                  <a:pt x="108" y="121"/>
                  <a:pt x="124" y="121"/>
                </a:cubicBezTo>
                <a:cubicBezTo>
                  <a:pt x="132" y="121"/>
                  <a:pt x="134" y="116"/>
                  <a:pt x="130" y="104"/>
                </a:cubicBezTo>
                <a:cubicBezTo>
                  <a:pt x="127" y="89"/>
                  <a:pt x="128" y="87"/>
                  <a:pt x="143" y="91"/>
                </a:cubicBezTo>
                <a:cubicBezTo>
                  <a:pt x="152" y="93"/>
                  <a:pt x="163" y="99"/>
                  <a:pt x="167" y="104"/>
                </a:cubicBezTo>
                <a:cubicBezTo>
                  <a:pt x="171" y="109"/>
                  <a:pt x="182" y="115"/>
                  <a:pt x="192" y="117"/>
                </a:cubicBezTo>
                <a:cubicBezTo>
                  <a:pt x="208" y="121"/>
                  <a:pt x="208" y="121"/>
                  <a:pt x="196" y="113"/>
                </a:cubicBezTo>
                <a:cubicBezTo>
                  <a:pt x="178" y="102"/>
                  <a:pt x="145" y="64"/>
                  <a:pt x="147" y="56"/>
                </a:cubicBezTo>
                <a:cubicBezTo>
                  <a:pt x="148" y="53"/>
                  <a:pt x="145" y="51"/>
                  <a:pt x="140" y="51"/>
                </a:cubicBezTo>
                <a:cubicBezTo>
                  <a:pt x="135" y="50"/>
                  <a:pt x="136" y="47"/>
                  <a:pt x="143" y="43"/>
                </a:cubicBezTo>
                <a:cubicBezTo>
                  <a:pt x="155" y="37"/>
                  <a:pt x="155" y="35"/>
                  <a:pt x="144" y="18"/>
                </a:cubicBezTo>
                <a:cubicBezTo>
                  <a:pt x="132" y="0"/>
                  <a:pt x="132" y="0"/>
                  <a:pt x="132" y="0"/>
                </a:cubicBezTo>
                <a:cubicBezTo>
                  <a:pt x="160" y="5"/>
                  <a:pt x="160" y="5"/>
                  <a:pt x="160" y="5"/>
                </a:cubicBezTo>
                <a:cubicBezTo>
                  <a:pt x="194" y="11"/>
                  <a:pt x="206" y="21"/>
                  <a:pt x="192" y="30"/>
                </a:cubicBezTo>
                <a:cubicBezTo>
                  <a:pt x="182" y="36"/>
                  <a:pt x="187" y="40"/>
                  <a:pt x="201" y="38"/>
                </a:cubicBezTo>
                <a:cubicBezTo>
                  <a:pt x="204" y="37"/>
                  <a:pt x="206" y="39"/>
                  <a:pt x="206" y="43"/>
                </a:cubicBezTo>
                <a:cubicBezTo>
                  <a:pt x="206" y="46"/>
                  <a:pt x="217" y="48"/>
                  <a:pt x="231" y="48"/>
                </a:cubicBezTo>
                <a:cubicBezTo>
                  <a:pt x="256" y="47"/>
                  <a:pt x="265" y="55"/>
                  <a:pt x="246" y="62"/>
                </a:cubicBezTo>
                <a:cubicBezTo>
                  <a:pt x="240" y="64"/>
                  <a:pt x="237" y="70"/>
                  <a:pt x="239" y="74"/>
                </a:cubicBezTo>
                <a:cubicBezTo>
                  <a:pt x="242" y="83"/>
                  <a:pt x="277" y="88"/>
                  <a:pt x="277" y="79"/>
                </a:cubicBezTo>
                <a:cubicBezTo>
                  <a:pt x="277" y="73"/>
                  <a:pt x="331" y="44"/>
                  <a:pt x="342" y="44"/>
                </a:cubicBezTo>
                <a:cubicBezTo>
                  <a:pt x="346" y="44"/>
                  <a:pt x="356" y="50"/>
                  <a:pt x="365" y="58"/>
                </a:cubicBezTo>
                <a:cubicBezTo>
                  <a:pt x="373" y="65"/>
                  <a:pt x="383" y="70"/>
                  <a:pt x="386" y="67"/>
                </a:cubicBezTo>
                <a:cubicBezTo>
                  <a:pt x="408" y="54"/>
                  <a:pt x="433" y="119"/>
                  <a:pt x="417" y="149"/>
                </a:cubicBezTo>
                <a:cubicBezTo>
                  <a:pt x="408" y="167"/>
                  <a:pt x="408" y="170"/>
                  <a:pt x="419" y="180"/>
                </a:cubicBezTo>
                <a:cubicBezTo>
                  <a:pt x="426" y="186"/>
                  <a:pt x="436" y="206"/>
                  <a:pt x="440" y="225"/>
                </a:cubicBezTo>
                <a:cubicBezTo>
                  <a:pt x="458" y="297"/>
                  <a:pt x="458" y="302"/>
                  <a:pt x="442" y="317"/>
                </a:cubicBezTo>
                <a:cubicBezTo>
                  <a:pt x="434" y="325"/>
                  <a:pt x="422" y="332"/>
                  <a:pt x="416" y="332"/>
                </a:cubicBezTo>
                <a:cubicBezTo>
                  <a:pt x="409" y="332"/>
                  <a:pt x="383" y="343"/>
                  <a:pt x="358" y="357"/>
                </a:cubicBezTo>
                <a:cubicBezTo>
                  <a:pt x="316" y="380"/>
                  <a:pt x="312" y="384"/>
                  <a:pt x="317" y="401"/>
                </a:cubicBezTo>
                <a:cubicBezTo>
                  <a:pt x="319" y="411"/>
                  <a:pt x="338" y="437"/>
                  <a:pt x="358" y="457"/>
                </a:cubicBezTo>
                <a:cubicBezTo>
                  <a:pt x="395" y="495"/>
                  <a:pt x="395" y="495"/>
                  <a:pt x="395" y="495"/>
                </a:cubicBezTo>
                <a:cubicBezTo>
                  <a:pt x="368" y="517"/>
                  <a:pt x="368" y="517"/>
                  <a:pt x="368" y="517"/>
                </a:cubicBezTo>
                <a:cubicBezTo>
                  <a:pt x="343" y="538"/>
                  <a:pt x="342" y="542"/>
                  <a:pt x="349" y="559"/>
                </a:cubicBezTo>
                <a:cubicBezTo>
                  <a:pt x="359" y="585"/>
                  <a:pt x="358" y="586"/>
                  <a:pt x="343" y="577"/>
                </a:cubicBezTo>
                <a:cubicBezTo>
                  <a:pt x="333" y="571"/>
                  <a:pt x="322" y="571"/>
                  <a:pt x="298" y="578"/>
                </a:cubicBezTo>
                <a:cubicBezTo>
                  <a:pt x="281" y="583"/>
                  <a:pt x="259" y="587"/>
                  <a:pt x="249" y="588"/>
                </a:cubicBezTo>
                <a:cubicBezTo>
                  <a:pt x="239" y="588"/>
                  <a:pt x="228" y="591"/>
                  <a:pt x="223" y="593"/>
                </a:cubicBezTo>
                <a:cubicBezTo>
                  <a:pt x="219" y="596"/>
                  <a:pt x="206" y="592"/>
                  <a:pt x="195" y="585"/>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1" name="Freeform 30"/>
          <p:cNvSpPr>
            <a:spLocks/>
          </p:cNvSpPr>
          <p:nvPr/>
        </p:nvSpPr>
        <p:spPr bwMode="auto">
          <a:xfrm>
            <a:off x="6011606" y="4733648"/>
            <a:ext cx="565913" cy="268531"/>
          </a:xfrm>
          <a:custGeom>
            <a:avLst/>
            <a:gdLst/>
            <a:ahLst/>
            <a:cxnLst>
              <a:cxn ang="0">
                <a:pos x="26" y="121"/>
              </a:cxn>
              <a:cxn ang="0">
                <a:pos x="29" y="63"/>
              </a:cxn>
              <a:cxn ang="0">
                <a:pos x="71" y="30"/>
              </a:cxn>
              <a:cxn ang="0">
                <a:pos x="89" y="14"/>
              </a:cxn>
              <a:cxn ang="0">
                <a:pos x="107" y="14"/>
              </a:cxn>
              <a:cxn ang="0">
                <a:pos x="120" y="10"/>
              </a:cxn>
              <a:cxn ang="0">
                <a:pos x="142" y="7"/>
              </a:cxn>
              <a:cxn ang="0">
                <a:pos x="150" y="24"/>
              </a:cxn>
              <a:cxn ang="0">
                <a:pos x="182" y="23"/>
              </a:cxn>
              <a:cxn ang="0">
                <a:pos x="267" y="24"/>
              </a:cxn>
              <a:cxn ang="0">
                <a:pos x="291" y="35"/>
              </a:cxn>
              <a:cxn ang="0">
                <a:pos x="280" y="62"/>
              </a:cxn>
              <a:cxn ang="0">
                <a:pos x="247" y="84"/>
              </a:cxn>
              <a:cxn ang="0">
                <a:pos x="214" y="77"/>
              </a:cxn>
              <a:cxn ang="0">
                <a:pos x="178" y="91"/>
              </a:cxn>
              <a:cxn ang="0">
                <a:pos x="157" y="102"/>
              </a:cxn>
              <a:cxn ang="0">
                <a:pos x="139" y="104"/>
              </a:cxn>
              <a:cxn ang="0">
                <a:pos x="117" y="111"/>
              </a:cxn>
              <a:cxn ang="0">
                <a:pos x="100" y="121"/>
              </a:cxn>
              <a:cxn ang="0">
                <a:pos x="87" y="132"/>
              </a:cxn>
              <a:cxn ang="0">
                <a:pos x="61" y="136"/>
              </a:cxn>
              <a:cxn ang="0">
                <a:pos x="26" y="121"/>
              </a:cxn>
            </a:cxnLst>
            <a:rect l="0" t="0" r="r" b="b"/>
            <a:pathLst>
              <a:path w="291" h="138">
                <a:moveTo>
                  <a:pt x="26" y="121"/>
                </a:moveTo>
                <a:cubicBezTo>
                  <a:pt x="0" y="97"/>
                  <a:pt x="2" y="66"/>
                  <a:pt x="29" y="63"/>
                </a:cubicBezTo>
                <a:cubicBezTo>
                  <a:pt x="49" y="60"/>
                  <a:pt x="71" y="43"/>
                  <a:pt x="71" y="30"/>
                </a:cubicBezTo>
                <a:cubicBezTo>
                  <a:pt x="71" y="25"/>
                  <a:pt x="79" y="18"/>
                  <a:pt x="89" y="14"/>
                </a:cubicBezTo>
                <a:cubicBezTo>
                  <a:pt x="103" y="8"/>
                  <a:pt x="107" y="8"/>
                  <a:pt x="107" y="14"/>
                </a:cubicBezTo>
                <a:cubicBezTo>
                  <a:pt x="107" y="18"/>
                  <a:pt x="113" y="17"/>
                  <a:pt x="120" y="10"/>
                </a:cubicBezTo>
                <a:cubicBezTo>
                  <a:pt x="130" y="1"/>
                  <a:pt x="135" y="0"/>
                  <a:pt x="142" y="7"/>
                </a:cubicBezTo>
                <a:cubicBezTo>
                  <a:pt x="146" y="11"/>
                  <a:pt x="150" y="19"/>
                  <a:pt x="150" y="24"/>
                </a:cubicBezTo>
                <a:cubicBezTo>
                  <a:pt x="150" y="36"/>
                  <a:pt x="164" y="36"/>
                  <a:pt x="182" y="23"/>
                </a:cubicBezTo>
                <a:cubicBezTo>
                  <a:pt x="200" y="9"/>
                  <a:pt x="236" y="10"/>
                  <a:pt x="267" y="24"/>
                </a:cubicBezTo>
                <a:cubicBezTo>
                  <a:pt x="291" y="35"/>
                  <a:pt x="291" y="35"/>
                  <a:pt x="291" y="35"/>
                </a:cubicBezTo>
                <a:cubicBezTo>
                  <a:pt x="280" y="62"/>
                  <a:pt x="280" y="62"/>
                  <a:pt x="280" y="62"/>
                </a:cubicBezTo>
                <a:cubicBezTo>
                  <a:pt x="268" y="88"/>
                  <a:pt x="255" y="97"/>
                  <a:pt x="247" y="84"/>
                </a:cubicBezTo>
                <a:cubicBezTo>
                  <a:pt x="245" y="80"/>
                  <a:pt x="230" y="77"/>
                  <a:pt x="214" y="77"/>
                </a:cubicBezTo>
                <a:cubicBezTo>
                  <a:pt x="193" y="77"/>
                  <a:pt x="184" y="80"/>
                  <a:pt x="178" y="91"/>
                </a:cubicBezTo>
                <a:cubicBezTo>
                  <a:pt x="173" y="100"/>
                  <a:pt x="165" y="104"/>
                  <a:pt x="157" y="102"/>
                </a:cubicBezTo>
                <a:cubicBezTo>
                  <a:pt x="149" y="100"/>
                  <a:pt x="141" y="101"/>
                  <a:pt x="139" y="104"/>
                </a:cubicBezTo>
                <a:cubicBezTo>
                  <a:pt x="137" y="108"/>
                  <a:pt x="127" y="111"/>
                  <a:pt x="117" y="111"/>
                </a:cubicBezTo>
                <a:cubicBezTo>
                  <a:pt x="107" y="111"/>
                  <a:pt x="100" y="115"/>
                  <a:pt x="100" y="121"/>
                </a:cubicBezTo>
                <a:cubicBezTo>
                  <a:pt x="100" y="127"/>
                  <a:pt x="94" y="132"/>
                  <a:pt x="87" y="132"/>
                </a:cubicBezTo>
                <a:cubicBezTo>
                  <a:pt x="81" y="132"/>
                  <a:pt x="69" y="134"/>
                  <a:pt x="61" y="136"/>
                </a:cubicBezTo>
                <a:cubicBezTo>
                  <a:pt x="51" y="138"/>
                  <a:pt x="39" y="133"/>
                  <a:pt x="26" y="121"/>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 name="Freeform 11"/>
          <p:cNvSpPr>
            <a:spLocks/>
          </p:cNvSpPr>
          <p:nvPr/>
        </p:nvSpPr>
        <p:spPr bwMode="auto">
          <a:xfrm>
            <a:off x="6340056" y="5856594"/>
            <a:ext cx="623614" cy="488238"/>
          </a:xfrm>
          <a:custGeom>
            <a:avLst/>
            <a:gdLst/>
            <a:ahLst/>
            <a:cxnLst>
              <a:cxn ang="0">
                <a:pos x="192" y="238"/>
              </a:cxn>
              <a:cxn ang="0">
                <a:pos x="154" y="214"/>
              </a:cxn>
              <a:cxn ang="0">
                <a:pos x="84" y="199"/>
              </a:cxn>
              <a:cxn ang="0">
                <a:pos x="39" y="185"/>
              </a:cxn>
              <a:cxn ang="0">
                <a:pos x="47" y="165"/>
              </a:cxn>
              <a:cxn ang="0">
                <a:pos x="49" y="161"/>
              </a:cxn>
              <a:cxn ang="0">
                <a:pos x="24" y="97"/>
              </a:cxn>
              <a:cxn ang="0">
                <a:pos x="31" y="87"/>
              </a:cxn>
              <a:cxn ang="0">
                <a:pos x="42" y="69"/>
              </a:cxn>
              <a:cxn ang="0">
                <a:pos x="48" y="54"/>
              </a:cxn>
              <a:cxn ang="0">
                <a:pos x="75" y="47"/>
              </a:cxn>
              <a:cxn ang="0">
                <a:pos x="88" y="37"/>
              </a:cxn>
              <a:cxn ang="0">
                <a:pos x="118" y="27"/>
              </a:cxn>
              <a:cxn ang="0">
                <a:pos x="138" y="20"/>
              </a:cxn>
              <a:cxn ang="0">
                <a:pos x="156" y="13"/>
              </a:cxn>
              <a:cxn ang="0">
                <a:pos x="193" y="5"/>
              </a:cxn>
              <a:cxn ang="0">
                <a:pos x="238" y="8"/>
              </a:cxn>
              <a:cxn ang="0">
                <a:pos x="286" y="16"/>
              </a:cxn>
              <a:cxn ang="0">
                <a:pos x="313" y="25"/>
              </a:cxn>
              <a:cxn ang="0">
                <a:pos x="286" y="40"/>
              </a:cxn>
              <a:cxn ang="0">
                <a:pos x="231" y="37"/>
              </a:cxn>
              <a:cxn ang="0">
                <a:pos x="199" y="43"/>
              </a:cxn>
              <a:cxn ang="0">
                <a:pos x="184" y="56"/>
              </a:cxn>
              <a:cxn ang="0">
                <a:pos x="182" y="73"/>
              </a:cxn>
              <a:cxn ang="0">
                <a:pos x="164" y="81"/>
              </a:cxn>
              <a:cxn ang="0">
                <a:pos x="144" y="67"/>
              </a:cxn>
              <a:cxn ang="0">
                <a:pos x="131" y="71"/>
              </a:cxn>
              <a:cxn ang="0">
                <a:pos x="130" y="99"/>
              </a:cxn>
              <a:cxn ang="0">
                <a:pos x="138" y="120"/>
              </a:cxn>
              <a:cxn ang="0">
                <a:pos x="149" y="132"/>
              </a:cxn>
              <a:cxn ang="0">
                <a:pos x="160" y="140"/>
              </a:cxn>
              <a:cxn ang="0">
                <a:pos x="152" y="143"/>
              </a:cxn>
              <a:cxn ang="0">
                <a:pos x="139" y="158"/>
              </a:cxn>
              <a:cxn ang="0">
                <a:pos x="134" y="168"/>
              </a:cxn>
              <a:cxn ang="0">
                <a:pos x="142" y="180"/>
              </a:cxn>
              <a:cxn ang="0">
                <a:pos x="198" y="229"/>
              </a:cxn>
              <a:cxn ang="0">
                <a:pos x="192" y="238"/>
              </a:cxn>
            </a:cxnLst>
            <a:rect l="0" t="0" r="r" b="b"/>
            <a:pathLst>
              <a:path w="320" h="250">
                <a:moveTo>
                  <a:pt x="192" y="238"/>
                </a:moveTo>
                <a:cubicBezTo>
                  <a:pt x="189" y="234"/>
                  <a:pt x="172" y="223"/>
                  <a:pt x="154" y="214"/>
                </a:cubicBezTo>
                <a:cubicBezTo>
                  <a:pt x="129" y="201"/>
                  <a:pt x="111" y="198"/>
                  <a:pt x="84" y="199"/>
                </a:cubicBezTo>
                <a:cubicBezTo>
                  <a:pt x="51" y="201"/>
                  <a:pt x="46" y="199"/>
                  <a:pt x="39" y="185"/>
                </a:cubicBezTo>
                <a:cubicBezTo>
                  <a:pt x="33" y="171"/>
                  <a:pt x="34" y="168"/>
                  <a:pt x="47" y="165"/>
                </a:cubicBezTo>
                <a:cubicBezTo>
                  <a:pt x="62" y="163"/>
                  <a:pt x="62" y="162"/>
                  <a:pt x="49" y="161"/>
                </a:cubicBezTo>
                <a:cubicBezTo>
                  <a:pt x="24" y="160"/>
                  <a:pt x="0" y="97"/>
                  <a:pt x="24" y="97"/>
                </a:cubicBezTo>
                <a:cubicBezTo>
                  <a:pt x="28" y="97"/>
                  <a:pt x="31" y="93"/>
                  <a:pt x="31" y="87"/>
                </a:cubicBezTo>
                <a:cubicBezTo>
                  <a:pt x="31" y="82"/>
                  <a:pt x="36" y="74"/>
                  <a:pt x="42" y="69"/>
                </a:cubicBezTo>
                <a:cubicBezTo>
                  <a:pt x="48" y="64"/>
                  <a:pt x="51" y="58"/>
                  <a:pt x="48" y="54"/>
                </a:cubicBezTo>
                <a:cubicBezTo>
                  <a:pt x="45" y="49"/>
                  <a:pt x="60" y="45"/>
                  <a:pt x="75" y="47"/>
                </a:cubicBezTo>
                <a:cubicBezTo>
                  <a:pt x="78" y="47"/>
                  <a:pt x="84" y="43"/>
                  <a:pt x="88" y="37"/>
                </a:cubicBezTo>
                <a:cubicBezTo>
                  <a:pt x="93" y="31"/>
                  <a:pt x="106" y="27"/>
                  <a:pt x="118" y="27"/>
                </a:cubicBezTo>
                <a:cubicBezTo>
                  <a:pt x="129" y="27"/>
                  <a:pt x="138" y="24"/>
                  <a:pt x="138" y="20"/>
                </a:cubicBezTo>
                <a:cubicBezTo>
                  <a:pt x="138" y="16"/>
                  <a:pt x="146" y="13"/>
                  <a:pt x="156" y="13"/>
                </a:cubicBezTo>
                <a:cubicBezTo>
                  <a:pt x="165" y="13"/>
                  <a:pt x="182" y="10"/>
                  <a:pt x="193" y="5"/>
                </a:cubicBezTo>
                <a:cubicBezTo>
                  <a:pt x="207" y="0"/>
                  <a:pt x="219" y="1"/>
                  <a:pt x="238" y="8"/>
                </a:cubicBezTo>
                <a:cubicBezTo>
                  <a:pt x="252" y="13"/>
                  <a:pt x="274" y="17"/>
                  <a:pt x="286" y="16"/>
                </a:cubicBezTo>
                <a:cubicBezTo>
                  <a:pt x="301" y="15"/>
                  <a:pt x="310" y="18"/>
                  <a:pt x="313" y="25"/>
                </a:cubicBezTo>
                <a:cubicBezTo>
                  <a:pt x="320" y="42"/>
                  <a:pt x="311" y="47"/>
                  <a:pt x="286" y="40"/>
                </a:cubicBezTo>
                <a:cubicBezTo>
                  <a:pt x="261" y="32"/>
                  <a:pt x="257" y="32"/>
                  <a:pt x="231" y="37"/>
                </a:cubicBezTo>
                <a:cubicBezTo>
                  <a:pt x="221" y="39"/>
                  <a:pt x="207" y="42"/>
                  <a:pt x="199" y="43"/>
                </a:cubicBezTo>
                <a:cubicBezTo>
                  <a:pt x="191" y="45"/>
                  <a:pt x="184" y="50"/>
                  <a:pt x="184" y="56"/>
                </a:cubicBezTo>
                <a:cubicBezTo>
                  <a:pt x="183" y="61"/>
                  <a:pt x="182" y="69"/>
                  <a:pt x="182" y="73"/>
                </a:cubicBezTo>
                <a:cubicBezTo>
                  <a:pt x="181" y="76"/>
                  <a:pt x="173" y="80"/>
                  <a:pt x="164" y="81"/>
                </a:cubicBezTo>
                <a:cubicBezTo>
                  <a:pt x="151" y="81"/>
                  <a:pt x="145" y="77"/>
                  <a:pt x="144" y="67"/>
                </a:cubicBezTo>
                <a:cubicBezTo>
                  <a:pt x="141" y="52"/>
                  <a:pt x="140" y="53"/>
                  <a:pt x="131" y="71"/>
                </a:cubicBezTo>
                <a:cubicBezTo>
                  <a:pt x="124" y="86"/>
                  <a:pt x="123" y="92"/>
                  <a:pt x="130" y="99"/>
                </a:cubicBezTo>
                <a:cubicBezTo>
                  <a:pt x="134" y="103"/>
                  <a:pt x="138" y="113"/>
                  <a:pt x="138" y="120"/>
                </a:cubicBezTo>
                <a:cubicBezTo>
                  <a:pt x="138" y="127"/>
                  <a:pt x="143" y="132"/>
                  <a:pt x="149" y="132"/>
                </a:cubicBezTo>
                <a:cubicBezTo>
                  <a:pt x="155" y="132"/>
                  <a:pt x="160" y="136"/>
                  <a:pt x="160" y="140"/>
                </a:cubicBezTo>
                <a:cubicBezTo>
                  <a:pt x="160" y="144"/>
                  <a:pt x="156" y="145"/>
                  <a:pt x="152" y="143"/>
                </a:cubicBezTo>
                <a:cubicBezTo>
                  <a:pt x="140" y="135"/>
                  <a:pt x="129" y="147"/>
                  <a:pt x="139" y="158"/>
                </a:cubicBezTo>
                <a:cubicBezTo>
                  <a:pt x="145" y="165"/>
                  <a:pt x="144" y="167"/>
                  <a:pt x="134" y="168"/>
                </a:cubicBezTo>
                <a:cubicBezTo>
                  <a:pt x="124" y="168"/>
                  <a:pt x="126" y="171"/>
                  <a:pt x="142" y="180"/>
                </a:cubicBezTo>
                <a:cubicBezTo>
                  <a:pt x="179" y="200"/>
                  <a:pt x="193" y="212"/>
                  <a:pt x="198" y="229"/>
                </a:cubicBezTo>
                <a:cubicBezTo>
                  <a:pt x="204" y="245"/>
                  <a:pt x="200" y="250"/>
                  <a:pt x="192" y="23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6" name="Freeform 15"/>
          <p:cNvSpPr>
            <a:spLocks/>
          </p:cNvSpPr>
          <p:nvPr/>
        </p:nvSpPr>
        <p:spPr bwMode="auto">
          <a:xfrm>
            <a:off x="6950352" y="5774483"/>
            <a:ext cx="279627" cy="197513"/>
          </a:xfrm>
          <a:custGeom>
            <a:avLst/>
            <a:gdLst/>
            <a:ahLst/>
            <a:cxnLst>
              <a:cxn ang="0">
                <a:pos x="22" y="98"/>
              </a:cxn>
              <a:cxn ang="0">
                <a:pos x="11" y="51"/>
              </a:cxn>
              <a:cxn ang="0">
                <a:pos x="13" y="34"/>
              </a:cxn>
              <a:cxn ang="0">
                <a:pos x="58" y="13"/>
              </a:cxn>
              <a:cxn ang="0">
                <a:pos x="75" y="16"/>
              </a:cxn>
              <a:cxn ang="0">
                <a:pos x="90" y="28"/>
              </a:cxn>
              <a:cxn ang="0">
                <a:pos x="120" y="55"/>
              </a:cxn>
              <a:cxn ang="0">
                <a:pos x="143" y="65"/>
              </a:cxn>
              <a:cxn ang="0">
                <a:pos x="105" y="67"/>
              </a:cxn>
              <a:cxn ang="0">
                <a:pos x="51" y="86"/>
              </a:cxn>
              <a:cxn ang="0">
                <a:pos x="22" y="98"/>
              </a:cxn>
            </a:cxnLst>
            <a:rect l="0" t="0" r="r" b="b"/>
            <a:pathLst>
              <a:path w="143" h="101">
                <a:moveTo>
                  <a:pt x="22" y="98"/>
                </a:moveTo>
                <a:cubicBezTo>
                  <a:pt x="9" y="92"/>
                  <a:pt x="0" y="58"/>
                  <a:pt x="11" y="51"/>
                </a:cubicBezTo>
                <a:cubicBezTo>
                  <a:pt x="14" y="49"/>
                  <a:pt x="15" y="41"/>
                  <a:pt x="13" y="34"/>
                </a:cubicBezTo>
                <a:cubicBezTo>
                  <a:pt x="8" y="16"/>
                  <a:pt x="43" y="0"/>
                  <a:pt x="58" y="13"/>
                </a:cubicBezTo>
                <a:cubicBezTo>
                  <a:pt x="63" y="17"/>
                  <a:pt x="71" y="19"/>
                  <a:pt x="75" y="16"/>
                </a:cubicBezTo>
                <a:cubicBezTo>
                  <a:pt x="79" y="14"/>
                  <a:pt x="86" y="19"/>
                  <a:pt x="90" y="28"/>
                </a:cubicBezTo>
                <a:cubicBezTo>
                  <a:pt x="94" y="37"/>
                  <a:pt x="108" y="49"/>
                  <a:pt x="120" y="55"/>
                </a:cubicBezTo>
                <a:cubicBezTo>
                  <a:pt x="143" y="65"/>
                  <a:pt x="143" y="65"/>
                  <a:pt x="143" y="65"/>
                </a:cubicBezTo>
                <a:cubicBezTo>
                  <a:pt x="105" y="67"/>
                  <a:pt x="105" y="67"/>
                  <a:pt x="105" y="67"/>
                </a:cubicBezTo>
                <a:cubicBezTo>
                  <a:pt x="76" y="69"/>
                  <a:pt x="63" y="74"/>
                  <a:pt x="51" y="86"/>
                </a:cubicBezTo>
                <a:cubicBezTo>
                  <a:pt x="40" y="98"/>
                  <a:pt x="32" y="101"/>
                  <a:pt x="22" y="9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8" name="Freeform 17"/>
          <p:cNvSpPr>
            <a:spLocks/>
          </p:cNvSpPr>
          <p:nvPr/>
        </p:nvSpPr>
        <p:spPr bwMode="auto">
          <a:xfrm>
            <a:off x="6570859" y="5497074"/>
            <a:ext cx="619175" cy="390590"/>
          </a:xfrm>
          <a:custGeom>
            <a:avLst/>
            <a:gdLst/>
            <a:ahLst/>
            <a:cxnLst>
              <a:cxn ang="0">
                <a:pos x="120" y="185"/>
              </a:cxn>
              <a:cxn ang="0">
                <a:pos x="71" y="184"/>
              </a:cxn>
              <a:cxn ang="0">
                <a:pos x="32" y="174"/>
              </a:cxn>
              <a:cxn ang="0">
                <a:pos x="21" y="151"/>
              </a:cxn>
              <a:cxn ang="0">
                <a:pos x="12" y="91"/>
              </a:cxn>
              <a:cxn ang="0">
                <a:pos x="24" y="85"/>
              </a:cxn>
              <a:cxn ang="0">
                <a:pos x="34" y="75"/>
              </a:cxn>
              <a:cxn ang="0">
                <a:pos x="28" y="64"/>
              </a:cxn>
              <a:cxn ang="0">
                <a:pos x="9" y="43"/>
              </a:cxn>
              <a:cxn ang="0">
                <a:pos x="8" y="12"/>
              </a:cxn>
              <a:cxn ang="0">
                <a:pos x="23" y="18"/>
              </a:cxn>
              <a:cxn ang="0">
                <a:pos x="117" y="39"/>
              </a:cxn>
              <a:cxn ang="0">
                <a:pos x="179" y="28"/>
              </a:cxn>
              <a:cxn ang="0">
                <a:pos x="267" y="21"/>
              </a:cxn>
              <a:cxn ang="0">
                <a:pos x="303" y="36"/>
              </a:cxn>
              <a:cxn ang="0">
                <a:pos x="299" y="52"/>
              </a:cxn>
              <a:cxn ang="0">
                <a:pos x="280" y="76"/>
              </a:cxn>
              <a:cxn ang="0">
                <a:pos x="266" y="105"/>
              </a:cxn>
              <a:cxn ang="0">
                <a:pos x="262" y="124"/>
              </a:cxn>
              <a:cxn ang="0">
                <a:pos x="271" y="151"/>
              </a:cxn>
              <a:cxn ang="0">
                <a:pos x="254" y="150"/>
              </a:cxn>
              <a:cxn ang="0">
                <a:pos x="201" y="170"/>
              </a:cxn>
              <a:cxn ang="0">
                <a:pos x="120" y="185"/>
              </a:cxn>
            </a:cxnLst>
            <a:rect l="0" t="0" r="r" b="b"/>
            <a:pathLst>
              <a:path w="318" h="201">
                <a:moveTo>
                  <a:pt x="120" y="185"/>
                </a:moveTo>
                <a:cubicBezTo>
                  <a:pt x="102" y="176"/>
                  <a:pt x="94" y="176"/>
                  <a:pt x="71" y="184"/>
                </a:cubicBezTo>
                <a:cubicBezTo>
                  <a:pt x="41" y="193"/>
                  <a:pt x="26" y="189"/>
                  <a:pt x="32" y="174"/>
                </a:cubicBezTo>
                <a:cubicBezTo>
                  <a:pt x="34" y="168"/>
                  <a:pt x="29" y="158"/>
                  <a:pt x="21" y="151"/>
                </a:cubicBezTo>
                <a:cubicBezTo>
                  <a:pt x="8" y="139"/>
                  <a:pt x="6" y="129"/>
                  <a:pt x="12" y="91"/>
                </a:cubicBezTo>
                <a:cubicBezTo>
                  <a:pt x="13" y="88"/>
                  <a:pt x="18" y="85"/>
                  <a:pt x="24" y="85"/>
                </a:cubicBezTo>
                <a:cubicBezTo>
                  <a:pt x="30" y="85"/>
                  <a:pt x="34" y="81"/>
                  <a:pt x="34" y="75"/>
                </a:cubicBezTo>
                <a:cubicBezTo>
                  <a:pt x="34" y="69"/>
                  <a:pt x="31" y="64"/>
                  <a:pt x="28" y="64"/>
                </a:cubicBezTo>
                <a:cubicBezTo>
                  <a:pt x="24" y="64"/>
                  <a:pt x="16" y="55"/>
                  <a:pt x="9" y="43"/>
                </a:cubicBezTo>
                <a:cubicBezTo>
                  <a:pt x="0" y="25"/>
                  <a:pt x="0" y="20"/>
                  <a:pt x="8" y="12"/>
                </a:cubicBezTo>
                <a:cubicBezTo>
                  <a:pt x="20" y="0"/>
                  <a:pt x="28" y="5"/>
                  <a:pt x="23" y="18"/>
                </a:cubicBezTo>
                <a:cubicBezTo>
                  <a:pt x="19" y="29"/>
                  <a:pt x="49" y="35"/>
                  <a:pt x="117" y="39"/>
                </a:cubicBezTo>
                <a:cubicBezTo>
                  <a:pt x="149" y="40"/>
                  <a:pt x="164" y="38"/>
                  <a:pt x="179" y="28"/>
                </a:cubicBezTo>
                <a:cubicBezTo>
                  <a:pt x="210" y="7"/>
                  <a:pt x="238" y="4"/>
                  <a:pt x="267" y="21"/>
                </a:cubicBezTo>
                <a:cubicBezTo>
                  <a:pt x="281" y="29"/>
                  <a:pt x="297" y="36"/>
                  <a:pt x="303" y="36"/>
                </a:cubicBezTo>
                <a:cubicBezTo>
                  <a:pt x="318" y="36"/>
                  <a:pt x="315" y="48"/>
                  <a:pt x="299" y="52"/>
                </a:cubicBezTo>
                <a:cubicBezTo>
                  <a:pt x="291" y="54"/>
                  <a:pt x="283" y="65"/>
                  <a:pt x="280" y="76"/>
                </a:cubicBezTo>
                <a:cubicBezTo>
                  <a:pt x="277" y="87"/>
                  <a:pt x="271" y="100"/>
                  <a:pt x="266" y="105"/>
                </a:cubicBezTo>
                <a:cubicBezTo>
                  <a:pt x="255" y="116"/>
                  <a:pt x="252" y="130"/>
                  <a:pt x="262" y="124"/>
                </a:cubicBezTo>
                <a:cubicBezTo>
                  <a:pt x="272" y="119"/>
                  <a:pt x="279" y="143"/>
                  <a:pt x="271" y="151"/>
                </a:cubicBezTo>
                <a:cubicBezTo>
                  <a:pt x="266" y="155"/>
                  <a:pt x="260" y="155"/>
                  <a:pt x="254" y="150"/>
                </a:cubicBezTo>
                <a:cubicBezTo>
                  <a:pt x="240" y="138"/>
                  <a:pt x="206" y="151"/>
                  <a:pt x="201" y="170"/>
                </a:cubicBezTo>
                <a:cubicBezTo>
                  <a:pt x="195" y="193"/>
                  <a:pt x="154" y="201"/>
                  <a:pt x="120" y="185"/>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3" name="Freeform 22"/>
          <p:cNvSpPr>
            <a:spLocks/>
          </p:cNvSpPr>
          <p:nvPr/>
        </p:nvSpPr>
        <p:spPr bwMode="auto">
          <a:xfrm>
            <a:off x="6371125" y="4922286"/>
            <a:ext cx="920995" cy="648023"/>
          </a:xfrm>
          <a:custGeom>
            <a:avLst/>
            <a:gdLst/>
            <a:ahLst/>
            <a:cxnLst>
              <a:cxn ang="0">
                <a:pos x="171" y="322"/>
              </a:cxn>
              <a:cxn ang="0">
                <a:pos x="145" y="316"/>
              </a:cxn>
              <a:cxn ang="0">
                <a:pos x="133" y="309"/>
              </a:cxn>
              <a:cxn ang="0">
                <a:pos x="121" y="288"/>
              </a:cxn>
              <a:cxn ang="0">
                <a:pos x="114" y="274"/>
              </a:cxn>
              <a:cxn ang="0">
                <a:pos x="119" y="267"/>
              </a:cxn>
              <a:cxn ang="0">
                <a:pos x="94" y="261"/>
              </a:cxn>
              <a:cxn ang="0">
                <a:pos x="54" y="234"/>
              </a:cxn>
              <a:cxn ang="0">
                <a:pos x="40" y="216"/>
              </a:cxn>
              <a:cxn ang="0">
                <a:pos x="22" y="196"/>
              </a:cxn>
              <a:cxn ang="0">
                <a:pos x="10" y="175"/>
              </a:cxn>
              <a:cxn ang="0">
                <a:pos x="4" y="164"/>
              </a:cxn>
              <a:cxn ang="0">
                <a:pos x="51" y="126"/>
              </a:cxn>
              <a:cxn ang="0">
                <a:pos x="101" y="45"/>
              </a:cxn>
              <a:cxn ang="0">
                <a:pos x="117" y="36"/>
              </a:cxn>
              <a:cxn ang="0">
                <a:pos x="155" y="27"/>
              </a:cxn>
              <a:cxn ang="0">
                <a:pos x="193" y="30"/>
              </a:cxn>
              <a:cxn ang="0">
                <a:pos x="216" y="37"/>
              </a:cxn>
              <a:cxn ang="0">
                <a:pos x="256" y="36"/>
              </a:cxn>
              <a:cxn ang="0">
                <a:pos x="301" y="16"/>
              </a:cxn>
              <a:cxn ang="0">
                <a:pos x="358" y="58"/>
              </a:cxn>
              <a:cxn ang="0">
                <a:pos x="390" y="153"/>
              </a:cxn>
              <a:cxn ang="0">
                <a:pos x="397" y="211"/>
              </a:cxn>
              <a:cxn ang="0">
                <a:pos x="442" y="217"/>
              </a:cxn>
              <a:cxn ang="0">
                <a:pos x="472" y="224"/>
              </a:cxn>
              <a:cxn ang="0">
                <a:pos x="445" y="247"/>
              </a:cxn>
              <a:cxn ang="0">
                <a:pos x="437" y="239"/>
              </a:cxn>
              <a:cxn ang="0">
                <a:pos x="415" y="308"/>
              </a:cxn>
              <a:cxn ang="0">
                <a:pos x="401" y="323"/>
              </a:cxn>
              <a:cxn ang="0">
                <a:pos x="387" y="317"/>
              </a:cxn>
              <a:cxn ang="0">
                <a:pos x="318" y="298"/>
              </a:cxn>
              <a:cxn ang="0">
                <a:pos x="281" y="315"/>
              </a:cxn>
              <a:cxn ang="0">
                <a:pos x="171" y="322"/>
              </a:cxn>
            </a:cxnLst>
            <a:rect l="0" t="0" r="r" b="b"/>
            <a:pathLst>
              <a:path w="472" h="332">
                <a:moveTo>
                  <a:pt x="171" y="322"/>
                </a:moveTo>
                <a:cubicBezTo>
                  <a:pt x="166" y="319"/>
                  <a:pt x="154" y="316"/>
                  <a:pt x="145" y="316"/>
                </a:cubicBezTo>
                <a:cubicBezTo>
                  <a:pt x="136" y="316"/>
                  <a:pt x="130" y="313"/>
                  <a:pt x="133" y="309"/>
                </a:cubicBezTo>
                <a:cubicBezTo>
                  <a:pt x="136" y="305"/>
                  <a:pt x="130" y="295"/>
                  <a:pt x="121" y="288"/>
                </a:cubicBezTo>
                <a:cubicBezTo>
                  <a:pt x="111" y="280"/>
                  <a:pt x="108" y="274"/>
                  <a:pt x="114" y="274"/>
                </a:cubicBezTo>
                <a:cubicBezTo>
                  <a:pt x="119" y="274"/>
                  <a:pt x="121" y="271"/>
                  <a:pt x="119" y="267"/>
                </a:cubicBezTo>
                <a:cubicBezTo>
                  <a:pt x="117" y="264"/>
                  <a:pt x="105" y="261"/>
                  <a:pt x="94" y="261"/>
                </a:cubicBezTo>
                <a:cubicBezTo>
                  <a:pt x="69" y="262"/>
                  <a:pt x="48" y="248"/>
                  <a:pt x="54" y="234"/>
                </a:cubicBezTo>
                <a:cubicBezTo>
                  <a:pt x="56" y="228"/>
                  <a:pt x="50" y="221"/>
                  <a:pt x="40" y="216"/>
                </a:cubicBezTo>
                <a:cubicBezTo>
                  <a:pt x="30" y="212"/>
                  <a:pt x="22" y="203"/>
                  <a:pt x="22" y="196"/>
                </a:cubicBezTo>
                <a:cubicBezTo>
                  <a:pt x="22" y="189"/>
                  <a:pt x="17" y="180"/>
                  <a:pt x="10" y="175"/>
                </a:cubicBezTo>
                <a:cubicBezTo>
                  <a:pt x="3" y="171"/>
                  <a:pt x="0" y="166"/>
                  <a:pt x="4" y="164"/>
                </a:cubicBezTo>
                <a:cubicBezTo>
                  <a:pt x="37" y="150"/>
                  <a:pt x="47" y="141"/>
                  <a:pt x="51" y="126"/>
                </a:cubicBezTo>
                <a:cubicBezTo>
                  <a:pt x="56" y="108"/>
                  <a:pt x="101" y="35"/>
                  <a:pt x="101" y="45"/>
                </a:cubicBezTo>
                <a:cubicBezTo>
                  <a:pt x="101" y="49"/>
                  <a:pt x="108" y="45"/>
                  <a:pt x="117" y="36"/>
                </a:cubicBezTo>
                <a:cubicBezTo>
                  <a:pt x="130" y="24"/>
                  <a:pt x="138" y="22"/>
                  <a:pt x="155" y="27"/>
                </a:cubicBezTo>
                <a:cubicBezTo>
                  <a:pt x="166" y="30"/>
                  <a:pt x="184" y="32"/>
                  <a:pt x="193" y="30"/>
                </a:cubicBezTo>
                <a:cubicBezTo>
                  <a:pt x="203" y="29"/>
                  <a:pt x="213" y="32"/>
                  <a:pt x="216" y="37"/>
                </a:cubicBezTo>
                <a:cubicBezTo>
                  <a:pt x="221" y="46"/>
                  <a:pt x="227" y="46"/>
                  <a:pt x="256" y="36"/>
                </a:cubicBezTo>
                <a:cubicBezTo>
                  <a:pt x="275" y="31"/>
                  <a:pt x="295" y="21"/>
                  <a:pt x="301" y="16"/>
                </a:cubicBezTo>
                <a:cubicBezTo>
                  <a:pt x="320" y="0"/>
                  <a:pt x="326" y="5"/>
                  <a:pt x="358" y="58"/>
                </a:cubicBezTo>
                <a:cubicBezTo>
                  <a:pt x="383" y="100"/>
                  <a:pt x="388" y="116"/>
                  <a:pt x="390" y="153"/>
                </a:cubicBezTo>
                <a:cubicBezTo>
                  <a:pt x="392" y="177"/>
                  <a:pt x="395" y="203"/>
                  <a:pt x="397" y="211"/>
                </a:cubicBezTo>
                <a:cubicBezTo>
                  <a:pt x="402" y="226"/>
                  <a:pt x="429" y="230"/>
                  <a:pt x="442" y="217"/>
                </a:cubicBezTo>
                <a:cubicBezTo>
                  <a:pt x="451" y="208"/>
                  <a:pt x="472" y="213"/>
                  <a:pt x="472" y="224"/>
                </a:cubicBezTo>
                <a:cubicBezTo>
                  <a:pt x="472" y="235"/>
                  <a:pt x="448" y="256"/>
                  <a:pt x="445" y="247"/>
                </a:cubicBezTo>
                <a:cubicBezTo>
                  <a:pt x="444" y="242"/>
                  <a:pt x="440" y="239"/>
                  <a:pt x="437" y="239"/>
                </a:cubicBezTo>
                <a:cubicBezTo>
                  <a:pt x="431" y="239"/>
                  <a:pt x="415" y="287"/>
                  <a:pt x="415" y="308"/>
                </a:cubicBezTo>
                <a:cubicBezTo>
                  <a:pt x="415" y="318"/>
                  <a:pt x="411" y="323"/>
                  <a:pt x="401" y="323"/>
                </a:cubicBezTo>
                <a:cubicBezTo>
                  <a:pt x="393" y="323"/>
                  <a:pt x="387" y="320"/>
                  <a:pt x="387" y="317"/>
                </a:cubicBezTo>
                <a:cubicBezTo>
                  <a:pt x="387" y="306"/>
                  <a:pt x="338" y="293"/>
                  <a:pt x="318" y="298"/>
                </a:cubicBezTo>
                <a:cubicBezTo>
                  <a:pt x="308" y="301"/>
                  <a:pt x="291" y="308"/>
                  <a:pt x="281" y="315"/>
                </a:cubicBezTo>
                <a:cubicBezTo>
                  <a:pt x="261" y="327"/>
                  <a:pt x="187" y="332"/>
                  <a:pt x="171" y="32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6" name="Freeform 25"/>
          <p:cNvSpPr>
            <a:spLocks/>
          </p:cNvSpPr>
          <p:nvPr/>
        </p:nvSpPr>
        <p:spPr bwMode="auto">
          <a:xfrm>
            <a:off x="7014713" y="4904534"/>
            <a:ext cx="301820" cy="417221"/>
          </a:xfrm>
          <a:custGeom>
            <a:avLst/>
            <a:gdLst/>
            <a:ahLst/>
            <a:cxnLst>
              <a:cxn ang="0">
                <a:pos x="70" y="194"/>
              </a:cxn>
              <a:cxn ang="0">
                <a:pos x="67" y="143"/>
              </a:cxn>
              <a:cxn ang="0">
                <a:pos x="59" y="101"/>
              </a:cxn>
              <a:cxn ang="0">
                <a:pos x="18" y="39"/>
              </a:cxn>
              <a:cxn ang="0">
                <a:pos x="0" y="9"/>
              </a:cxn>
              <a:cxn ang="0">
                <a:pos x="18" y="4"/>
              </a:cxn>
              <a:cxn ang="0">
                <a:pos x="78" y="23"/>
              </a:cxn>
              <a:cxn ang="0">
                <a:pos x="89" y="25"/>
              </a:cxn>
              <a:cxn ang="0">
                <a:pos x="99" y="29"/>
              </a:cxn>
              <a:cxn ang="0">
                <a:pos x="110" y="37"/>
              </a:cxn>
              <a:cxn ang="0">
                <a:pos x="113" y="56"/>
              </a:cxn>
              <a:cxn ang="0">
                <a:pos x="119" y="78"/>
              </a:cxn>
              <a:cxn ang="0">
                <a:pos x="139" y="106"/>
              </a:cxn>
              <a:cxn ang="0">
                <a:pos x="150" y="121"/>
              </a:cxn>
              <a:cxn ang="0">
                <a:pos x="152" y="132"/>
              </a:cxn>
              <a:cxn ang="0">
                <a:pos x="131" y="138"/>
              </a:cxn>
              <a:cxn ang="0">
                <a:pos x="101" y="165"/>
              </a:cxn>
              <a:cxn ang="0">
                <a:pos x="70" y="194"/>
              </a:cxn>
            </a:cxnLst>
            <a:rect l="0" t="0" r="r" b="b"/>
            <a:pathLst>
              <a:path w="154" h="213">
                <a:moveTo>
                  <a:pt x="70" y="194"/>
                </a:moveTo>
                <a:cubicBezTo>
                  <a:pt x="69" y="187"/>
                  <a:pt x="68" y="164"/>
                  <a:pt x="67" y="143"/>
                </a:cubicBezTo>
                <a:cubicBezTo>
                  <a:pt x="66" y="123"/>
                  <a:pt x="63" y="104"/>
                  <a:pt x="59" y="101"/>
                </a:cubicBezTo>
                <a:cubicBezTo>
                  <a:pt x="53" y="96"/>
                  <a:pt x="48" y="89"/>
                  <a:pt x="18" y="39"/>
                </a:cubicBezTo>
                <a:cubicBezTo>
                  <a:pt x="0" y="9"/>
                  <a:pt x="0" y="9"/>
                  <a:pt x="0" y="9"/>
                </a:cubicBezTo>
                <a:cubicBezTo>
                  <a:pt x="18" y="4"/>
                  <a:pt x="18" y="4"/>
                  <a:pt x="18" y="4"/>
                </a:cubicBezTo>
                <a:cubicBezTo>
                  <a:pt x="36" y="0"/>
                  <a:pt x="78" y="13"/>
                  <a:pt x="78" y="23"/>
                </a:cubicBezTo>
                <a:cubicBezTo>
                  <a:pt x="78" y="27"/>
                  <a:pt x="83" y="28"/>
                  <a:pt x="89" y="25"/>
                </a:cubicBezTo>
                <a:cubicBezTo>
                  <a:pt x="95" y="23"/>
                  <a:pt x="99" y="25"/>
                  <a:pt x="99" y="29"/>
                </a:cubicBezTo>
                <a:cubicBezTo>
                  <a:pt x="99" y="33"/>
                  <a:pt x="104" y="37"/>
                  <a:pt x="110" y="37"/>
                </a:cubicBezTo>
                <a:cubicBezTo>
                  <a:pt x="123" y="37"/>
                  <a:pt x="124" y="45"/>
                  <a:pt x="113" y="56"/>
                </a:cubicBezTo>
                <a:cubicBezTo>
                  <a:pt x="107" y="61"/>
                  <a:pt x="109" y="67"/>
                  <a:pt x="119" y="78"/>
                </a:cubicBezTo>
                <a:cubicBezTo>
                  <a:pt x="127" y="85"/>
                  <a:pt x="136" y="98"/>
                  <a:pt x="139" y="106"/>
                </a:cubicBezTo>
                <a:cubicBezTo>
                  <a:pt x="141" y="115"/>
                  <a:pt x="146" y="121"/>
                  <a:pt x="150" y="121"/>
                </a:cubicBezTo>
                <a:cubicBezTo>
                  <a:pt x="153" y="121"/>
                  <a:pt x="154" y="126"/>
                  <a:pt x="152" y="132"/>
                </a:cubicBezTo>
                <a:cubicBezTo>
                  <a:pt x="149" y="139"/>
                  <a:pt x="142" y="141"/>
                  <a:pt x="131" y="138"/>
                </a:cubicBezTo>
                <a:cubicBezTo>
                  <a:pt x="117" y="135"/>
                  <a:pt x="113" y="139"/>
                  <a:pt x="101" y="165"/>
                </a:cubicBezTo>
                <a:cubicBezTo>
                  <a:pt x="85" y="201"/>
                  <a:pt x="71" y="213"/>
                  <a:pt x="70" y="194"/>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4" name="Freeform 23"/>
          <p:cNvSpPr>
            <a:spLocks/>
          </p:cNvSpPr>
          <p:nvPr/>
        </p:nvSpPr>
        <p:spPr bwMode="auto">
          <a:xfrm>
            <a:off x="6546447" y="4296455"/>
            <a:ext cx="1790946" cy="1169551"/>
          </a:xfrm>
          <a:custGeom>
            <a:avLst/>
            <a:gdLst/>
            <a:ahLst/>
            <a:cxnLst>
              <a:cxn ang="0">
                <a:pos x="581" y="575"/>
              </a:cxn>
              <a:cxn ang="0">
                <a:pos x="537" y="526"/>
              </a:cxn>
              <a:cxn ang="0">
                <a:pos x="554" y="477"/>
              </a:cxn>
              <a:cxn ang="0">
                <a:pos x="511" y="461"/>
              </a:cxn>
              <a:cxn ang="0">
                <a:pos x="483" y="437"/>
              </a:cxn>
              <a:cxn ang="0">
                <a:pos x="331" y="536"/>
              </a:cxn>
              <a:cxn ang="0">
                <a:pos x="375" y="461"/>
              </a:cxn>
              <a:cxn ang="0">
                <a:pos x="404" y="454"/>
              </a:cxn>
              <a:cxn ang="0">
                <a:pos x="393" y="426"/>
              </a:cxn>
              <a:cxn ang="0">
                <a:pos x="371" y="384"/>
              </a:cxn>
              <a:cxn ang="0">
                <a:pos x="355" y="341"/>
              </a:cxn>
              <a:cxn ang="0">
                <a:pos x="129" y="351"/>
              </a:cxn>
              <a:cxn ang="0">
                <a:pos x="15" y="321"/>
              </a:cxn>
              <a:cxn ang="0">
                <a:pos x="36" y="257"/>
              </a:cxn>
              <a:cxn ang="0">
                <a:pos x="89" y="166"/>
              </a:cxn>
              <a:cxn ang="0">
                <a:pos x="100" y="138"/>
              </a:cxn>
              <a:cxn ang="0">
                <a:pos x="89" y="68"/>
              </a:cxn>
              <a:cxn ang="0">
                <a:pos x="255" y="63"/>
              </a:cxn>
              <a:cxn ang="0">
                <a:pos x="329" y="76"/>
              </a:cxn>
              <a:cxn ang="0">
                <a:pos x="368" y="75"/>
              </a:cxn>
              <a:cxn ang="0">
                <a:pos x="413" y="85"/>
              </a:cxn>
              <a:cxn ang="0">
                <a:pos x="488" y="29"/>
              </a:cxn>
              <a:cxn ang="0">
                <a:pos x="539" y="16"/>
              </a:cxn>
              <a:cxn ang="0">
                <a:pos x="608" y="33"/>
              </a:cxn>
              <a:cxn ang="0">
                <a:pos x="609" y="75"/>
              </a:cxn>
              <a:cxn ang="0">
                <a:pos x="673" y="136"/>
              </a:cxn>
              <a:cxn ang="0">
                <a:pos x="697" y="162"/>
              </a:cxn>
              <a:cxn ang="0">
                <a:pos x="749" y="170"/>
              </a:cxn>
              <a:cxn ang="0">
                <a:pos x="811" y="198"/>
              </a:cxn>
              <a:cxn ang="0">
                <a:pos x="906" y="254"/>
              </a:cxn>
              <a:cxn ang="0">
                <a:pos x="894" y="345"/>
              </a:cxn>
              <a:cxn ang="0">
                <a:pos x="832" y="370"/>
              </a:cxn>
              <a:cxn ang="0">
                <a:pos x="786" y="412"/>
              </a:cxn>
              <a:cxn ang="0">
                <a:pos x="735" y="433"/>
              </a:cxn>
              <a:cxn ang="0">
                <a:pos x="667" y="457"/>
              </a:cxn>
              <a:cxn ang="0">
                <a:pos x="630" y="509"/>
              </a:cxn>
              <a:cxn ang="0">
                <a:pos x="685" y="542"/>
              </a:cxn>
              <a:cxn ang="0">
                <a:pos x="725" y="541"/>
              </a:cxn>
              <a:cxn ang="0">
                <a:pos x="664" y="563"/>
              </a:cxn>
              <a:cxn ang="0">
                <a:pos x="615" y="587"/>
              </a:cxn>
            </a:cxnLst>
            <a:rect l="0" t="0" r="r" b="b"/>
            <a:pathLst>
              <a:path w="918" h="599">
                <a:moveTo>
                  <a:pt x="585" y="597"/>
                </a:moveTo>
                <a:cubicBezTo>
                  <a:pt x="581" y="596"/>
                  <a:pt x="579" y="586"/>
                  <a:pt x="581" y="575"/>
                </a:cubicBezTo>
                <a:cubicBezTo>
                  <a:pt x="583" y="558"/>
                  <a:pt x="580" y="552"/>
                  <a:pt x="560" y="540"/>
                </a:cubicBezTo>
                <a:cubicBezTo>
                  <a:pt x="537" y="526"/>
                  <a:pt x="537" y="526"/>
                  <a:pt x="537" y="526"/>
                </a:cubicBezTo>
                <a:cubicBezTo>
                  <a:pt x="563" y="513"/>
                  <a:pt x="563" y="513"/>
                  <a:pt x="563" y="513"/>
                </a:cubicBezTo>
                <a:cubicBezTo>
                  <a:pt x="600" y="496"/>
                  <a:pt x="596" y="480"/>
                  <a:pt x="554" y="477"/>
                </a:cubicBezTo>
                <a:cubicBezTo>
                  <a:pt x="536" y="476"/>
                  <a:pt x="517" y="473"/>
                  <a:pt x="511" y="471"/>
                </a:cubicBezTo>
                <a:cubicBezTo>
                  <a:pt x="502" y="468"/>
                  <a:pt x="502" y="467"/>
                  <a:pt x="511" y="461"/>
                </a:cubicBezTo>
                <a:cubicBezTo>
                  <a:pt x="520" y="456"/>
                  <a:pt x="520" y="453"/>
                  <a:pt x="508" y="445"/>
                </a:cubicBezTo>
                <a:cubicBezTo>
                  <a:pt x="500" y="440"/>
                  <a:pt x="489" y="436"/>
                  <a:pt x="483" y="437"/>
                </a:cubicBezTo>
                <a:cubicBezTo>
                  <a:pt x="440" y="445"/>
                  <a:pt x="432" y="449"/>
                  <a:pt x="432" y="459"/>
                </a:cubicBezTo>
                <a:cubicBezTo>
                  <a:pt x="432" y="481"/>
                  <a:pt x="369" y="529"/>
                  <a:pt x="331" y="536"/>
                </a:cubicBezTo>
                <a:cubicBezTo>
                  <a:pt x="316" y="539"/>
                  <a:pt x="319" y="530"/>
                  <a:pt x="347" y="484"/>
                </a:cubicBezTo>
                <a:cubicBezTo>
                  <a:pt x="364" y="456"/>
                  <a:pt x="375" y="446"/>
                  <a:pt x="375" y="461"/>
                </a:cubicBezTo>
                <a:cubicBezTo>
                  <a:pt x="375" y="465"/>
                  <a:pt x="382" y="466"/>
                  <a:pt x="390" y="465"/>
                </a:cubicBezTo>
                <a:cubicBezTo>
                  <a:pt x="408" y="461"/>
                  <a:pt x="417" y="454"/>
                  <a:pt x="404" y="454"/>
                </a:cubicBezTo>
                <a:cubicBezTo>
                  <a:pt x="399" y="454"/>
                  <a:pt x="397" y="450"/>
                  <a:pt x="399" y="444"/>
                </a:cubicBezTo>
                <a:cubicBezTo>
                  <a:pt x="401" y="439"/>
                  <a:pt x="398" y="430"/>
                  <a:pt x="393" y="426"/>
                </a:cubicBezTo>
                <a:cubicBezTo>
                  <a:pt x="387" y="421"/>
                  <a:pt x="382" y="410"/>
                  <a:pt x="382" y="401"/>
                </a:cubicBezTo>
                <a:cubicBezTo>
                  <a:pt x="382" y="390"/>
                  <a:pt x="378" y="384"/>
                  <a:pt x="371" y="384"/>
                </a:cubicBezTo>
                <a:cubicBezTo>
                  <a:pt x="362" y="384"/>
                  <a:pt x="360" y="380"/>
                  <a:pt x="363" y="368"/>
                </a:cubicBezTo>
                <a:cubicBezTo>
                  <a:pt x="366" y="357"/>
                  <a:pt x="363" y="348"/>
                  <a:pt x="355" y="341"/>
                </a:cubicBezTo>
                <a:cubicBezTo>
                  <a:pt x="317" y="310"/>
                  <a:pt x="237" y="300"/>
                  <a:pt x="217" y="323"/>
                </a:cubicBezTo>
                <a:cubicBezTo>
                  <a:pt x="201" y="343"/>
                  <a:pt x="134" y="364"/>
                  <a:pt x="129" y="351"/>
                </a:cubicBezTo>
                <a:cubicBezTo>
                  <a:pt x="127" y="346"/>
                  <a:pt x="117" y="342"/>
                  <a:pt x="106" y="343"/>
                </a:cubicBezTo>
                <a:cubicBezTo>
                  <a:pt x="73" y="346"/>
                  <a:pt x="27" y="335"/>
                  <a:pt x="15" y="321"/>
                </a:cubicBezTo>
                <a:cubicBezTo>
                  <a:pt x="0" y="305"/>
                  <a:pt x="12" y="263"/>
                  <a:pt x="30" y="270"/>
                </a:cubicBezTo>
                <a:cubicBezTo>
                  <a:pt x="39" y="273"/>
                  <a:pt x="41" y="271"/>
                  <a:pt x="36" y="257"/>
                </a:cubicBezTo>
                <a:cubicBezTo>
                  <a:pt x="34" y="248"/>
                  <a:pt x="31" y="237"/>
                  <a:pt x="30" y="232"/>
                </a:cubicBezTo>
                <a:cubicBezTo>
                  <a:pt x="28" y="223"/>
                  <a:pt x="79" y="166"/>
                  <a:pt x="89" y="166"/>
                </a:cubicBezTo>
                <a:cubicBezTo>
                  <a:pt x="93" y="166"/>
                  <a:pt x="97" y="162"/>
                  <a:pt x="98" y="157"/>
                </a:cubicBezTo>
                <a:cubicBezTo>
                  <a:pt x="98" y="152"/>
                  <a:pt x="99" y="144"/>
                  <a:pt x="100" y="138"/>
                </a:cubicBezTo>
                <a:cubicBezTo>
                  <a:pt x="100" y="132"/>
                  <a:pt x="96" y="120"/>
                  <a:pt x="89" y="110"/>
                </a:cubicBezTo>
                <a:cubicBezTo>
                  <a:pt x="78" y="92"/>
                  <a:pt x="78" y="68"/>
                  <a:pt x="89" y="68"/>
                </a:cubicBezTo>
                <a:cubicBezTo>
                  <a:pt x="93" y="68"/>
                  <a:pt x="101" y="63"/>
                  <a:pt x="107" y="57"/>
                </a:cubicBezTo>
                <a:cubicBezTo>
                  <a:pt x="125" y="38"/>
                  <a:pt x="242" y="43"/>
                  <a:pt x="255" y="63"/>
                </a:cubicBezTo>
                <a:cubicBezTo>
                  <a:pt x="257" y="66"/>
                  <a:pt x="274" y="70"/>
                  <a:pt x="292" y="70"/>
                </a:cubicBezTo>
                <a:cubicBezTo>
                  <a:pt x="309" y="71"/>
                  <a:pt x="326" y="74"/>
                  <a:pt x="329" y="76"/>
                </a:cubicBezTo>
                <a:cubicBezTo>
                  <a:pt x="332" y="79"/>
                  <a:pt x="339" y="78"/>
                  <a:pt x="344" y="74"/>
                </a:cubicBezTo>
                <a:cubicBezTo>
                  <a:pt x="350" y="69"/>
                  <a:pt x="357" y="69"/>
                  <a:pt x="368" y="75"/>
                </a:cubicBezTo>
                <a:cubicBezTo>
                  <a:pt x="376" y="79"/>
                  <a:pt x="389" y="81"/>
                  <a:pt x="396" y="78"/>
                </a:cubicBezTo>
                <a:cubicBezTo>
                  <a:pt x="404" y="76"/>
                  <a:pt x="411" y="78"/>
                  <a:pt x="413" y="85"/>
                </a:cubicBezTo>
                <a:cubicBezTo>
                  <a:pt x="421" y="104"/>
                  <a:pt x="432" y="96"/>
                  <a:pt x="432" y="72"/>
                </a:cubicBezTo>
                <a:cubicBezTo>
                  <a:pt x="432" y="42"/>
                  <a:pt x="446" y="31"/>
                  <a:pt x="488" y="29"/>
                </a:cubicBezTo>
                <a:cubicBezTo>
                  <a:pt x="506" y="29"/>
                  <a:pt x="522" y="25"/>
                  <a:pt x="523" y="21"/>
                </a:cubicBezTo>
                <a:cubicBezTo>
                  <a:pt x="525" y="16"/>
                  <a:pt x="532" y="14"/>
                  <a:pt x="539" y="16"/>
                </a:cubicBezTo>
                <a:cubicBezTo>
                  <a:pt x="546" y="18"/>
                  <a:pt x="554" y="17"/>
                  <a:pt x="556" y="13"/>
                </a:cubicBezTo>
                <a:cubicBezTo>
                  <a:pt x="565" y="0"/>
                  <a:pt x="597" y="13"/>
                  <a:pt x="608" y="33"/>
                </a:cubicBezTo>
                <a:cubicBezTo>
                  <a:pt x="614" y="45"/>
                  <a:pt x="616" y="54"/>
                  <a:pt x="612" y="54"/>
                </a:cubicBezTo>
                <a:cubicBezTo>
                  <a:pt x="609" y="54"/>
                  <a:pt x="608" y="63"/>
                  <a:pt x="609" y="75"/>
                </a:cubicBezTo>
                <a:cubicBezTo>
                  <a:pt x="612" y="95"/>
                  <a:pt x="620" y="99"/>
                  <a:pt x="645" y="96"/>
                </a:cubicBezTo>
                <a:cubicBezTo>
                  <a:pt x="655" y="95"/>
                  <a:pt x="679" y="129"/>
                  <a:pt x="673" y="136"/>
                </a:cubicBezTo>
                <a:cubicBezTo>
                  <a:pt x="671" y="138"/>
                  <a:pt x="672" y="146"/>
                  <a:pt x="676" y="153"/>
                </a:cubicBezTo>
                <a:cubicBezTo>
                  <a:pt x="681" y="162"/>
                  <a:pt x="688" y="165"/>
                  <a:pt x="697" y="162"/>
                </a:cubicBezTo>
                <a:cubicBezTo>
                  <a:pt x="705" y="160"/>
                  <a:pt x="716" y="163"/>
                  <a:pt x="722" y="169"/>
                </a:cubicBezTo>
                <a:cubicBezTo>
                  <a:pt x="732" y="179"/>
                  <a:pt x="735" y="179"/>
                  <a:pt x="749" y="170"/>
                </a:cubicBezTo>
                <a:cubicBezTo>
                  <a:pt x="771" y="155"/>
                  <a:pt x="778" y="156"/>
                  <a:pt x="792" y="180"/>
                </a:cubicBezTo>
                <a:cubicBezTo>
                  <a:pt x="799" y="192"/>
                  <a:pt x="808" y="200"/>
                  <a:pt x="811" y="198"/>
                </a:cubicBezTo>
                <a:cubicBezTo>
                  <a:pt x="820" y="193"/>
                  <a:pt x="884" y="215"/>
                  <a:pt x="904" y="229"/>
                </a:cubicBezTo>
                <a:cubicBezTo>
                  <a:pt x="918" y="240"/>
                  <a:pt x="918" y="241"/>
                  <a:pt x="906" y="254"/>
                </a:cubicBezTo>
                <a:cubicBezTo>
                  <a:pt x="893" y="268"/>
                  <a:pt x="889" y="290"/>
                  <a:pt x="898" y="303"/>
                </a:cubicBezTo>
                <a:cubicBezTo>
                  <a:pt x="902" y="310"/>
                  <a:pt x="901" y="329"/>
                  <a:pt x="894" y="345"/>
                </a:cubicBezTo>
                <a:cubicBezTo>
                  <a:pt x="892" y="351"/>
                  <a:pt x="884" y="353"/>
                  <a:pt x="872" y="351"/>
                </a:cubicBezTo>
                <a:cubicBezTo>
                  <a:pt x="857" y="348"/>
                  <a:pt x="848" y="352"/>
                  <a:pt x="832" y="370"/>
                </a:cubicBezTo>
                <a:cubicBezTo>
                  <a:pt x="820" y="382"/>
                  <a:pt x="812" y="395"/>
                  <a:pt x="814" y="398"/>
                </a:cubicBezTo>
                <a:cubicBezTo>
                  <a:pt x="816" y="401"/>
                  <a:pt x="803" y="407"/>
                  <a:pt x="786" y="412"/>
                </a:cubicBezTo>
                <a:cubicBezTo>
                  <a:pt x="768" y="417"/>
                  <a:pt x="752" y="424"/>
                  <a:pt x="750" y="427"/>
                </a:cubicBezTo>
                <a:cubicBezTo>
                  <a:pt x="748" y="430"/>
                  <a:pt x="741" y="433"/>
                  <a:pt x="735" y="433"/>
                </a:cubicBezTo>
                <a:cubicBezTo>
                  <a:pt x="730" y="433"/>
                  <a:pt x="713" y="438"/>
                  <a:pt x="698" y="445"/>
                </a:cubicBezTo>
                <a:cubicBezTo>
                  <a:pt x="684" y="451"/>
                  <a:pt x="670" y="457"/>
                  <a:pt x="667" y="457"/>
                </a:cubicBezTo>
                <a:cubicBezTo>
                  <a:pt x="655" y="459"/>
                  <a:pt x="625" y="490"/>
                  <a:pt x="625" y="501"/>
                </a:cubicBezTo>
                <a:cubicBezTo>
                  <a:pt x="625" y="508"/>
                  <a:pt x="627" y="511"/>
                  <a:pt x="630" y="509"/>
                </a:cubicBezTo>
                <a:cubicBezTo>
                  <a:pt x="632" y="506"/>
                  <a:pt x="642" y="514"/>
                  <a:pt x="652" y="525"/>
                </a:cubicBezTo>
                <a:cubicBezTo>
                  <a:pt x="665" y="541"/>
                  <a:pt x="674" y="545"/>
                  <a:pt x="685" y="542"/>
                </a:cubicBezTo>
                <a:cubicBezTo>
                  <a:pt x="693" y="539"/>
                  <a:pt x="706" y="536"/>
                  <a:pt x="713" y="534"/>
                </a:cubicBezTo>
                <a:cubicBezTo>
                  <a:pt x="721" y="532"/>
                  <a:pt x="725" y="535"/>
                  <a:pt x="725" y="541"/>
                </a:cubicBezTo>
                <a:cubicBezTo>
                  <a:pt x="725" y="554"/>
                  <a:pt x="707" y="561"/>
                  <a:pt x="686" y="555"/>
                </a:cubicBezTo>
                <a:cubicBezTo>
                  <a:pt x="673" y="552"/>
                  <a:pt x="667" y="555"/>
                  <a:pt x="664" y="563"/>
                </a:cubicBezTo>
                <a:cubicBezTo>
                  <a:pt x="661" y="569"/>
                  <a:pt x="655" y="574"/>
                  <a:pt x="649" y="574"/>
                </a:cubicBezTo>
                <a:cubicBezTo>
                  <a:pt x="643" y="574"/>
                  <a:pt x="628" y="580"/>
                  <a:pt x="615" y="587"/>
                </a:cubicBezTo>
                <a:cubicBezTo>
                  <a:pt x="603" y="594"/>
                  <a:pt x="590" y="599"/>
                  <a:pt x="585" y="597"/>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3" name="Freeform 32"/>
          <p:cNvSpPr>
            <a:spLocks/>
          </p:cNvSpPr>
          <p:nvPr/>
        </p:nvSpPr>
        <p:spPr bwMode="auto">
          <a:xfrm>
            <a:off x="5749733" y="3903644"/>
            <a:ext cx="987573" cy="909897"/>
          </a:xfrm>
          <a:custGeom>
            <a:avLst/>
            <a:gdLst/>
            <a:ahLst/>
            <a:cxnLst>
              <a:cxn ang="0">
                <a:pos x="409" y="448"/>
              </a:cxn>
              <a:cxn ang="0">
                <a:pos x="314" y="443"/>
              </a:cxn>
              <a:cxn ang="0">
                <a:pos x="283" y="435"/>
              </a:cxn>
              <a:cxn ang="0">
                <a:pos x="259" y="425"/>
              </a:cxn>
              <a:cxn ang="0">
                <a:pos x="240" y="417"/>
              </a:cxn>
              <a:cxn ang="0">
                <a:pos x="136" y="364"/>
              </a:cxn>
              <a:cxn ang="0">
                <a:pos x="116" y="368"/>
              </a:cxn>
              <a:cxn ang="0">
                <a:pos x="113" y="354"/>
              </a:cxn>
              <a:cxn ang="0">
                <a:pos x="91" y="336"/>
              </a:cxn>
              <a:cxn ang="0">
                <a:pos x="65" y="322"/>
              </a:cxn>
              <a:cxn ang="0">
                <a:pos x="51" y="312"/>
              </a:cxn>
              <a:cxn ang="0">
                <a:pos x="44" y="288"/>
              </a:cxn>
              <a:cxn ang="0">
                <a:pos x="12" y="174"/>
              </a:cxn>
              <a:cxn ang="0">
                <a:pos x="9" y="143"/>
              </a:cxn>
              <a:cxn ang="0">
                <a:pos x="13" y="102"/>
              </a:cxn>
              <a:cxn ang="0">
                <a:pos x="67" y="56"/>
              </a:cxn>
              <a:cxn ang="0">
                <a:pos x="112" y="35"/>
              </a:cxn>
              <a:cxn ang="0">
                <a:pos x="208" y="5"/>
              </a:cxn>
              <a:cxn ang="0">
                <a:pos x="220" y="23"/>
              </a:cxn>
              <a:cxn ang="0">
                <a:pos x="276" y="46"/>
              </a:cxn>
              <a:cxn ang="0">
                <a:pos x="462" y="49"/>
              </a:cxn>
              <a:cxn ang="0">
                <a:pos x="491" y="161"/>
              </a:cxn>
              <a:cxn ang="0">
                <a:pos x="472" y="191"/>
              </a:cxn>
              <a:cxn ang="0">
                <a:pos x="467" y="220"/>
              </a:cxn>
              <a:cxn ang="0">
                <a:pos x="481" y="262"/>
              </a:cxn>
              <a:cxn ang="0">
                <a:pos x="494" y="321"/>
              </a:cxn>
              <a:cxn ang="0">
                <a:pos x="498" y="357"/>
              </a:cxn>
              <a:cxn ang="0">
                <a:pos x="457" y="398"/>
              </a:cxn>
              <a:cxn ang="0">
                <a:pos x="434" y="446"/>
              </a:cxn>
              <a:cxn ang="0">
                <a:pos x="409" y="448"/>
              </a:cxn>
            </a:cxnLst>
            <a:rect l="0" t="0" r="r" b="b"/>
            <a:pathLst>
              <a:path w="507" h="467">
                <a:moveTo>
                  <a:pt x="409" y="448"/>
                </a:moveTo>
                <a:cubicBezTo>
                  <a:pt x="376" y="429"/>
                  <a:pt x="337" y="427"/>
                  <a:pt x="314" y="443"/>
                </a:cubicBezTo>
                <a:cubicBezTo>
                  <a:pt x="299" y="453"/>
                  <a:pt x="297" y="453"/>
                  <a:pt x="283" y="435"/>
                </a:cubicBezTo>
                <a:cubicBezTo>
                  <a:pt x="272" y="421"/>
                  <a:pt x="266" y="419"/>
                  <a:pt x="259" y="425"/>
                </a:cubicBezTo>
                <a:cubicBezTo>
                  <a:pt x="251" y="431"/>
                  <a:pt x="247" y="429"/>
                  <a:pt x="240" y="417"/>
                </a:cubicBezTo>
                <a:cubicBezTo>
                  <a:pt x="228" y="398"/>
                  <a:pt x="130" y="348"/>
                  <a:pt x="136" y="364"/>
                </a:cubicBezTo>
                <a:cubicBezTo>
                  <a:pt x="143" y="381"/>
                  <a:pt x="130" y="383"/>
                  <a:pt x="116" y="368"/>
                </a:cubicBezTo>
                <a:cubicBezTo>
                  <a:pt x="107" y="358"/>
                  <a:pt x="106" y="354"/>
                  <a:pt x="113" y="354"/>
                </a:cubicBezTo>
                <a:cubicBezTo>
                  <a:pt x="128" y="354"/>
                  <a:pt x="111" y="340"/>
                  <a:pt x="91" y="336"/>
                </a:cubicBezTo>
                <a:cubicBezTo>
                  <a:pt x="81" y="335"/>
                  <a:pt x="70" y="328"/>
                  <a:pt x="65" y="322"/>
                </a:cubicBezTo>
                <a:cubicBezTo>
                  <a:pt x="61" y="317"/>
                  <a:pt x="54" y="312"/>
                  <a:pt x="51" y="312"/>
                </a:cubicBezTo>
                <a:cubicBezTo>
                  <a:pt x="47" y="312"/>
                  <a:pt x="44" y="301"/>
                  <a:pt x="44" y="288"/>
                </a:cubicBezTo>
                <a:cubicBezTo>
                  <a:pt x="44" y="251"/>
                  <a:pt x="26" y="187"/>
                  <a:pt x="12" y="174"/>
                </a:cubicBezTo>
                <a:cubicBezTo>
                  <a:pt x="0" y="164"/>
                  <a:pt x="0" y="161"/>
                  <a:pt x="9" y="143"/>
                </a:cubicBezTo>
                <a:cubicBezTo>
                  <a:pt x="16" y="129"/>
                  <a:pt x="17" y="118"/>
                  <a:pt x="13" y="102"/>
                </a:cubicBezTo>
                <a:cubicBezTo>
                  <a:pt x="5" y="77"/>
                  <a:pt x="7" y="75"/>
                  <a:pt x="67" y="56"/>
                </a:cubicBezTo>
                <a:cubicBezTo>
                  <a:pt x="88" y="49"/>
                  <a:pt x="108" y="40"/>
                  <a:pt x="112" y="35"/>
                </a:cubicBezTo>
                <a:cubicBezTo>
                  <a:pt x="123" y="22"/>
                  <a:pt x="194" y="0"/>
                  <a:pt x="208" y="5"/>
                </a:cubicBezTo>
                <a:cubicBezTo>
                  <a:pt x="214" y="7"/>
                  <a:pt x="220" y="15"/>
                  <a:pt x="220" y="23"/>
                </a:cubicBezTo>
                <a:cubicBezTo>
                  <a:pt x="220" y="39"/>
                  <a:pt x="258" y="55"/>
                  <a:pt x="276" y="46"/>
                </a:cubicBezTo>
                <a:cubicBezTo>
                  <a:pt x="292" y="38"/>
                  <a:pt x="454" y="40"/>
                  <a:pt x="462" y="49"/>
                </a:cubicBezTo>
                <a:cubicBezTo>
                  <a:pt x="468" y="56"/>
                  <a:pt x="491" y="143"/>
                  <a:pt x="491" y="161"/>
                </a:cubicBezTo>
                <a:cubicBezTo>
                  <a:pt x="491" y="168"/>
                  <a:pt x="483" y="181"/>
                  <a:pt x="472" y="191"/>
                </a:cubicBezTo>
                <a:cubicBezTo>
                  <a:pt x="453" y="208"/>
                  <a:pt x="453" y="208"/>
                  <a:pt x="467" y="220"/>
                </a:cubicBezTo>
                <a:cubicBezTo>
                  <a:pt x="478" y="228"/>
                  <a:pt x="481" y="239"/>
                  <a:pt x="481" y="262"/>
                </a:cubicBezTo>
                <a:cubicBezTo>
                  <a:pt x="480" y="280"/>
                  <a:pt x="486" y="305"/>
                  <a:pt x="494" y="321"/>
                </a:cubicBezTo>
                <a:cubicBezTo>
                  <a:pt x="506" y="345"/>
                  <a:pt x="507" y="350"/>
                  <a:pt x="498" y="357"/>
                </a:cubicBezTo>
                <a:cubicBezTo>
                  <a:pt x="492" y="361"/>
                  <a:pt x="473" y="379"/>
                  <a:pt x="457" y="398"/>
                </a:cubicBezTo>
                <a:cubicBezTo>
                  <a:pt x="430" y="426"/>
                  <a:pt x="427" y="432"/>
                  <a:pt x="434" y="446"/>
                </a:cubicBezTo>
                <a:cubicBezTo>
                  <a:pt x="445" y="466"/>
                  <a:pt x="442" y="467"/>
                  <a:pt x="409" y="44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37"/>
          <p:cNvSpPr>
            <a:spLocks/>
          </p:cNvSpPr>
          <p:nvPr/>
        </p:nvSpPr>
        <p:spPr bwMode="auto">
          <a:xfrm>
            <a:off x="6650754" y="3675063"/>
            <a:ext cx="943188" cy="794496"/>
          </a:xfrm>
          <a:custGeom>
            <a:avLst/>
            <a:gdLst/>
            <a:ahLst/>
            <a:cxnLst>
              <a:cxn ang="0">
                <a:pos x="364" y="401"/>
              </a:cxn>
              <a:cxn ang="0">
                <a:pos x="339" y="389"/>
              </a:cxn>
              <a:cxn ang="0">
                <a:pos x="266" y="384"/>
              </a:cxn>
              <a:cxn ang="0">
                <a:pos x="209" y="374"/>
              </a:cxn>
              <a:cxn ang="0">
                <a:pos x="51" y="369"/>
              </a:cxn>
              <a:cxn ang="0">
                <a:pos x="27" y="359"/>
              </a:cxn>
              <a:cxn ang="0">
                <a:pos x="16" y="338"/>
              </a:cxn>
              <a:cxn ang="0">
                <a:pos x="19" y="309"/>
              </a:cxn>
              <a:cxn ang="0">
                <a:pos x="29" y="240"/>
              </a:cxn>
              <a:cxn ang="0">
                <a:pos x="45" y="194"/>
              </a:cxn>
              <a:cxn ang="0">
                <a:pos x="83" y="183"/>
              </a:cxn>
              <a:cxn ang="0">
                <a:pos x="124" y="168"/>
              </a:cxn>
              <a:cxn ang="0">
                <a:pos x="125" y="159"/>
              </a:cxn>
              <a:cxn ang="0">
                <a:pos x="129" y="144"/>
              </a:cxn>
              <a:cxn ang="0">
                <a:pos x="136" y="130"/>
              </a:cxn>
              <a:cxn ang="0">
                <a:pos x="171" y="91"/>
              </a:cxn>
              <a:cxn ang="0">
                <a:pos x="178" y="69"/>
              </a:cxn>
              <a:cxn ang="0">
                <a:pos x="180" y="47"/>
              </a:cxn>
              <a:cxn ang="0">
                <a:pos x="205" y="33"/>
              </a:cxn>
              <a:cxn ang="0">
                <a:pos x="240" y="17"/>
              </a:cxn>
              <a:cxn ang="0">
                <a:pos x="258" y="5"/>
              </a:cxn>
              <a:cxn ang="0">
                <a:pos x="269" y="10"/>
              </a:cxn>
              <a:cxn ang="0">
                <a:pos x="279" y="14"/>
              </a:cxn>
              <a:cxn ang="0">
                <a:pos x="286" y="18"/>
              </a:cxn>
              <a:cxn ang="0">
                <a:pos x="310" y="32"/>
              </a:cxn>
              <a:cxn ang="0">
                <a:pos x="327" y="35"/>
              </a:cxn>
              <a:cxn ang="0">
                <a:pos x="385" y="66"/>
              </a:cxn>
              <a:cxn ang="0">
                <a:pos x="387" y="103"/>
              </a:cxn>
              <a:cxn ang="0">
                <a:pos x="420" y="177"/>
              </a:cxn>
              <a:cxn ang="0">
                <a:pos x="433" y="197"/>
              </a:cxn>
              <a:cxn ang="0">
                <a:pos x="444" y="208"/>
              </a:cxn>
              <a:cxn ang="0">
                <a:pos x="469" y="218"/>
              </a:cxn>
              <a:cxn ang="0">
                <a:pos x="472" y="228"/>
              </a:cxn>
              <a:cxn ang="0">
                <a:pos x="462" y="254"/>
              </a:cxn>
              <a:cxn ang="0">
                <a:pos x="434" y="254"/>
              </a:cxn>
              <a:cxn ang="0">
                <a:pos x="412" y="275"/>
              </a:cxn>
              <a:cxn ang="0">
                <a:pos x="422" y="311"/>
              </a:cxn>
              <a:cxn ang="0">
                <a:pos x="411" y="342"/>
              </a:cxn>
              <a:cxn ang="0">
                <a:pos x="371" y="390"/>
              </a:cxn>
              <a:cxn ang="0">
                <a:pos x="364" y="401"/>
              </a:cxn>
            </a:cxnLst>
            <a:rect l="0" t="0" r="r" b="b"/>
            <a:pathLst>
              <a:path w="484" h="407">
                <a:moveTo>
                  <a:pt x="364" y="401"/>
                </a:moveTo>
                <a:cubicBezTo>
                  <a:pt x="362" y="395"/>
                  <a:pt x="351" y="390"/>
                  <a:pt x="339" y="389"/>
                </a:cubicBezTo>
                <a:cubicBezTo>
                  <a:pt x="328" y="388"/>
                  <a:pt x="295" y="386"/>
                  <a:pt x="266" y="384"/>
                </a:cubicBezTo>
                <a:cubicBezTo>
                  <a:pt x="237" y="383"/>
                  <a:pt x="211" y="378"/>
                  <a:pt x="209" y="374"/>
                </a:cubicBezTo>
                <a:cubicBezTo>
                  <a:pt x="196" y="355"/>
                  <a:pt x="71" y="351"/>
                  <a:pt x="51" y="369"/>
                </a:cubicBezTo>
                <a:cubicBezTo>
                  <a:pt x="35" y="383"/>
                  <a:pt x="22" y="378"/>
                  <a:pt x="27" y="359"/>
                </a:cubicBezTo>
                <a:cubicBezTo>
                  <a:pt x="29" y="350"/>
                  <a:pt x="25" y="343"/>
                  <a:pt x="16" y="338"/>
                </a:cubicBezTo>
                <a:cubicBezTo>
                  <a:pt x="0" y="330"/>
                  <a:pt x="2" y="309"/>
                  <a:pt x="19" y="309"/>
                </a:cubicBezTo>
                <a:cubicBezTo>
                  <a:pt x="34" y="309"/>
                  <a:pt x="39" y="278"/>
                  <a:pt x="29" y="240"/>
                </a:cubicBezTo>
                <a:cubicBezTo>
                  <a:pt x="20" y="199"/>
                  <a:pt x="23" y="190"/>
                  <a:pt x="45" y="194"/>
                </a:cubicBezTo>
                <a:cubicBezTo>
                  <a:pt x="65" y="197"/>
                  <a:pt x="88" y="191"/>
                  <a:pt x="83" y="183"/>
                </a:cubicBezTo>
                <a:cubicBezTo>
                  <a:pt x="80" y="178"/>
                  <a:pt x="112" y="165"/>
                  <a:pt x="124" y="168"/>
                </a:cubicBezTo>
                <a:cubicBezTo>
                  <a:pt x="126" y="168"/>
                  <a:pt x="127" y="164"/>
                  <a:pt x="125" y="159"/>
                </a:cubicBezTo>
                <a:cubicBezTo>
                  <a:pt x="123" y="154"/>
                  <a:pt x="125" y="147"/>
                  <a:pt x="129" y="144"/>
                </a:cubicBezTo>
                <a:cubicBezTo>
                  <a:pt x="133" y="142"/>
                  <a:pt x="136" y="135"/>
                  <a:pt x="136" y="130"/>
                </a:cubicBezTo>
                <a:cubicBezTo>
                  <a:pt x="136" y="119"/>
                  <a:pt x="161" y="91"/>
                  <a:pt x="171" y="91"/>
                </a:cubicBezTo>
                <a:cubicBezTo>
                  <a:pt x="181" y="91"/>
                  <a:pt x="187" y="72"/>
                  <a:pt x="178" y="69"/>
                </a:cubicBezTo>
                <a:cubicBezTo>
                  <a:pt x="174" y="67"/>
                  <a:pt x="174" y="60"/>
                  <a:pt x="180" y="47"/>
                </a:cubicBezTo>
                <a:cubicBezTo>
                  <a:pt x="187" y="32"/>
                  <a:pt x="192" y="29"/>
                  <a:pt x="205" y="33"/>
                </a:cubicBezTo>
                <a:cubicBezTo>
                  <a:pt x="217" y="36"/>
                  <a:pt x="226" y="32"/>
                  <a:pt x="240" y="17"/>
                </a:cubicBezTo>
                <a:cubicBezTo>
                  <a:pt x="249" y="6"/>
                  <a:pt x="258" y="0"/>
                  <a:pt x="258" y="5"/>
                </a:cubicBezTo>
                <a:cubicBezTo>
                  <a:pt x="258" y="10"/>
                  <a:pt x="263" y="12"/>
                  <a:pt x="269" y="10"/>
                </a:cubicBezTo>
                <a:cubicBezTo>
                  <a:pt x="274" y="7"/>
                  <a:pt x="279" y="9"/>
                  <a:pt x="279" y="14"/>
                </a:cubicBezTo>
                <a:cubicBezTo>
                  <a:pt x="279" y="18"/>
                  <a:pt x="282" y="20"/>
                  <a:pt x="286" y="18"/>
                </a:cubicBezTo>
                <a:cubicBezTo>
                  <a:pt x="297" y="11"/>
                  <a:pt x="314" y="22"/>
                  <a:pt x="310" y="32"/>
                </a:cubicBezTo>
                <a:cubicBezTo>
                  <a:pt x="306" y="44"/>
                  <a:pt x="316" y="45"/>
                  <a:pt x="327" y="35"/>
                </a:cubicBezTo>
                <a:cubicBezTo>
                  <a:pt x="339" y="23"/>
                  <a:pt x="374" y="42"/>
                  <a:pt x="385" y="66"/>
                </a:cubicBezTo>
                <a:cubicBezTo>
                  <a:pt x="393" y="81"/>
                  <a:pt x="393" y="90"/>
                  <a:pt x="387" y="103"/>
                </a:cubicBezTo>
                <a:cubicBezTo>
                  <a:pt x="381" y="117"/>
                  <a:pt x="414" y="172"/>
                  <a:pt x="420" y="177"/>
                </a:cubicBezTo>
                <a:cubicBezTo>
                  <a:pt x="427" y="182"/>
                  <a:pt x="433" y="191"/>
                  <a:pt x="433" y="197"/>
                </a:cubicBezTo>
                <a:cubicBezTo>
                  <a:pt x="433" y="203"/>
                  <a:pt x="438" y="208"/>
                  <a:pt x="444" y="208"/>
                </a:cubicBezTo>
                <a:cubicBezTo>
                  <a:pt x="469" y="210"/>
                  <a:pt x="473" y="211"/>
                  <a:pt x="469" y="218"/>
                </a:cubicBezTo>
                <a:cubicBezTo>
                  <a:pt x="467" y="221"/>
                  <a:pt x="468" y="226"/>
                  <a:pt x="472" y="228"/>
                </a:cubicBezTo>
                <a:cubicBezTo>
                  <a:pt x="484" y="236"/>
                  <a:pt x="480" y="246"/>
                  <a:pt x="462" y="254"/>
                </a:cubicBezTo>
                <a:cubicBezTo>
                  <a:pt x="449" y="260"/>
                  <a:pt x="442" y="260"/>
                  <a:pt x="434" y="254"/>
                </a:cubicBezTo>
                <a:cubicBezTo>
                  <a:pt x="422" y="244"/>
                  <a:pt x="404" y="262"/>
                  <a:pt x="412" y="275"/>
                </a:cubicBezTo>
                <a:cubicBezTo>
                  <a:pt x="415" y="280"/>
                  <a:pt x="420" y="296"/>
                  <a:pt x="422" y="311"/>
                </a:cubicBezTo>
                <a:cubicBezTo>
                  <a:pt x="427" y="335"/>
                  <a:pt x="426" y="338"/>
                  <a:pt x="411" y="342"/>
                </a:cubicBezTo>
                <a:cubicBezTo>
                  <a:pt x="389" y="347"/>
                  <a:pt x="374" y="365"/>
                  <a:pt x="371" y="390"/>
                </a:cubicBezTo>
                <a:cubicBezTo>
                  <a:pt x="369" y="403"/>
                  <a:pt x="367" y="407"/>
                  <a:pt x="364" y="401"/>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39"/>
          <p:cNvSpPr>
            <a:spLocks/>
          </p:cNvSpPr>
          <p:nvPr/>
        </p:nvSpPr>
        <p:spPr bwMode="auto">
          <a:xfrm>
            <a:off x="6442142" y="3632895"/>
            <a:ext cx="543720" cy="421661"/>
          </a:xfrm>
          <a:custGeom>
            <a:avLst/>
            <a:gdLst/>
            <a:ahLst/>
            <a:cxnLst>
              <a:cxn ang="0">
                <a:pos x="118" y="195"/>
              </a:cxn>
              <a:cxn ang="0">
                <a:pos x="96" y="173"/>
              </a:cxn>
              <a:cxn ang="0">
                <a:pos x="87" y="150"/>
              </a:cxn>
              <a:cxn ang="0">
                <a:pos x="52" y="113"/>
              </a:cxn>
              <a:cxn ang="0">
                <a:pos x="4" y="60"/>
              </a:cxn>
              <a:cxn ang="0">
                <a:pos x="15" y="18"/>
              </a:cxn>
              <a:cxn ang="0">
                <a:pos x="86" y="7"/>
              </a:cxn>
              <a:cxn ang="0">
                <a:pos x="158" y="12"/>
              </a:cxn>
              <a:cxn ang="0">
                <a:pos x="181" y="6"/>
              </a:cxn>
              <a:cxn ang="0">
                <a:pos x="194" y="10"/>
              </a:cxn>
              <a:cxn ang="0">
                <a:pos x="214" y="22"/>
              </a:cxn>
              <a:cxn ang="0">
                <a:pos x="270" y="85"/>
              </a:cxn>
              <a:cxn ang="0">
                <a:pos x="275" y="102"/>
              </a:cxn>
              <a:cxn ang="0">
                <a:pos x="270" y="106"/>
              </a:cxn>
              <a:cxn ang="0">
                <a:pos x="258" y="117"/>
              </a:cxn>
              <a:cxn ang="0">
                <a:pos x="247" y="128"/>
              </a:cxn>
              <a:cxn ang="0">
                <a:pos x="236" y="144"/>
              </a:cxn>
              <a:cxn ang="0">
                <a:pos x="196" y="191"/>
              </a:cxn>
              <a:cxn ang="0">
                <a:pos x="182" y="201"/>
              </a:cxn>
              <a:cxn ang="0">
                <a:pos x="118" y="195"/>
              </a:cxn>
            </a:cxnLst>
            <a:rect l="0" t="0" r="r" b="b"/>
            <a:pathLst>
              <a:path w="279" h="217">
                <a:moveTo>
                  <a:pt x="118" y="195"/>
                </a:moveTo>
                <a:cubicBezTo>
                  <a:pt x="114" y="187"/>
                  <a:pt x="104" y="177"/>
                  <a:pt x="96" y="173"/>
                </a:cubicBezTo>
                <a:cubicBezTo>
                  <a:pt x="84" y="167"/>
                  <a:pt x="82" y="163"/>
                  <a:pt x="87" y="150"/>
                </a:cubicBezTo>
                <a:cubicBezTo>
                  <a:pt x="95" y="129"/>
                  <a:pt x="80" y="113"/>
                  <a:pt x="52" y="113"/>
                </a:cubicBezTo>
                <a:cubicBezTo>
                  <a:pt x="26" y="113"/>
                  <a:pt x="10" y="97"/>
                  <a:pt x="4" y="60"/>
                </a:cubicBezTo>
                <a:cubicBezTo>
                  <a:pt x="0" y="37"/>
                  <a:pt x="2" y="30"/>
                  <a:pt x="15" y="18"/>
                </a:cubicBezTo>
                <a:cubicBezTo>
                  <a:pt x="28" y="7"/>
                  <a:pt x="39" y="5"/>
                  <a:pt x="86" y="7"/>
                </a:cubicBezTo>
                <a:cubicBezTo>
                  <a:pt x="117" y="8"/>
                  <a:pt x="149" y="10"/>
                  <a:pt x="158" y="12"/>
                </a:cubicBezTo>
                <a:cubicBezTo>
                  <a:pt x="167" y="13"/>
                  <a:pt x="177" y="11"/>
                  <a:pt x="181" y="6"/>
                </a:cubicBezTo>
                <a:cubicBezTo>
                  <a:pt x="185" y="0"/>
                  <a:pt x="188" y="1"/>
                  <a:pt x="194" y="10"/>
                </a:cubicBezTo>
                <a:cubicBezTo>
                  <a:pt x="198" y="17"/>
                  <a:pt x="207" y="22"/>
                  <a:pt x="214" y="22"/>
                </a:cubicBezTo>
                <a:cubicBezTo>
                  <a:pt x="233" y="22"/>
                  <a:pt x="275" y="68"/>
                  <a:pt x="270" y="85"/>
                </a:cubicBezTo>
                <a:cubicBezTo>
                  <a:pt x="268" y="92"/>
                  <a:pt x="270" y="100"/>
                  <a:pt x="275" y="102"/>
                </a:cubicBezTo>
                <a:cubicBezTo>
                  <a:pt x="279" y="104"/>
                  <a:pt x="277" y="106"/>
                  <a:pt x="270" y="106"/>
                </a:cubicBezTo>
                <a:cubicBezTo>
                  <a:pt x="263" y="106"/>
                  <a:pt x="258" y="111"/>
                  <a:pt x="258" y="117"/>
                </a:cubicBezTo>
                <a:cubicBezTo>
                  <a:pt x="258" y="123"/>
                  <a:pt x="253" y="128"/>
                  <a:pt x="247" y="128"/>
                </a:cubicBezTo>
                <a:cubicBezTo>
                  <a:pt x="241" y="128"/>
                  <a:pt x="236" y="134"/>
                  <a:pt x="236" y="144"/>
                </a:cubicBezTo>
                <a:cubicBezTo>
                  <a:pt x="236" y="162"/>
                  <a:pt x="212" y="191"/>
                  <a:pt x="196" y="191"/>
                </a:cubicBezTo>
                <a:cubicBezTo>
                  <a:pt x="191" y="191"/>
                  <a:pt x="184" y="195"/>
                  <a:pt x="182" y="201"/>
                </a:cubicBezTo>
                <a:cubicBezTo>
                  <a:pt x="176" y="217"/>
                  <a:pt x="125" y="212"/>
                  <a:pt x="118" y="195"/>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9" name="Freeform 48"/>
          <p:cNvSpPr>
            <a:spLocks/>
          </p:cNvSpPr>
          <p:nvPr/>
        </p:nvSpPr>
        <p:spPr bwMode="auto">
          <a:xfrm>
            <a:off x="6428825" y="3328856"/>
            <a:ext cx="710165" cy="428318"/>
          </a:xfrm>
          <a:custGeom>
            <a:avLst/>
            <a:gdLst/>
            <a:ahLst/>
            <a:cxnLst>
              <a:cxn ang="0">
                <a:pos x="259" y="195"/>
              </a:cxn>
              <a:cxn ang="0">
                <a:pos x="225" y="170"/>
              </a:cxn>
              <a:cxn ang="0">
                <a:pos x="204" y="158"/>
              </a:cxn>
              <a:cxn ang="0">
                <a:pos x="185" y="154"/>
              </a:cxn>
              <a:cxn ang="0">
                <a:pos x="165" y="160"/>
              </a:cxn>
              <a:cxn ang="0">
                <a:pos x="101" y="153"/>
              </a:cxn>
              <a:cxn ang="0">
                <a:pos x="24" y="164"/>
              </a:cxn>
              <a:cxn ang="0">
                <a:pos x="0" y="178"/>
              </a:cxn>
              <a:cxn ang="0">
                <a:pos x="0" y="158"/>
              </a:cxn>
              <a:cxn ang="0">
                <a:pos x="11" y="118"/>
              </a:cxn>
              <a:cxn ang="0">
                <a:pos x="22" y="83"/>
              </a:cxn>
              <a:cxn ang="0">
                <a:pos x="54" y="47"/>
              </a:cxn>
              <a:cxn ang="0">
                <a:pos x="91" y="58"/>
              </a:cxn>
              <a:cxn ang="0">
                <a:pos x="107" y="85"/>
              </a:cxn>
              <a:cxn ang="0">
                <a:pos x="122" y="100"/>
              </a:cxn>
              <a:cxn ang="0">
                <a:pos x="175" y="44"/>
              </a:cxn>
              <a:cxn ang="0">
                <a:pos x="193" y="13"/>
              </a:cxn>
              <a:cxn ang="0">
                <a:pos x="264" y="40"/>
              </a:cxn>
              <a:cxn ang="0">
                <a:pos x="292" y="51"/>
              </a:cxn>
              <a:cxn ang="0">
                <a:pos x="324" y="56"/>
              </a:cxn>
              <a:cxn ang="0">
                <a:pos x="340" y="95"/>
              </a:cxn>
              <a:cxn ang="0">
                <a:pos x="343" y="118"/>
              </a:cxn>
              <a:cxn ang="0">
                <a:pos x="358" y="138"/>
              </a:cxn>
              <a:cxn ang="0">
                <a:pos x="349" y="184"/>
              </a:cxn>
              <a:cxn ang="0">
                <a:pos x="319" y="202"/>
              </a:cxn>
              <a:cxn ang="0">
                <a:pos x="293" y="209"/>
              </a:cxn>
              <a:cxn ang="0">
                <a:pos x="259" y="195"/>
              </a:cxn>
            </a:cxnLst>
            <a:rect l="0" t="0" r="r" b="b"/>
            <a:pathLst>
              <a:path w="365" h="219">
                <a:moveTo>
                  <a:pt x="259" y="195"/>
                </a:moveTo>
                <a:cubicBezTo>
                  <a:pt x="247" y="181"/>
                  <a:pt x="231" y="170"/>
                  <a:pt x="225" y="170"/>
                </a:cubicBezTo>
                <a:cubicBezTo>
                  <a:pt x="218" y="170"/>
                  <a:pt x="209" y="165"/>
                  <a:pt x="204" y="158"/>
                </a:cubicBezTo>
                <a:cubicBezTo>
                  <a:pt x="197" y="149"/>
                  <a:pt x="192" y="148"/>
                  <a:pt x="185" y="154"/>
                </a:cubicBezTo>
                <a:cubicBezTo>
                  <a:pt x="180" y="158"/>
                  <a:pt x="171" y="160"/>
                  <a:pt x="165" y="160"/>
                </a:cubicBezTo>
                <a:cubicBezTo>
                  <a:pt x="159" y="159"/>
                  <a:pt x="130" y="156"/>
                  <a:pt x="101" y="153"/>
                </a:cubicBezTo>
                <a:cubicBezTo>
                  <a:pt x="55" y="150"/>
                  <a:pt x="45" y="151"/>
                  <a:pt x="24" y="164"/>
                </a:cubicBezTo>
                <a:cubicBezTo>
                  <a:pt x="0" y="178"/>
                  <a:pt x="0" y="178"/>
                  <a:pt x="0" y="178"/>
                </a:cubicBezTo>
                <a:cubicBezTo>
                  <a:pt x="0" y="158"/>
                  <a:pt x="0" y="158"/>
                  <a:pt x="0" y="158"/>
                </a:cubicBezTo>
                <a:cubicBezTo>
                  <a:pt x="0" y="147"/>
                  <a:pt x="5" y="129"/>
                  <a:pt x="11" y="118"/>
                </a:cubicBezTo>
                <a:cubicBezTo>
                  <a:pt x="17" y="107"/>
                  <a:pt x="22" y="91"/>
                  <a:pt x="22" y="83"/>
                </a:cubicBezTo>
                <a:cubicBezTo>
                  <a:pt x="22" y="63"/>
                  <a:pt x="29" y="55"/>
                  <a:pt x="54" y="47"/>
                </a:cubicBezTo>
                <a:cubicBezTo>
                  <a:pt x="73" y="40"/>
                  <a:pt x="77" y="42"/>
                  <a:pt x="91" y="58"/>
                </a:cubicBezTo>
                <a:cubicBezTo>
                  <a:pt x="100" y="69"/>
                  <a:pt x="107" y="81"/>
                  <a:pt x="107" y="85"/>
                </a:cubicBezTo>
                <a:cubicBezTo>
                  <a:pt x="107" y="89"/>
                  <a:pt x="114" y="96"/>
                  <a:pt x="122" y="100"/>
                </a:cubicBezTo>
                <a:cubicBezTo>
                  <a:pt x="151" y="115"/>
                  <a:pt x="184" y="80"/>
                  <a:pt x="175" y="44"/>
                </a:cubicBezTo>
                <a:cubicBezTo>
                  <a:pt x="172" y="27"/>
                  <a:pt x="174" y="22"/>
                  <a:pt x="193" y="13"/>
                </a:cubicBezTo>
                <a:cubicBezTo>
                  <a:pt x="219" y="0"/>
                  <a:pt x="233" y="6"/>
                  <a:pt x="264" y="40"/>
                </a:cubicBezTo>
                <a:cubicBezTo>
                  <a:pt x="276" y="54"/>
                  <a:pt x="282" y="57"/>
                  <a:pt x="292" y="51"/>
                </a:cubicBezTo>
                <a:cubicBezTo>
                  <a:pt x="300" y="47"/>
                  <a:pt x="310" y="48"/>
                  <a:pt x="324" y="56"/>
                </a:cubicBezTo>
                <a:cubicBezTo>
                  <a:pt x="342" y="67"/>
                  <a:pt x="344" y="71"/>
                  <a:pt x="340" y="95"/>
                </a:cubicBezTo>
                <a:cubicBezTo>
                  <a:pt x="338" y="110"/>
                  <a:pt x="339" y="120"/>
                  <a:pt x="343" y="118"/>
                </a:cubicBezTo>
                <a:cubicBezTo>
                  <a:pt x="346" y="115"/>
                  <a:pt x="353" y="125"/>
                  <a:pt x="358" y="138"/>
                </a:cubicBezTo>
                <a:cubicBezTo>
                  <a:pt x="365" y="160"/>
                  <a:pt x="364" y="165"/>
                  <a:pt x="349" y="184"/>
                </a:cubicBezTo>
                <a:cubicBezTo>
                  <a:pt x="338" y="198"/>
                  <a:pt x="328" y="204"/>
                  <a:pt x="319" y="202"/>
                </a:cubicBezTo>
                <a:cubicBezTo>
                  <a:pt x="311" y="200"/>
                  <a:pt x="299" y="203"/>
                  <a:pt x="293" y="209"/>
                </a:cubicBezTo>
                <a:cubicBezTo>
                  <a:pt x="282" y="219"/>
                  <a:pt x="279" y="217"/>
                  <a:pt x="259" y="195"/>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50"/>
          <p:cNvSpPr>
            <a:spLocks/>
          </p:cNvSpPr>
          <p:nvPr/>
        </p:nvSpPr>
        <p:spPr bwMode="auto">
          <a:xfrm>
            <a:off x="6679601" y="3044792"/>
            <a:ext cx="459387" cy="381713"/>
          </a:xfrm>
          <a:custGeom>
            <a:avLst/>
            <a:gdLst/>
            <a:ahLst/>
            <a:cxnLst>
              <a:cxn ang="0">
                <a:pos x="138" y="181"/>
              </a:cxn>
              <a:cxn ang="0">
                <a:pos x="77" y="145"/>
              </a:cxn>
              <a:cxn ang="0">
                <a:pos x="52" y="136"/>
              </a:cxn>
              <a:cxn ang="0">
                <a:pos x="36" y="118"/>
              </a:cxn>
              <a:cxn ang="0">
                <a:pos x="9" y="100"/>
              </a:cxn>
              <a:cxn ang="0">
                <a:pos x="9" y="84"/>
              </a:cxn>
              <a:cxn ang="0">
                <a:pos x="11" y="79"/>
              </a:cxn>
              <a:cxn ang="0">
                <a:pos x="1" y="57"/>
              </a:cxn>
              <a:cxn ang="0">
                <a:pos x="14" y="37"/>
              </a:cxn>
              <a:cxn ang="0">
                <a:pos x="29" y="28"/>
              </a:cxn>
              <a:cxn ang="0">
                <a:pos x="79" y="10"/>
              </a:cxn>
              <a:cxn ang="0">
                <a:pos x="96" y="8"/>
              </a:cxn>
              <a:cxn ang="0">
                <a:pos x="152" y="13"/>
              </a:cxn>
              <a:cxn ang="0">
                <a:pos x="204" y="21"/>
              </a:cxn>
              <a:cxn ang="0">
                <a:pos x="235" y="21"/>
              </a:cxn>
              <a:cxn ang="0">
                <a:pos x="218" y="51"/>
              </a:cxn>
              <a:cxn ang="0">
                <a:pos x="207" y="148"/>
              </a:cxn>
              <a:cxn ang="0">
                <a:pos x="201" y="176"/>
              </a:cxn>
              <a:cxn ang="0">
                <a:pos x="179" y="186"/>
              </a:cxn>
              <a:cxn ang="0">
                <a:pos x="161" y="189"/>
              </a:cxn>
              <a:cxn ang="0">
                <a:pos x="138" y="181"/>
              </a:cxn>
            </a:cxnLst>
            <a:rect l="0" t="0" r="r" b="b"/>
            <a:pathLst>
              <a:path w="235" h="195">
                <a:moveTo>
                  <a:pt x="138" y="181"/>
                </a:moveTo>
                <a:cubicBezTo>
                  <a:pt x="119" y="158"/>
                  <a:pt x="87" y="139"/>
                  <a:pt x="77" y="145"/>
                </a:cubicBezTo>
                <a:cubicBezTo>
                  <a:pt x="57" y="157"/>
                  <a:pt x="48" y="154"/>
                  <a:pt x="52" y="136"/>
                </a:cubicBezTo>
                <a:cubicBezTo>
                  <a:pt x="55" y="118"/>
                  <a:pt x="45" y="105"/>
                  <a:pt x="36" y="118"/>
                </a:cubicBezTo>
                <a:cubicBezTo>
                  <a:pt x="31" y="127"/>
                  <a:pt x="21" y="121"/>
                  <a:pt x="9" y="100"/>
                </a:cubicBezTo>
                <a:cubicBezTo>
                  <a:pt x="2" y="87"/>
                  <a:pt x="2" y="84"/>
                  <a:pt x="9" y="84"/>
                </a:cubicBezTo>
                <a:cubicBezTo>
                  <a:pt x="14" y="84"/>
                  <a:pt x="15" y="82"/>
                  <a:pt x="11" y="79"/>
                </a:cubicBezTo>
                <a:cubicBezTo>
                  <a:pt x="7" y="76"/>
                  <a:pt x="2" y="66"/>
                  <a:pt x="1" y="57"/>
                </a:cubicBezTo>
                <a:cubicBezTo>
                  <a:pt x="0" y="45"/>
                  <a:pt x="3" y="40"/>
                  <a:pt x="14" y="37"/>
                </a:cubicBezTo>
                <a:cubicBezTo>
                  <a:pt x="22" y="35"/>
                  <a:pt x="29" y="31"/>
                  <a:pt x="29" y="28"/>
                </a:cubicBezTo>
                <a:cubicBezTo>
                  <a:pt x="29" y="19"/>
                  <a:pt x="65" y="6"/>
                  <a:pt x="79" y="10"/>
                </a:cubicBezTo>
                <a:cubicBezTo>
                  <a:pt x="86" y="13"/>
                  <a:pt x="93" y="11"/>
                  <a:pt x="96" y="8"/>
                </a:cubicBezTo>
                <a:cubicBezTo>
                  <a:pt x="100" y="0"/>
                  <a:pt x="125" y="3"/>
                  <a:pt x="152" y="13"/>
                </a:cubicBezTo>
                <a:cubicBezTo>
                  <a:pt x="163" y="17"/>
                  <a:pt x="186" y="21"/>
                  <a:pt x="204" y="21"/>
                </a:cubicBezTo>
                <a:cubicBezTo>
                  <a:pt x="235" y="21"/>
                  <a:pt x="235" y="21"/>
                  <a:pt x="235" y="21"/>
                </a:cubicBezTo>
                <a:cubicBezTo>
                  <a:pt x="218" y="51"/>
                  <a:pt x="218" y="51"/>
                  <a:pt x="218" y="51"/>
                </a:cubicBezTo>
                <a:cubicBezTo>
                  <a:pt x="199" y="82"/>
                  <a:pt x="195" y="125"/>
                  <a:pt x="207" y="148"/>
                </a:cubicBezTo>
                <a:cubicBezTo>
                  <a:pt x="213" y="158"/>
                  <a:pt x="212" y="165"/>
                  <a:pt x="201" y="176"/>
                </a:cubicBezTo>
                <a:cubicBezTo>
                  <a:pt x="193" y="184"/>
                  <a:pt x="183" y="189"/>
                  <a:pt x="179" y="186"/>
                </a:cubicBezTo>
                <a:cubicBezTo>
                  <a:pt x="174" y="183"/>
                  <a:pt x="166" y="185"/>
                  <a:pt x="161" y="189"/>
                </a:cubicBezTo>
                <a:cubicBezTo>
                  <a:pt x="154" y="195"/>
                  <a:pt x="148" y="193"/>
                  <a:pt x="138" y="181"/>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7" name="Freeform 56"/>
          <p:cNvSpPr>
            <a:spLocks/>
          </p:cNvSpPr>
          <p:nvPr/>
        </p:nvSpPr>
        <p:spPr bwMode="auto">
          <a:xfrm>
            <a:off x="6420165" y="589704"/>
            <a:ext cx="1125167" cy="2347978"/>
          </a:xfrm>
          <a:custGeom>
            <a:avLst/>
            <a:gdLst/>
            <a:ahLst/>
            <a:cxnLst>
              <a:cxn ang="0">
                <a:pos x="139" y="1171"/>
              </a:cxn>
              <a:cxn ang="0">
                <a:pos x="97" y="1161"/>
              </a:cxn>
              <a:cxn ang="0">
                <a:pos x="69" y="1147"/>
              </a:cxn>
              <a:cxn ang="0">
                <a:pos x="59" y="1087"/>
              </a:cxn>
              <a:cxn ang="0">
                <a:pos x="66" y="1052"/>
              </a:cxn>
              <a:cxn ang="0">
                <a:pos x="55" y="977"/>
              </a:cxn>
              <a:cxn ang="0">
                <a:pos x="58" y="890"/>
              </a:cxn>
              <a:cxn ang="0">
                <a:pos x="89" y="849"/>
              </a:cxn>
              <a:cxn ang="0">
                <a:pos x="141" y="780"/>
              </a:cxn>
              <a:cxn ang="0">
                <a:pos x="253" y="669"/>
              </a:cxn>
              <a:cxn ang="0">
                <a:pos x="239" y="578"/>
              </a:cxn>
              <a:cxn ang="0">
                <a:pos x="183" y="403"/>
              </a:cxn>
              <a:cxn ang="0">
                <a:pos x="173" y="357"/>
              </a:cxn>
              <a:cxn ang="0">
                <a:pos x="80" y="199"/>
              </a:cxn>
              <a:cxn ang="0">
                <a:pos x="42" y="137"/>
              </a:cxn>
              <a:cxn ang="0">
                <a:pos x="69" y="119"/>
              </a:cxn>
              <a:cxn ang="0">
                <a:pos x="165" y="189"/>
              </a:cxn>
              <a:cxn ang="0">
                <a:pos x="243" y="210"/>
              </a:cxn>
              <a:cxn ang="0">
                <a:pos x="270" y="161"/>
              </a:cxn>
              <a:cxn ang="0">
                <a:pos x="322" y="34"/>
              </a:cxn>
              <a:cxn ang="0">
                <a:pos x="390" y="0"/>
              </a:cxn>
              <a:cxn ang="0">
                <a:pos x="444" y="104"/>
              </a:cxn>
              <a:cxn ang="0">
                <a:pos x="427" y="153"/>
              </a:cxn>
              <a:cxn ang="0">
                <a:pos x="423" y="189"/>
              </a:cxn>
              <a:cxn ang="0">
                <a:pos x="444" y="273"/>
              </a:cxn>
              <a:cxn ang="0">
                <a:pos x="493" y="332"/>
              </a:cxn>
              <a:cxn ang="0">
                <a:pos x="445" y="418"/>
              </a:cxn>
              <a:cxn ang="0">
                <a:pos x="492" y="571"/>
              </a:cxn>
              <a:cxn ang="0">
                <a:pos x="497" y="707"/>
              </a:cxn>
              <a:cxn ang="0">
                <a:pos x="505" y="782"/>
              </a:cxn>
              <a:cxn ang="0">
                <a:pos x="502" y="814"/>
              </a:cxn>
              <a:cxn ang="0">
                <a:pos x="560" y="923"/>
              </a:cxn>
              <a:cxn ang="0">
                <a:pos x="420" y="1096"/>
              </a:cxn>
              <a:cxn ang="0">
                <a:pos x="311" y="1153"/>
              </a:cxn>
              <a:cxn ang="0">
                <a:pos x="241" y="1176"/>
              </a:cxn>
              <a:cxn ang="0">
                <a:pos x="167" y="1199"/>
              </a:cxn>
            </a:cxnLst>
            <a:rect l="0" t="0" r="r" b="b"/>
            <a:pathLst>
              <a:path w="577" h="1204">
                <a:moveTo>
                  <a:pt x="140" y="1196"/>
                </a:moveTo>
                <a:cubicBezTo>
                  <a:pt x="138" y="1190"/>
                  <a:pt x="137" y="1179"/>
                  <a:pt x="139" y="1171"/>
                </a:cubicBezTo>
                <a:cubicBezTo>
                  <a:pt x="143" y="1160"/>
                  <a:pt x="141" y="1159"/>
                  <a:pt x="130" y="1165"/>
                </a:cubicBezTo>
                <a:cubicBezTo>
                  <a:pt x="110" y="1175"/>
                  <a:pt x="92" y="1173"/>
                  <a:pt x="97" y="1161"/>
                </a:cubicBezTo>
                <a:cubicBezTo>
                  <a:pt x="100" y="1154"/>
                  <a:pt x="98" y="1150"/>
                  <a:pt x="93" y="1151"/>
                </a:cubicBezTo>
                <a:cubicBezTo>
                  <a:pt x="88" y="1151"/>
                  <a:pt x="77" y="1150"/>
                  <a:pt x="69" y="1147"/>
                </a:cubicBezTo>
                <a:cubicBezTo>
                  <a:pt x="57" y="1143"/>
                  <a:pt x="54" y="1137"/>
                  <a:pt x="56" y="1116"/>
                </a:cubicBezTo>
                <a:cubicBezTo>
                  <a:pt x="57" y="1102"/>
                  <a:pt x="58" y="1089"/>
                  <a:pt x="59" y="1087"/>
                </a:cubicBezTo>
                <a:cubicBezTo>
                  <a:pt x="60" y="1085"/>
                  <a:pt x="60" y="1082"/>
                  <a:pt x="60" y="1079"/>
                </a:cubicBezTo>
                <a:cubicBezTo>
                  <a:pt x="60" y="1077"/>
                  <a:pt x="62" y="1064"/>
                  <a:pt x="66" y="1052"/>
                </a:cubicBezTo>
                <a:cubicBezTo>
                  <a:pt x="71" y="1035"/>
                  <a:pt x="70" y="1024"/>
                  <a:pt x="62" y="1008"/>
                </a:cubicBezTo>
                <a:cubicBezTo>
                  <a:pt x="56" y="997"/>
                  <a:pt x="52" y="983"/>
                  <a:pt x="55" y="977"/>
                </a:cubicBezTo>
                <a:cubicBezTo>
                  <a:pt x="57" y="972"/>
                  <a:pt x="55" y="953"/>
                  <a:pt x="50" y="937"/>
                </a:cubicBezTo>
                <a:cubicBezTo>
                  <a:pt x="43" y="909"/>
                  <a:pt x="43" y="905"/>
                  <a:pt x="58" y="890"/>
                </a:cubicBezTo>
                <a:cubicBezTo>
                  <a:pt x="66" y="881"/>
                  <a:pt x="72" y="869"/>
                  <a:pt x="71" y="863"/>
                </a:cubicBezTo>
                <a:cubicBezTo>
                  <a:pt x="70" y="855"/>
                  <a:pt x="76" y="851"/>
                  <a:pt x="89" y="849"/>
                </a:cubicBezTo>
                <a:cubicBezTo>
                  <a:pt x="100" y="848"/>
                  <a:pt x="108" y="843"/>
                  <a:pt x="107" y="839"/>
                </a:cubicBezTo>
                <a:cubicBezTo>
                  <a:pt x="104" y="824"/>
                  <a:pt x="126" y="785"/>
                  <a:pt x="141" y="780"/>
                </a:cubicBezTo>
                <a:cubicBezTo>
                  <a:pt x="159" y="775"/>
                  <a:pt x="165" y="768"/>
                  <a:pt x="194" y="723"/>
                </a:cubicBezTo>
                <a:cubicBezTo>
                  <a:pt x="226" y="673"/>
                  <a:pt x="236" y="664"/>
                  <a:pt x="253" y="669"/>
                </a:cubicBezTo>
                <a:cubicBezTo>
                  <a:pt x="265" y="673"/>
                  <a:pt x="266" y="671"/>
                  <a:pt x="262" y="643"/>
                </a:cubicBezTo>
                <a:cubicBezTo>
                  <a:pt x="255" y="590"/>
                  <a:pt x="252" y="582"/>
                  <a:pt x="239" y="578"/>
                </a:cubicBezTo>
                <a:cubicBezTo>
                  <a:pt x="198" y="565"/>
                  <a:pt x="175" y="511"/>
                  <a:pt x="186" y="456"/>
                </a:cubicBezTo>
                <a:cubicBezTo>
                  <a:pt x="192" y="430"/>
                  <a:pt x="191" y="419"/>
                  <a:pt x="183" y="403"/>
                </a:cubicBezTo>
                <a:cubicBezTo>
                  <a:pt x="177" y="392"/>
                  <a:pt x="174" y="383"/>
                  <a:pt x="176" y="374"/>
                </a:cubicBezTo>
                <a:cubicBezTo>
                  <a:pt x="179" y="364"/>
                  <a:pt x="177" y="357"/>
                  <a:pt x="173" y="357"/>
                </a:cubicBezTo>
                <a:cubicBezTo>
                  <a:pt x="168" y="357"/>
                  <a:pt x="166" y="344"/>
                  <a:pt x="167" y="324"/>
                </a:cubicBezTo>
                <a:cubicBezTo>
                  <a:pt x="169" y="278"/>
                  <a:pt x="144" y="242"/>
                  <a:pt x="80" y="199"/>
                </a:cubicBezTo>
                <a:cubicBezTo>
                  <a:pt x="27" y="163"/>
                  <a:pt x="0" y="133"/>
                  <a:pt x="31" y="143"/>
                </a:cubicBezTo>
                <a:cubicBezTo>
                  <a:pt x="43" y="147"/>
                  <a:pt x="46" y="146"/>
                  <a:pt x="42" y="137"/>
                </a:cubicBezTo>
                <a:cubicBezTo>
                  <a:pt x="40" y="130"/>
                  <a:pt x="43" y="124"/>
                  <a:pt x="53" y="121"/>
                </a:cubicBezTo>
                <a:cubicBezTo>
                  <a:pt x="60" y="119"/>
                  <a:pt x="68" y="118"/>
                  <a:pt x="69" y="119"/>
                </a:cubicBezTo>
                <a:cubicBezTo>
                  <a:pt x="70" y="120"/>
                  <a:pt x="79" y="136"/>
                  <a:pt x="90" y="154"/>
                </a:cubicBezTo>
                <a:cubicBezTo>
                  <a:pt x="115" y="196"/>
                  <a:pt x="139" y="208"/>
                  <a:pt x="165" y="189"/>
                </a:cubicBezTo>
                <a:cubicBezTo>
                  <a:pt x="183" y="176"/>
                  <a:pt x="184" y="176"/>
                  <a:pt x="213" y="193"/>
                </a:cubicBezTo>
                <a:cubicBezTo>
                  <a:pt x="243" y="210"/>
                  <a:pt x="243" y="210"/>
                  <a:pt x="243" y="210"/>
                </a:cubicBezTo>
                <a:cubicBezTo>
                  <a:pt x="248" y="190"/>
                  <a:pt x="248" y="190"/>
                  <a:pt x="248" y="190"/>
                </a:cubicBezTo>
                <a:cubicBezTo>
                  <a:pt x="251" y="177"/>
                  <a:pt x="260" y="166"/>
                  <a:pt x="270" y="161"/>
                </a:cubicBezTo>
                <a:cubicBezTo>
                  <a:pt x="286" y="154"/>
                  <a:pt x="288" y="150"/>
                  <a:pt x="284" y="132"/>
                </a:cubicBezTo>
                <a:cubicBezTo>
                  <a:pt x="278" y="104"/>
                  <a:pt x="305" y="34"/>
                  <a:pt x="322" y="34"/>
                </a:cubicBezTo>
                <a:cubicBezTo>
                  <a:pt x="329" y="34"/>
                  <a:pt x="347" y="26"/>
                  <a:pt x="362" y="17"/>
                </a:cubicBezTo>
                <a:cubicBezTo>
                  <a:pt x="390" y="0"/>
                  <a:pt x="390" y="0"/>
                  <a:pt x="390" y="0"/>
                </a:cubicBezTo>
                <a:cubicBezTo>
                  <a:pt x="420" y="24"/>
                  <a:pt x="420" y="24"/>
                  <a:pt x="420" y="24"/>
                </a:cubicBezTo>
                <a:cubicBezTo>
                  <a:pt x="458" y="54"/>
                  <a:pt x="465" y="76"/>
                  <a:pt x="444" y="104"/>
                </a:cubicBezTo>
                <a:cubicBezTo>
                  <a:pt x="436" y="116"/>
                  <a:pt x="432" y="128"/>
                  <a:pt x="434" y="133"/>
                </a:cubicBezTo>
                <a:cubicBezTo>
                  <a:pt x="437" y="137"/>
                  <a:pt x="434" y="146"/>
                  <a:pt x="427" y="153"/>
                </a:cubicBezTo>
                <a:cubicBezTo>
                  <a:pt x="419" y="161"/>
                  <a:pt x="418" y="167"/>
                  <a:pt x="423" y="170"/>
                </a:cubicBezTo>
                <a:cubicBezTo>
                  <a:pt x="428" y="174"/>
                  <a:pt x="428" y="179"/>
                  <a:pt x="423" y="189"/>
                </a:cubicBezTo>
                <a:cubicBezTo>
                  <a:pt x="418" y="197"/>
                  <a:pt x="417" y="216"/>
                  <a:pt x="420" y="234"/>
                </a:cubicBezTo>
                <a:cubicBezTo>
                  <a:pt x="424" y="259"/>
                  <a:pt x="428" y="266"/>
                  <a:pt x="444" y="273"/>
                </a:cubicBezTo>
                <a:cubicBezTo>
                  <a:pt x="455" y="277"/>
                  <a:pt x="470" y="292"/>
                  <a:pt x="479" y="306"/>
                </a:cubicBezTo>
                <a:cubicBezTo>
                  <a:pt x="493" y="332"/>
                  <a:pt x="493" y="332"/>
                  <a:pt x="493" y="332"/>
                </a:cubicBezTo>
                <a:cubicBezTo>
                  <a:pt x="469" y="379"/>
                  <a:pt x="469" y="379"/>
                  <a:pt x="469" y="379"/>
                </a:cubicBezTo>
                <a:cubicBezTo>
                  <a:pt x="445" y="418"/>
                  <a:pt x="445" y="418"/>
                  <a:pt x="445" y="418"/>
                </a:cubicBezTo>
                <a:cubicBezTo>
                  <a:pt x="466" y="469"/>
                  <a:pt x="466" y="469"/>
                  <a:pt x="466" y="469"/>
                </a:cubicBezTo>
                <a:cubicBezTo>
                  <a:pt x="496" y="540"/>
                  <a:pt x="503" y="567"/>
                  <a:pt x="492" y="571"/>
                </a:cubicBezTo>
                <a:cubicBezTo>
                  <a:pt x="475" y="578"/>
                  <a:pt x="472" y="670"/>
                  <a:pt x="490" y="683"/>
                </a:cubicBezTo>
                <a:cubicBezTo>
                  <a:pt x="497" y="688"/>
                  <a:pt x="500" y="697"/>
                  <a:pt x="497" y="707"/>
                </a:cubicBezTo>
                <a:cubicBezTo>
                  <a:pt x="494" y="717"/>
                  <a:pt x="498" y="727"/>
                  <a:pt x="508" y="736"/>
                </a:cubicBezTo>
                <a:cubicBezTo>
                  <a:pt x="528" y="755"/>
                  <a:pt x="527" y="768"/>
                  <a:pt x="505" y="782"/>
                </a:cubicBezTo>
                <a:cubicBezTo>
                  <a:pt x="488" y="793"/>
                  <a:pt x="488" y="793"/>
                  <a:pt x="488" y="793"/>
                </a:cubicBezTo>
                <a:cubicBezTo>
                  <a:pt x="502" y="814"/>
                  <a:pt x="502" y="814"/>
                  <a:pt x="502" y="814"/>
                </a:cubicBezTo>
                <a:cubicBezTo>
                  <a:pt x="510" y="825"/>
                  <a:pt x="526" y="839"/>
                  <a:pt x="538" y="846"/>
                </a:cubicBezTo>
                <a:cubicBezTo>
                  <a:pt x="570" y="865"/>
                  <a:pt x="577" y="890"/>
                  <a:pt x="560" y="923"/>
                </a:cubicBezTo>
                <a:cubicBezTo>
                  <a:pt x="547" y="948"/>
                  <a:pt x="495" y="1017"/>
                  <a:pt x="473" y="1040"/>
                </a:cubicBezTo>
                <a:cubicBezTo>
                  <a:pt x="467" y="1045"/>
                  <a:pt x="444" y="1071"/>
                  <a:pt x="420" y="1096"/>
                </a:cubicBezTo>
                <a:cubicBezTo>
                  <a:pt x="385" y="1136"/>
                  <a:pt x="375" y="1143"/>
                  <a:pt x="356" y="1142"/>
                </a:cubicBezTo>
                <a:cubicBezTo>
                  <a:pt x="344" y="1142"/>
                  <a:pt x="324" y="1146"/>
                  <a:pt x="311" y="1153"/>
                </a:cubicBezTo>
                <a:cubicBezTo>
                  <a:pt x="298" y="1159"/>
                  <a:pt x="281" y="1164"/>
                  <a:pt x="273" y="1164"/>
                </a:cubicBezTo>
                <a:cubicBezTo>
                  <a:pt x="265" y="1164"/>
                  <a:pt x="251" y="1169"/>
                  <a:pt x="241" y="1176"/>
                </a:cubicBezTo>
                <a:cubicBezTo>
                  <a:pt x="232" y="1182"/>
                  <a:pt x="216" y="1188"/>
                  <a:pt x="207" y="1189"/>
                </a:cubicBezTo>
                <a:cubicBezTo>
                  <a:pt x="198" y="1190"/>
                  <a:pt x="180" y="1195"/>
                  <a:pt x="167" y="1199"/>
                </a:cubicBezTo>
                <a:cubicBezTo>
                  <a:pt x="148" y="1204"/>
                  <a:pt x="143" y="1204"/>
                  <a:pt x="140" y="1196"/>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4" name="Group 3"/>
          <p:cNvGrpSpPr/>
          <p:nvPr/>
        </p:nvGrpSpPr>
        <p:grpSpPr>
          <a:xfrm>
            <a:off x="5497846" y="872168"/>
            <a:ext cx="1280515" cy="2969372"/>
            <a:chOff x="7901483" y="812297"/>
            <a:chExt cx="1280515" cy="2969372"/>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78" name="Freeform 47"/>
            <p:cNvSpPr>
              <a:spLocks/>
            </p:cNvSpPr>
            <p:nvPr/>
          </p:nvSpPr>
          <p:spPr bwMode="auto">
            <a:xfrm>
              <a:off x="7908141" y="812297"/>
              <a:ext cx="1273857" cy="2889479"/>
            </a:xfrm>
            <a:custGeom>
              <a:avLst/>
              <a:gdLst/>
              <a:ahLst/>
              <a:cxnLst>
                <a:cxn ang="0">
                  <a:pos x="99" y="1463"/>
                </a:cxn>
                <a:cxn ang="0">
                  <a:pos x="82" y="1412"/>
                </a:cxn>
                <a:cxn ang="0">
                  <a:pos x="13" y="1213"/>
                </a:cxn>
                <a:cxn ang="0">
                  <a:pos x="35" y="1113"/>
                </a:cxn>
                <a:cxn ang="0">
                  <a:pos x="44" y="1072"/>
                </a:cxn>
                <a:cxn ang="0">
                  <a:pos x="68" y="971"/>
                </a:cxn>
                <a:cxn ang="0">
                  <a:pos x="89" y="911"/>
                </a:cxn>
                <a:cxn ang="0">
                  <a:pos x="55" y="836"/>
                </a:cxn>
                <a:cxn ang="0">
                  <a:pos x="53" y="741"/>
                </a:cxn>
                <a:cxn ang="0">
                  <a:pos x="96" y="621"/>
                </a:cxn>
                <a:cxn ang="0">
                  <a:pos x="154" y="609"/>
                </a:cxn>
                <a:cxn ang="0">
                  <a:pos x="153" y="518"/>
                </a:cxn>
                <a:cxn ang="0">
                  <a:pos x="200" y="367"/>
                </a:cxn>
                <a:cxn ang="0">
                  <a:pos x="240" y="298"/>
                </a:cxn>
                <a:cxn ang="0">
                  <a:pos x="263" y="204"/>
                </a:cxn>
                <a:cxn ang="0">
                  <a:pos x="301" y="139"/>
                </a:cxn>
                <a:cxn ang="0">
                  <a:pos x="352" y="130"/>
                </a:cxn>
                <a:cxn ang="0">
                  <a:pos x="368" y="63"/>
                </a:cxn>
                <a:cxn ang="0">
                  <a:pos x="389" y="77"/>
                </a:cxn>
                <a:cxn ang="0">
                  <a:pos x="458" y="87"/>
                </a:cxn>
                <a:cxn ang="0">
                  <a:pos x="465" y="52"/>
                </a:cxn>
                <a:cxn ang="0">
                  <a:pos x="471" y="0"/>
                </a:cxn>
                <a:cxn ang="0">
                  <a:pos x="540" y="56"/>
                </a:cxn>
                <a:cxn ang="0">
                  <a:pos x="631" y="218"/>
                </a:cxn>
                <a:cxn ang="0">
                  <a:pos x="641" y="257"/>
                </a:cxn>
                <a:cxn ang="0">
                  <a:pos x="646" y="369"/>
                </a:cxn>
                <a:cxn ang="0">
                  <a:pos x="593" y="400"/>
                </a:cxn>
                <a:cxn ang="0">
                  <a:pos x="575" y="403"/>
                </a:cxn>
                <a:cxn ang="0">
                  <a:pos x="547" y="460"/>
                </a:cxn>
                <a:cxn ang="0">
                  <a:pos x="520" y="511"/>
                </a:cxn>
                <a:cxn ang="0">
                  <a:pos x="517" y="586"/>
                </a:cxn>
                <a:cxn ang="0">
                  <a:pos x="450" y="669"/>
                </a:cxn>
                <a:cxn ang="0">
                  <a:pos x="335" y="790"/>
                </a:cxn>
                <a:cxn ang="0">
                  <a:pos x="317" y="861"/>
                </a:cxn>
                <a:cxn ang="0">
                  <a:pos x="331" y="987"/>
                </a:cxn>
                <a:cxn ang="0">
                  <a:pos x="384" y="1088"/>
                </a:cxn>
                <a:cxn ang="0">
                  <a:pos x="366" y="1120"/>
                </a:cxn>
                <a:cxn ang="0">
                  <a:pos x="353" y="1140"/>
                </a:cxn>
                <a:cxn ang="0">
                  <a:pos x="332" y="1145"/>
                </a:cxn>
                <a:cxn ang="0">
                  <a:pos x="285" y="1236"/>
                </a:cxn>
                <a:cxn ang="0">
                  <a:pos x="271" y="1333"/>
                </a:cxn>
                <a:cxn ang="0">
                  <a:pos x="213" y="1409"/>
                </a:cxn>
                <a:cxn ang="0">
                  <a:pos x="175" y="1423"/>
                </a:cxn>
                <a:cxn ang="0">
                  <a:pos x="142" y="1472"/>
                </a:cxn>
                <a:cxn ang="0">
                  <a:pos x="100" y="1476"/>
                </a:cxn>
              </a:cxnLst>
              <a:rect l="0" t="0" r="r" b="b"/>
              <a:pathLst>
                <a:path w="653" h="1481">
                  <a:moveTo>
                    <a:pt x="100" y="1476"/>
                  </a:moveTo>
                  <a:cubicBezTo>
                    <a:pt x="97" y="1472"/>
                    <a:pt x="97" y="1466"/>
                    <a:pt x="99" y="1463"/>
                  </a:cubicBezTo>
                  <a:cubicBezTo>
                    <a:pt x="101" y="1459"/>
                    <a:pt x="96" y="1447"/>
                    <a:pt x="89" y="1434"/>
                  </a:cubicBezTo>
                  <a:cubicBezTo>
                    <a:pt x="81" y="1422"/>
                    <a:pt x="78" y="1412"/>
                    <a:pt x="82" y="1412"/>
                  </a:cubicBezTo>
                  <a:cubicBezTo>
                    <a:pt x="91" y="1412"/>
                    <a:pt x="91" y="1368"/>
                    <a:pt x="82" y="1359"/>
                  </a:cubicBezTo>
                  <a:cubicBezTo>
                    <a:pt x="69" y="1345"/>
                    <a:pt x="22" y="1247"/>
                    <a:pt x="13" y="1213"/>
                  </a:cubicBezTo>
                  <a:cubicBezTo>
                    <a:pt x="1" y="1170"/>
                    <a:pt x="0" y="1136"/>
                    <a:pt x="10" y="1152"/>
                  </a:cubicBezTo>
                  <a:cubicBezTo>
                    <a:pt x="22" y="1170"/>
                    <a:pt x="35" y="1148"/>
                    <a:pt x="35" y="1113"/>
                  </a:cubicBezTo>
                  <a:cubicBezTo>
                    <a:pt x="34" y="1096"/>
                    <a:pt x="37" y="1082"/>
                    <a:pt x="41" y="1082"/>
                  </a:cubicBezTo>
                  <a:cubicBezTo>
                    <a:pt x="44" y="1082"/>
                    <a:pt x="46" y="1078"/>
                    <a:pt x="44" y="1072"/>
                  </a:cubicBezTo>
                  <a:cubicBezTo>
                    <a:pt x="42" y="1067"/>
                    <a:pt x="46" y="1060"/>
                    <a:pt x="53" y="1055"/>
                  </a:cubicBezTo>
                  <a:cubicBezTo>
                    <a:pt x="69" y="1045"/>
                    <a:pt x="77" y="1001"/>
                    <a:pt x="68" y="971"/>
                  </a:cubicBezTo>
                  <a:cubicBezTo>
                    <a:pt x="63" y="953"/>
                    <a:pt x="63" y="948"/>
                    <a:pt x="71" y="948"/>
                  </a:cubicBezTo>
                  <a:cubicBezTo>
                    <a:pt x="79" y="948"/>
                    <a:pt x="88" y="928"/>
                    <a:pt x="89" y="911"/>
                  </a:cubicBezTo>
                  <a:cubicBezTo>
                    <a:pt x="89" y="908"/>
                    <a:pt x="82" y="899"/>
                    <a:pt x="73" y="890"/>
                  </a:cubicBezTo>
                  <a:cubicBezTo>
                    <a:pt x="61" y="878"/>
                    <a:pt x="56" y="865"/>
                    <a:pt x="55" y="836"/>
                  </a:cubicBezTo>
                  <a:cubicBezTo>
                    <a:pt x="55" y="814"/>
                    <a:pt x="53" y="789"/>
                    <a:pt x="53" y="779"/>
                  </a:cubicBezTo>
                  <a:cubicBezTo>
                    <a:pt x="52" y="770"/>
                    <a:pt x="52" y="752"/>
                    <a:pt x="53" y="741"/>
                  </a:cubicBezTo>
                  <a:cubicBezTo>
                    <a:pt x="53" y="729"/>
                    <a:pt x="54" y="715"/>
                    <a:pt x="53" y="709"/>
                  </a:cubicBezTo>
                  <a:cubicBezTo>
                    <a:pt x="51" y="672"/>
                    <a:pt x="73" y="629"/>
                    <a:pt x="96" y="621"/>
                  </a:cubicBezTo>
                  <a:cubicBezTo>
                    <a:pt x="103" y="619"/>
                    <a:pt x="117" y="619"/>
                    <a:pt x="127" y="622"/>
                  </a:cubicBezTo>
                  <a:cubicBezTo>
                    <a:pt x="142" y="625"/>
                    <a:pt x="147" y="623"/>
                    <a:pt x="154" y="609"/>
                  </a:cubicBezTo>
                  <a:cubicBezTo>
                    <a:pt x="162" y="591"/>
                    <a:pt x="153" y="562"/>
                    <a:pt x="139" y="562"/>
                  </a:cubicBezTo>
                  <a:cubicBezTo>
                    <a:pt x="135" y="562"/>
                    <a:pt x="142" y="542"/>
                    <a:pt x="153" y="518"/>
                  </a:cubicBezTo>
                  <a:cubicBezTo>
                    <a:pt x="169" y="484"/>
                    <a:pt x="175" y="461"/>
                    <a:pt x="176" y="424"/>
                  </a:cubicBezTo>
                  <a:cubicBezTo>
                    <a:pt x="178" y="375"/>
                    <a:pt x="179" y="374"/>
                    <a:pt x="200" y="367"/>
                  </a:cubicBezTo>
                  <a:cubicBezTo>
                    <a:pt x="216" y="363"/>
                    <a:pt x="221" y="357"/>
                    <a:pt x="221" y="344"/>
                  </a:cubicBezTo>
                  <a:cubicBezTo>
                    <a:pt x="221" y="334"/>
                    <a:pt x="230" y="313"/>
                    <a:pt x="240" y="298"/>
                  </a:cubicBezTo>
                  <a:cubicBezTo>
                    <a:pt x="275" y="244"/>
                    <a:pt x="277" y="247"/>
                    <a:pt x="264" y="228"/>
                  </a:cubicBezTo>
                  <a:cubicBezTo>
                    <a:pt x="251" y="208"/>
                    <a:pt x="250" y="204"/>
                    <a:pt x="263" y="204"/>
                  </a:cubicBezTo>
                  <a:cubicBezTo>
                    <a:pt x="269" y="204"/>
                    <a:pt x="277" y="192"/>
                    <a:pt x="282" y="178"/>
                  </a:cubicBezTo>
                  <a:cubicBezTo>
                    <a:pt x="287" y="163"/>
                    <a:pt x="296" y="146"/>
                    <a:pt x="301" y="139"/>
                  </a:cubicBezTo>
                  <a:cubicBezTo>
                    <a:pt x="311" y="129"/>
                    <a:pt x="314" y="129"/>
                    <a:pt x="328" y="138"/>
                  </a:cubicBezTo>
                  <a:cubicBezTo>
                    <a:pt x="343" y="147"/>
                    <a:pt x="344" y="147"/>
                    <a:pt x="352" y="130"/>
                  </a:cubicBezTo>
                  <a:cubicBezTo>
                    <a:pt x="357" y="120"/>
                    <a:pt x="360" y="101"/>
                    <a:pt x="360" y="88"/>
                  </a:cubicBezTo>
                  <a:cubicBezTo>
                    <a:pt x="360" y="74"/>
                    <a:pt x="364" y="63"/>
                    <a:pt x="368" y="63"/>
                  </a:cubicBezTo>
                  <a:cubicBezTo>
                    <a:pt x="371" y="63"/>
                    <a:pt x="375" y="67"/>
                    <a:pt x="375" y="70"/>
                  </a:cubicBezTo>
                  <a:cubicBezTo>
                    <a:pt x="375" y="74"/>
                    <a:pt x="381" y="77"/>
                    <a:pt x="389" y="77"/>
                  </a:cubicBezTo>
                  <a:cubicBezTo>
                    <a:pt x="397" y="77"/>
                    <a:pt x="414" y="83"/>
                    <a:pt x="426" y="89"/>
                  </a:cubicBezTo>
                  <a:cubicBezTo>
                    <a:pt x="447" y="100"/>
                    <a:pt x="449" y="99"/>
                    <a:pt x="458" y="87"/>
                  </a:cubicBezTo>
                  <a:cubicBezTo>
                    <a:pt x="464" y="79"/>
                    <a:pt x="465" y="73"/>
                    <a:pt x="461" y="72"/>
                  </a:cubicBezTo>
                  <a:cubicBezTo>
                    <a:pt x="457" y="70"/>
                    <a:pt x="458" y="62"/>
                    <a:pt x="465" y="52"/>
                  </a:cubicBezTo>
                  <a:cubicBezTo>
                    <a:pt x="474" y="38"/>
                    <a:pt x="475" y="31"/>
                    <a:pt x="469" y="17"/>
                  </a:cubicBezTo>
                  <a:cubicBezTo>
                    <a:pt x="462" y="4"/>
                    <a:pt x="463" y="0"/>
                    <a:pt x="471" y="0"/>
                  </a:cubicBezTo>
                  <a:cubicBezTo>
                    <a:pt x="476" y="0"/>
                    <a:pt x="482" y="5"/>
                    <a:pt x="484" y="10"/>
                  </a:cubicBezTo>
                  <a:cubicBezTo>
                    <a:pt x="486" y="16"/>
                    <a:pt x="511" y="36"/>
                    <a:pt x="540" y="56"/>
                  </a:cubicBezTo>
                  <a:cubicBezTo>
                    <a:pt x="608" y="103"/>
                    <a:pt x="628" y="132"/>
                    <a:pt x="626" y="181"/>
                  </a:cubicBezTo>
                  <a:cubicBezTo>
                    <a:pt x="625" y="201"/>
                    <a:pt x="627" y="218"/>
                    <a:pt x="631" y="218"/>
                  </a:cubicBezTo>
                  <a:cubicBezTo>
                    <a:pt x="635" y="218"/>
                    <a:pt x="636" y="224"/>
                    <a:pt x="634" y="231"/>
                  </a:cubicBezTo>
                  <a:cubicBezTo>
                    <a:pt x="632" y="239"/>
                    <a:pt x="636" y="246"/>
                    <a:pt x="641" y="257"/>
                  </a:cubicBezTo>
                  <a:cubicBezTo>
                    <a:pt x="650" y="273"/>
                    <a:pt x="651" y="284"/>
                    <a:pt x="645" y="310"/>
                  </a:cubicBezTo>
                  <a:cubicBezTo>
                    <a:pt x="641" y="332"/>
                    <a:pt x="641" y="351"/>
                    <a:pt x="646" y="369"/>
                  </a:cubicBezTo>
                  <a:cubicBezTo>
                    <a:pt x="650" y="384"/>
                    <a:pt x="653" y="399"/>
                    <a:pt x="653" y="403"/>
                  </a:cubicBezTo>
                  <a:cubicBezTo>
                    <a:pt x="653" y="413"/>
                    <a:pt x="606" y="410"/>
                    <a:pt x="593" y="400"/>
                  </a:cubicBezTo>
                  <a:cubicBezTo>
                    <a:pt x="585" y="394"/>
                    <a:pt x="582" y="393"/>
                    <a:pt x="582" y="399"/>
                  </a:cubicBezTo>
                  <a:cubicBezTo>
                    <a:pt x="582" y="404"/>
                    <a:pt x="579" y="406"/>
                    <a:pt x="575" y="403"/>
                  </a:cubicBezTo>
                  <a:cubicBezTo>
                    <a:pt x="571" y="401"/>
                    <a:pt x="568" y="408"/>
                    <a:pt x="568" y="420"/>
                  </a:cubicBezTo>
                  <a:cubicBezTo>
                    <a:pt x="568" y="434"/>
                    <a:pt x="561" y="447"/>
                    <a:pt x="547" y="460"/>
                  </a:cubicBezTo>
                  <a:cubicBezTo>
                    <a:pt x="535" y="471"/>
                    <a:pt x="527" y="483"/>
                    <a:pt x="529" y="486"/>
                  </a:cubicBezTo>
                  <a:cubicBezTo>
                    <a:pt x="531" y="489"/>
                    <a:pt x="527" y="500"/>
                    <a:pt x="520" y="511"/>
                  </a:cubicBezTo>
                  <a:cubicBezTo>
                    <a:pt x="506" y="533"/>
                    <a:pt x="506" y="547"/>
                    <a:pt x="523" y="560"/>
                  </a:cubicBezTo>
                  <a:cubicBezTo>
                    <a:pt x="533" y="568"/>
                    <a:pt x="533" y="570"/>
                    <a:pt x="517" y="586"/>
                  </a:cubicBezTo>
                  <a:cubicBezTo>
                    <a:pt x="508" y="596"/>
                    <a:pt x="497" y="614"/>
                    <a:pt x="493" y="627"/>
                  </a:cubicBezTo>
                  <a:cubicBezTo>
                    <a:pt x="488" y="642"/>
                    <a:pt x="475" y="655"/>
                    <a:pt x="450" y="669"/>
                  </a:cubicBezTo>
                  <a:cubicBezTo>
                    <a:pt x="417" y="688"/>
                    <a:pt x="353" y="755"/>
                    <a:pt x="353" y="771"/>
                  </a:cubicBezTo>
                  <a:cubicBezTo>
                    <a:pt x="353" y="775"/>
                    <a:pt x="345" y="783"/>
                    <a:pt x="335" y="790"/>
                  </a:cubicBezTo>
                  <a:cubicBezTo>
                    <a:pt x="321" y="798"/>
                    <a:pt x="319" y="804"/>
                    <a:pt x="324" y="810"/>
                  </a:cubicBezTo>
                  <a:cubicBezTo>
                    <a:pt x="330" y="817"/>
                    <a:pt x="328" y="831"/>
                    <a:pt x="317" y="861"/>
                  </a:cubicBezTo>
                  <a:cubicBezTo>
                    <a:pt x="306" y="893"/>
                    <a:pt x="304" y="912"/>
                    <a:pt x="307" y="942"/>
                  </a:cubicBezTo>
                  <a:cubicBezTo>
                    <a:pt x="311" y="979"/>
                    <a:pt x="313" y="983"/>
                    <a:pt x="331" y="987"/>
                  </a:cubicBezTo>
                  <a:cubicBezTo>
                    <a:pt x="352" y="991"/>
                    <a:pt x="403" y="1050"/>
                    <a:pt x="403" y="1069"/>
                  </a:cubicBezTo>
                  <a:cubicBezTo>
                    <a:pt x="403" y="1075"/>
                    <a:pt x="394" y="1083"/>
                    <a:pt x="384" y="1088"/>
                  </a:cubicBezTo>
                  <a:cubicBezTo>
                    <a:pt x="365" y="1096"/>
                    <a:pt x="365" y="1098"/>
                    <a:pt x="377" y="1106"/>
                  </a:cubicBezTo>
                  <a:cubicBezTo>
                    <a:pt x="391" y="1116"/>
                    <a:pt x="381" y="1129"/>
                    <a:pt x="366" y="1120"/>
                  </a:cubicBezTo>
                  <a:cubicBezTo>
                    <a:pt x="362" y="1117"/>
                    <a:pt x="360" y="1118"/>
                    <a:pt x="363" y="1122"/>
                  </a:cubicBezTo>
                  <a:cubicBezTo>
                    <a:pt x="365" y="1125"/>
                    <a:pt x="361" y="1134"/>
                    <a:pt x="353" y="1140"/>
                  </a:cubicBezTo>
                  <a:cubicBezTo>
                    <a:pt x="344" y="1148"/>
                    <a:pt x="339" y="1149"/>
                    <a:pt x="336" y="1143"/>
                  </a:cubicBezTo>
                  <a:cubicBezTo>
                    <a:pt x="334" y="1138"/>
                    <a:pt x="333" y="1138"/>
                    <a:pt x="332" y="1145"/>
                  </a:cubicBezTo>
                  <a:cubicBezTo>
                    <a:pt x="332" y="1151"/>
                    <a:pt x="322" y="1163"/>
                    <a:pt x="310" y="1173"/>
                  </a:cubicBezTo>
                  <a:cubicBezTo>
                    <a:pt x="291" y="1189"/>
                    <a:pt x="288" y="1196"/>
                    <a:pt x="285" y="1236"/>
                  </a:cubicBezTo>
                  <a:cubicBezTo>
                    <a:pt x="283" y="1262"/>
                    <a:pt x="279" y="1288"/>
                    <a:pt x="277" y="1296"/>
                  </a:cubicBezTo>
                  <a:cubicBezTo>
                    <a:pt x="275" y="1304"/>
                    <a:pt x="272" y="1320"/>
                    <a:pt x="271" y="1333"/>
                  </a:cubicBezTo>
                  <a:cubicBezTo>
                    <a:pt x="270" y="1346"/>
                    <a:pt x="264" y="1369"/>
                    <a:pt x="257" y="1385"/>
                  </a:cubicBezTo>
                  <a:cubicBezTo>
                    <a:pt x="243" y="1413"/>
                    <a:pt x="243" y="1413"/>
                    <a:pt x="213" y="1409"/>
                  </a:cubicBezTo>
                  <a:cubicBezTo>
                    <a:pt x="187" y="1405"/>
                    <a:pt x="182" y="1406"/>
                    <a:pt x="182" y="1416"/>
                  </a:cubicBezTo>
                  <a:cubicBezTo>
                    <a:pt x="182" y="1422"/>
                    <a:pt x="179" y="1425"/>
                    <a:pt x="175" y="1423"/>
                  </a:cubicBezTo>
                  <a:cubicBezTo>
                    <a:pt x="166" y="1417"/>
                    <a:pt x="153" y="1437"/>
                    <a:pt x="155" y="1454"/>
                  </a:cubicBezTo>
                  <a:cubicBezTo>
                    <a:pt x="156" y="1466"/>
                    <a:pt x="153" y="1471"/>
                    <a:pt x="142" y="1472"/>
                  </a:cubicBezTo>
                  <a:cubicBezTo>
                    <a:pt x="135" y="1473"/>
                    <a:pt x="123" y="1476"/>
                    <a:pt x="116" y="1478"/>
                  </a:cubicBezTo>
                  <a:cubicBezTo>
                    <a:pt x="110" y="1481"/>
                    <a:pt x="103" y="1480"/>
                    <a:pt x="100" y="1476"/>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44"/>
            <p:cNvSpPr>
              <a:spLocks/>
            </p:cNvSpPr>
            <p:nvPr/>
          </p:nvSpPr>
          <p:spPr bwMode="auto">
            <a:xfrm>
              <a:off x="7901483" y="3581936"/>
              <a:ext cx="155348" cy="199733"/>
            </a:xfrm>
            <a:custGeom>
              <a:avLst/>
              <a:gdLst/>
              <a:ahLst/>
              <a:cxnLst>
                <a:cxn ang="0">
                  <a:pos x="30" y="80"/>
                </a:cxn>
                <a:cxn ang="0">
                  <a:pos x="11" y="60"/>
                </a:cxn>
                <a:cxn ang="0">
                  <a:pos x="7" y="43"/>
                </a:cxn>
                <a:cxn ang="0">
                  <a:pos x="32" y="13"/>
                </a:cxn>
                <a:cxn ang="0">
                  <a:pos x="71" y="7"/>
                </a:cxn>
                <a:cxn ang="0">
                  <a:pos x="70" y="38"/>
                </a:cxn>
                <a:cxn ang="0">
                  <a:pos x="59" y="45"/>
                </a:cxn>
                <a:cxn ang="0">
                  <a:pos x="63" y="62"/>
                </a:cxn>
                <a:cxn ang="0">
                  <a:pos x="60" y="72"/>
                </a:cxn>
                <a:cxn ang="0">
                  <a:pos x="56" y="87"/>
                </a:cxn>
                <a:cxn ang="0">
                  <a:pos x="30" y="80"/>
                </a:cxn>
              </a:cxnLst>
              <a:rect l="0" t="0" r="r" b="b"/>
              <a:pathLst>
                <a:path w="80" h="102">
                  <a:moveTo>
                    <a:pt x="30" y="80"/>
                  </a:moveTo>
                  <a:cubicBezTo>
                    <a:pt x="17" y="71"/>
                    <a:pt x="8" y="62"/>
                    <a:pt x="11" y="60"/>
                  </a:cubicBezTo>
                  <a:cubicBezTo>
                    <a:pt x="13" y="58"/>
                    <a:pt x="11" y="50"/>
                    <a:pt x="7" y="43"/>
                  </a:cubicBezTo>
                  <a:cubicBezTo>
                    <a:pt x="0" y="30"/>
                    <a:pt x="3" y="27"/>
                    <a:pt x="32" y="13"/>
                  </a:cubicBezTo>
                  <a:cubicBezTo>
                    <a:pt x="59" y="1"/>
                    <a:pt x="67" y="0"/>
                    <a:pt x="71" y="7"/>
                  </a:cubicBezTo>
                  <a:cubicBezTo>
                    <a:pt x="80" y="20"/>
                    <a:pt x="79" y="43"/>
                    <a:pt x="70" y="38"/>
                  </a:cubicBezTo>
                  <a:cubicBezTo>
                    <a:pt x="66" y="35"/>
                    <a:pt x="61" y="39"/>
                    <a:pt x="59" y="45"/>
                  </a:cubicBezTo>
                  <a:cubicBezTo>
                    <a:pt x="56" y="51"/>
                    <a:pt x="58" y="59"/>
                    <a:pt x="63" y="62"/>
                  </a:cubicBezTo>
                  <a:cubicBezTo>
                    <a:pt x="69" y="66"/>
                    <a:pt x="68" y="69"/>
                    <a:pt x="60" y="72"/>
                  </a:cubicBezTo>
                  <a:cubicBezTo>
                    <a:pt x="50" y="76"/>
                    <a:pt x="49" y="79"/>
                    <a:pt x="56" y="87"/>
                  </a:cubicBezTo>
                  <a:cubicBezTo>
                    <a:pt x="69" y="102"/>
                    <a:pt x="56" y="99"/>
                    <a:pt x="30" y="80"/>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82" name="Freeform 51"/>
          <p:cNvSpPr>
            <a:spLocks/>
          </p:cNvSpPr>
          <p:nvPr/>
        </p:nvSpPr>
        <p:spPr bwMode="auto">
          <a:xfrm>
            <a:off x="4851073" y="304456"/>
            <a:ext cx="2614293" cy="2982688"/>
          </a:xfrm>
          <a:custGeom>
            <a:avLst/>
            <a:gdLst/>
            <a:ahLst/>
            <a:cxnLst>
              <a:cxn ang="0">
                <a:pos x="61" y="1448"/>
              </a:cxn>
              <a:cxn ang="0">
                <a:pos x="75" y="1427"/>
              </a:cxn>
              <a:cxn ang="0">
                <a:pos x="95" y="1375"/>
              </a:cxn>
              <a:cxn ang="0">
                <a:pos x="69" y="1367"/>
              </a:cxn>
              <a:cxn ang="0">
                <a:pos x="75" y="1322"/>
              </a:cxn>
              <a:cxn ang="0">
                <a:pos x="29" y="1251"/>
              </a:cxn>
              <a:cxn ang="0">
                <a:pos x="36" y="1187"/>
              </a:cxn>
              <a:cxn ang="0">
                <a:pos x="60" y="1157"/>
              </a:cxn>
              <a:cxn ang="0">
                <a:pos x="40" y="1127"/>
              </a:cxn>
              <a:cxn ang="0">
                <a:pos x="121" y="1114"/>
              </a:cxn>
              <a:cxn ang="0">
                <a:pos x="150" y="1068"/>
              </a:cxn>
              <a:cxn ang="0">
                <a:pos x="190" y="1018"/>
              </a:cxn>
              <a:cxn ang="0">
                <a:pos x="276" y="990"/>
              </a:cxn>
              <a:cxn ang="0">
                <a:pos x="344" y="923"/>
              </a:cxn>
              <a:cxn ang="0">
                <a:pos x="270" y="934"/>
              </a:cxn>
              <a:cxn ang="0">
                <a:pos x="317" y="857"/>
              </a:cxn>
              <a:cxn ang="0">
                <a:pos x="354" y="843"/>
              </a:cxn>
              <a:cxn ang="0">
                <a:pos x="416" y="764"/>
              </a:cxn>
              <a:cxn ang="0">
                <a:pos x="404" y="702"/>
              </a:cxn>
              <a:cxn ang="0">
                <a:pos x="472" y="650"/>
              </a:cxn>
              <a:cxn ang="0">
                <a:pos x="457" y="608"/>
              </a:cxn>
              <a:cxn ang="0">
                <a:pos x="469" y="569"/>
              </a:cxn>
              <a:cxn ang="0">
                <a:pos x="554" y="539"/>
              </a:cxn>
              <a:cxn ang="0">
                <a:pos x="555" y="506"/>
              </a:cxn>
              <a:cxn ang="0">
                <a:pos x="560" y="464"/>
              </a:cxn>
              <a:cxn ang="0">
                <a:pos x="595" y="418"/>
              </a:cxn>
              <a:cxn ang="0">
                <a:pos x="597" y="359"/>
              </a:cxn>
              <a:cxn ang="0">
                <a:pos x="660" y="285"/>
              </a:cxn>
              <a:cxn ang="0">
                <a:pos x="701" y="255"/>
              </a:cxn>
              <a:cxn ang="0">
                <a:pos x="790" y="166"/>
              </a:cxn>
              <a:cxn ang="0">
                <a:pos x="823" y="223"/>
              </a:cxn>
              <a:cxn ang="0">
                <a:pos x="889" y="175"/>
              </a:cxn>
              <a:cxn ang="0">
                <a:pos x="941" y="163"/>
              </a:cxn>
              <a:cxn ang="0">
                <a:pos x="971" y="87"/>
              </a:cxn>
              <a:cxn ang="0">
                <a:pos x="1044" y="24"/>
              </a:cxn>
              <a:cxn ang="0">
                <a:pos x="1032" y="110"/>
              </a:cxn>
              <a:cxn ang="0">
                <a:pos x="1110" y="48"/>
              </a:cxn>
              <a:cxn ang="0">
                <a:pos x="1158" y="32"/>
              </a:cxn>
              <a:cxn ang="0">
                <a:pos x="1179" y="35"/>
              </a:cxn>
              <a:cxn ang="0">
                <a:pos x="1218" y="47"/>
              </a:cxn>
              <a:cxn ang="0">
                <a:pos x="1293" y="54"/>
              </a:cxn>
              <a:cxn ang="0">
                <a:pos x="1306" y="122"/>
              </a:cxn>
              <a:cxn ang="0">
                <a:pos x="1268" y="186"/>
              </a:cxn>
              <a:cxn ang="0">
                <a:pos x="1251" y="264"/>
              </a:cxn>
              <a:cxn ang="0">
                <a:pos x="1164" y="148"/>
              </a:cxn>
              <a:cxn ang="0">
                <a:pos x="1061" y="299"/>
              </a:cxn>
              <a:cxn ang="0">
                <a:pos x="849" y="256"/>
              </a:cxn>
              <a:cxn ang="0">
                <a:pos x="781" y="367"/>
              </a:cxn>
              <a:cxn ang="0">
                <a:pos x="627" y="424"/>
              </a:cxn>
              <a:cxn ang="0">
                <a:pos x="546" y="607"/>
              </a:cxn>
              <a:cxn ang="0">
                <a:pos x="469" y="859"/>
              </a:cxn>
              <a:cxn ang="0">
                <a:pos x="377" y="1125"/>
              </a:cxn>
              <a:cxn ang="0">
                <a:pos x="374" y="1343"/>
              </a:cxn>
              <a:cxn ang="0">
                <a:pos x="347" y="1432"/>
              </a:cxn>
              <a:cxn ang="0">
                <a:pos x="267" y="1429"/>
              </a:cxn>
              <a:cxn ang="0">
                <a:pos x="163" y="1514"/>
              </a:cxn>
            </a:cxnLst>
            <a:rect l="0" t="0" r="r" b="b"/>
            <a:pathLst>
              <a:path w="1340" h="1529">
                <a:moveTo>
                  <a:pt x="99" y="1518"/>
                </a:moveTo>
                <a:cubicBezTo>
                  <a:pt x="101" y="1515"/>
                  <a:pt x="90" y="1502"/>
                  <a:pt x="75" y="1490"/>
                </a:cubicBezTo>
                <a:cubicBezTo>
                  <a:pt x="57" y="1476"/>
                  <a:pt x="46" y="1462"/>
                  <a:pt x="46" y="1452"/>
                </a:cubicBezTo>
                <a:cubicBezTo>
                  <a:pt x="47" y="1439"/>
                  <a:pt x="48" y="1438"/>
                  <a:pt x="53" y="1447"/>
                </a:cubicBezTo>
                <a:cubicBezTo>
                  <a:pt x="59" y="1455"/>
                  <a:pt x="60" y="1456"/>
                  <a:pt x="61" y="1448"/>
                </a:cubicBezTo>
                <a:cubicBezTo>
                  <a:pt x="61" y="1440"/>
                  <a:pt x="63" y="1440"/>
                  <a:pt x="73" y="1448"/>
                </a:cubicBezTo>
                <a:cubicBezTo>
                  <a:pt x="80" y="1453"/>
                  <a:pt x="83" y="1454"/>
                  <a:pt x="80" y="1451"/>
                </a:cubicBezTo>
                <a:cubicBezTo>
                  <a:pt x="77" y="1447"/>
                  <a:pt x="82" y="1440"/>
                  <a:pt x="91" y="1435"/>
                </a:cubicBezTo>
                <a:cubicBezTo>
                  <a:pt x="106" y="1426"/>
                  <a:pt x="106" y="1426"/>
                  <a:pt x="86" y="1430"/>
                </a:cubicBezTo>
                <a:cubicBezTo>
                  <a:pt x="69" y="1433"/>
                  <a:pt x="67" y="1432"/>
                  <a:pt x="75" y="1427"/>
                </a:cubicBezTo>
                <a:cubicBezTo>
                  <a:pt x="81" y="1422"/>
                  <a:pt x="82" y="1419"/>
                  <a:pt x="78" y="1419"/>
                </a:cubicBezTo>
                <a:cubicBezTo>
                  <a:pt x="75" y="1419"/>
                  <a:pt x="78" y="1414"/>
                  <a:pt x="85" y="1408"/>
                </a:cubicBezTo>
                <a:cubicBezTo>
                  <a:pt x="95" y="1401"/>
                  <a:pt x="96" y="1398"/>
                  <a:pt x="89" y="1398"/>
                </a:cubicBezTo>
                <a:cubicBezTo>
                  <a:pt x="81" y="1397"/>
                  <a:pt x="82" y="1395"/>
                  <a:pt x="91" y="1388"/>
                </a:cubicBezTo>
                <a:cubicBezTo>
                  <a:pt x="100" y="1381"/>
                  <a:pt x="102" y="1377"/>
                  <a:pt x="95" y="1375"/>
                </a:cubicBezTo>
                <a:cubicBezTo>
                  <a:pt x="83" y="1371"/>
                  <a:pt x="45" y="1390"/>
                  <a:pt x="50" y="1398"/>
                </a:cubicBezTo>
                <a:cubicBezTo>
                  <a:pt x="52" y="1401"/>
                  <a:pt x="47" y="1405"/>
                  <a:pt x="39" y="1407"/>
                </a:cubicBezTo>
                <a:cubicBezTo>
                  <a:pt x="22" y="1411"/>
                  <a:pt x="20" y="1402"/>
                  <a:pt x="36" y="1389"/>
                </a:cubicBezTo>
                <a:cubicBezTo>
                  <a:pt x="42" y="1384"/>
                  <a:pt x="51" y="1376"/>
                  <a:pt x="56" y="1372"/>
                </a:cubicBezTo>
                <a:cubicBezTo>
                  <a:pt x="62" y="1367"/>
                  <a:pt x="68" y="1365"/>
                  <a:pt x="69" y="1367"/>
                </a:cubicBezTo>
                <a:cubicBezTo>
                  <a:pt x="71" y="1369"/>
                  <a:pt x="77" y="1365"/>
                  <a:pt x="83" y="1358"/>
                </a:cubicBezTo>
                <a:cubicBezTo>
                  <a:pt x="91" y="1348"/>
                  <a:pt x="91" y="1347"/>
                  <a:pt x="81" y="1350"/>
                </a:cubicBezTo>
                <a:cubicBezTo>
                  <a:pt x="75" y="1352"/>
                  <a:pt x="66" y="1352"/>
                  <a:pt x="60" y="1348"/>
                </a:cubicBezTo>
                <a:cubicBezTo>
                  <a:pt x="54" y="1345"/>
                  <a:pt x="53" y="1342"/>
                  <a:pt x="58" y="1342"/>
                </a:cubicBezTo>
                <a:cubicBezTo>
                  <a:pt x="62" y="1342"/>
                  <a:pt x="70" y="1333"/>
                  <a:pt x="75" y="1322"/>
                </a:cubicBezTo>
                <a:cubicBezTo>
                  <a:pt x="83" y="1304"/>
                  <a:pt x="82" y="1297"/>
                  <a:pt x="72" y="1305"/>
                </a:cubicBezTo>
                <a:cubicBezTo>
                  <a:pt x="56" y="1321"/>
                  <a:pt x="55" y="1321"/>
                  <a:pt x="52" y="1308"/>
                </a:cubicBezTo>
                <a:cubicBezTo>
                  <a:pt x="50" y="1300"/>
                  <a:pt x="51" y="1289"/>
                  <a:pt x="55" y="1283"/>
                </a:cubicBezTo>
                <a:cubicBezTo>
                  <a:pt x="62" y="1270"/>
                  <a:pt x="56" y="1255"/>
                  <a:pt x="47" y="1260"/>
                </a:cubicBezTo>
                <a:cubicBezTo>
                  <a:pt x="44" y="1262"/>
                  <a:pt x="36" y="1258"/>
                  <a:pt x="29" y="1251"/>
                </a:cubicBezTo>
                <a:cubicBezTo>
                  <a:pt x="17" y="1238"/>
                  <a:pt x="18" y="1237"/>
                  <a:pt x="51" y="1232"/>
                </a:cubicBezTo>
                <a:cubicBezTo>
                  <a:pt x="106" y="1225"/>
                  <a:pt x="72" y="1219"/>
                  <a:pt x="48" y="1219"/>
                </a:cubicBezTo>
                <a:cubicBezTo>
                  <a:pt x="5" y="1220"/>
                  <a:pt x="0" y="1213"/>
                  <a:pt x="34" y="1203"/>
                </a:cubicBezTo>
                <a:cubicBezTo>
                  <a:pt x="55" y="1196"/>
                  <a:pt x="56" y="1195"/>
                  <a:pt x="39" y="1194"/>
                </a:cubicBezTo>
                <a:cubicBezTo>
                  <a:pt x="23" y="1193"/>
                  <a:pt x="22" y="1193"/>
                  <a:pt x="36" y="1187"/>
                </a:cubicBezTo>
                <a:cubicBezTo>
                  <a:pt x="43" y="1184"/>
                  <a:pt x="46" y="1181"/>
                  <a:pt x="41" y="1180"/>
                </a:cubicBezTo>
                <a:cubicBezTo>
                  <a:pt x="35" y="1180"/>
                  <a:pt x="33" y="1177"/>
                  <a:pt x="36" y="1173"/>
                </a:cubicBezTo>
                <a:cubicBezTo>
                  <a:pt x="38" y="1169"/>
                  <a:pt x="35" y="1166"/>
                  <a:pt x="28" y="1166"/>
                </a:cubicBezTo>
                <a:cubicBezTo>
                  <a:pt x="18" y="1166"/>
                  <a:pt x="18" y="1164"/>
                  <a:pt x="25" y="1155"/>
                </a:cubicBezTo>
                <a:cubicBezTo>
                  <a:pt x="37" y="1141"/>
                  <a:pt x="51" y="1142"/>
                  <a:pt x="60" y="1157"/>
                </a:cubicBezTo>
                <a:cubicBezTo>
                  <a:pt x="64" y="1164"/>
                  <a:pt x="67" y="1166"/>
                  <a:pt x="68" y="1161"/>
                </a:cubicBezTo>
                <a:cubicBezTo>
                  <a:pt x="68" y="1156"/>
                  <a:pt x="74" y="1154"/>
                  <a:pt x="81" y="1155"/>
                </a:cubicBezTo>
                <a:cubicBezTo>
                  <a:pt x="88" y="1156"/>
                  <a:pt x="99" y="1155"/>
                  <a:pt x="104" y="1151"/>
                </a:cubicBezTo>
                <a:cubicBezTo>
                  <a:pt x="116" y="1144"/>
                  <a:pt x="113" y="1143"/>
                  <a:pt x="40" y="1138"/>
                </a:cubicBezTo>
                <a:cubicBezTo>
                  <a:pt x="32" y="1138"/>
                  <a:pt x="32" y="1136"/>
                  <a:pt x="40" y="1127"/>
                </a:cubicBezTo>
                <a:cubicBezTo>
                  <a:pt x="46" y="1119"/>
                  <a:pt x="55" y="1117"/>
                  <a:pt x="67" y="1120"/>
                </a:cubicBezTo>
                <a:cubicBezTo>
                  <a:pt x="82" y="1124"/>
                  <a:pt x="84" y="1123"/>
                  <a:pt x="77" y="1116"/>
                </a:cubicBezTo>
                <a:cubicBezTo>
                  <a:pt x="70" y="1109"/>
                  <a:pt x="71" y="1105"/>
                  <a:pt x="81" y="1098"/>
                </a:cubicBezTo>
                <a:cubicBezTo>
                  <a:pt x="100" y="1084"/>
                  <a:pt x="111" y="1087"/>
                  <a:pt x="111" y="1108"/>
                </a:cubicBezTo>
                <a:cubicBezTo>
                  <a:pt x="111" y="1126"/>
                  <a:pt x="112" y="1127"/>
                  <a:pt x="121" y="1114"/>
                </a:cubicBezTo>
                <a:cubicBezTo>
                  <a:pt x="131" y="1102"/>
                  <a:pt x="130" y="1099"/>
                  <a:pt x="117" y="1088"/>
                </a:cubicBezTo>
                <a:cubicBezTo>
                  <a:pt x="109" y="1081"/>
                  <a:pt x="98" y="1077"/>
                  <a:pt x="92" y="1079"/>
                </a:cubicBezTo>
                <a:cubicBezTo>
                  <a:pt x="87" y="1081"/>
                  <a:pt x="82" y="1079"/>
                  <a:pt x="82" y="1074"/>
                </a:cubicBezTo>
                <a:cubicBezTo>
                  <a:pt x="82" y="1068"/>
                  <a:pt x="93" y="1066"/>
                  <a:pt x="123" y="1069"/>
                </a:cubicBezTo>
                <a:cubicBezTo>
                  <a:pt x="146" y="1071"/>
                  <a:pt x="158" y="1071"/>
                  <a:pt x="150" y="1068"/>
                </a:cubicBezTo>
                <a:cubicBezTo>
                  <a:pt x="132" y="1061"/>
                  <a:pt x="150" y="1054"/>
                  <a:pt x="178" y="1057"/>
                </a:cubicBezTo>
                <a:cubicBezTo>
                  <a:pt x="193" y="1059"/>
                  <a:pt x="196" y="1057"/>
                  <a:pt x="190" y="1051"/>
                </a:cubicBezTo>
                <a:cubicBezTo>
                  <a:pt x="178" y="1040"/>
                  <a:pt x="180" y="1029"/>
                  <a:pt x="192" y="1039"/>
                </a:cubicBezTo>
                <a:cubicBezTo>
                  <a:pt x="201" y="1046"/>
                  <a:pt x="203" y="1045"/>
                  <a:pt x="202" y="1033"/>
                </a:cubicBezTo>
                <a:cubicBezTo>
                  <a:pt x="201" y="1025"/>
                  <a:pt x="196" y="1018"/>
                  <a:pt x="190" y="1018"/>
                </a:cubicBezTo>
                <a:cubicBezTo>
                  <a:pt x="183" y="1017"/>
                  <a:pt x="188" y="1014"/>
                  <a:pt x="200" y="1010"/>
                </a:cubicBezTo>
                <a:cubicBezTo>
                  <a:pt x="225" y="1000"/>
                  <a:pt x="254" y="976"/>
                  <a:pt x="239" y="976"/>
                </a:cubicBezTo>
                <a:cubicBezTo>
                  <a:pt x="233" y="976"/>
                  <a:pt x="234" y="973"/>
                  <a:pt x="243" y="966"/>
                </a:cubicBezTo>
                <a:cubicBezTo>
                  <a:pt x="258" y="955"/>
                  <a:pt x="269" y="964"/>
                  <a:pt x="263" y="981"/>
                </a:cubicBezTo>
                <a:cubicBezTo>
                  <a:pt x="260" y="987"/>
                  <a:pt x="265" y="990"/>
                  <a:pt x="276" y="990"/>
                </a:cubicBezTo>
                <a:cubicBezTo>
                  <a:pt x="289" y="990"/>
                  <a:pt x="291" y="989"/>
                  <a:pt x="282" y="983"/>
                </a:cubicBezTo>
                <a:cubicBezTo>
                  <a:pt x="274" y="978"/>
                  <a:pt x="277" y="976"/>
                  <a:pt x="295" y="976"/>
                </a:cubicBezTo>
                <a:cubicBezTo>
                  <a:pt x="313" y="976"/>
                  <a:pt x="318" y="973"/>
                  <a:pt x="318" y="962"/>
                </a:cubicBezTo>
                <a:cubicBezTo>
                  <a:pt x="318" y="955"/>
                  <a:pt x="324" y="947"/>
                  <a:pt x="331" y="945"/>
                </a:cubicBezTo>
                <a:cubicBezTo>
                  <a:pt x="340" y="942"/>
                  <a:pt x="345" y="935"/>
                  <a:pt x="344" y="923"/>
                </a:cubicBezTo>
                <a:cubicBezTo>
                  <a:pt x="343" y="902"/>
                  <a:pt x="332" y="901"/>
                  <a:pt x="310" y="920"/>
                </a:cubicBezTo>
                <a:cubicBezTo>
                  <a:pt x="298" y="931"/>
                  <a:pt x="296" y="934"/>
                  <a:pt x="305" y="931"/>
                </a:cubicBezTo>
                <a:cubicBezTo>
                  <a:pt x="325" y="925"/>
                  <a:pt x="320" y="938"/>
                  <a:pt x="300" y="947"/>
                </a:cubicBezTo>
                <a:cubicBezTo>
                  <a:pt x="274" y="958"/>
                  <a:pt x="264" y="957"/>
                  <a:pt x="275" y="944"/>
                </a:cubicBezTo>
                <a:cubicBezTo>
                  <a:pt x="282" y="936"/>
                  <a:pt x="282" y="934"/>
                  <a:pt x="270" y="934"/>
                </a:cubicBezTo>
                <a:cubicBezTo>
                  <a:pt x="260" y="934"/>
                  <a:pt x="259" y="932"/>
                  <a:pt x="267" y="927"/>
                </a:cubicBezTo>
                <a:cubicBezTo>
                  <a:pt x="273" y="924"/>
                  <a:pt x="279" y="914"/>
                  <a:pt x="280" y="905"/>
                </a:cubicBezTo>
                <a:cubicBezTo>
                  <a:pt x="283" y="885"/>
                  <a:pt x="295" y="871"/>
                  <a:pt x="308" y="871"/>
                </a:cubicBezTo>
                <a:cubicBezTo>
                  <a:pt x="314" y="871"/>
                  <a:pt x="317" y="867"/>
                  <a:pt x="314" y="864"/>
                </a:cubicBezTo>
                <a:cubicBezTo>
                  <a:pt x="312" y="860"/>
                  <a:pt x="313" y="857"/>
                  <a:pt x="317" y="857"/>
                </a:cubicBezTo>
                <a:cubicBezTo>
                  <a:pt x="321" y="857"/>
                  <a:pt x="327" y="861"/>
                  <a:pt x="330" y="866"/>
                </a:cubicBezTo>
                <a:cubicBezTo>
                  <a:pt x="335" y="875"/>
                  <a:pt x="337" y="875"/>
                  <a:pt x="345" y="866"/>
                </a:cubicBezTo>
                <a:cubicBezTo>
                  <a:pt x="350" y="861"/>
                  <a:pt x="352" y="856"/>
                  <a:pt x="349" y="856"/>
                </a:cubicBezTo>
                <a:cubicBezTo>
                  <a:pt x="345" y="856"/>
                  <a:pt x="349" y="853"/>
                  <a:pt x="357" y="850"/>
                </a:cubicBezTo>
                <a:cubicBezTo>
                  <a:pt x="370" y="844"/>
                  <a:pt x="370" y="843"/>
                  <a:pt x="354" y="843"/>
                </a:cubicBezTo>
                <a:cubicBezTo>
                  <a:pt x="336" y="842"/>
                  <a:pt x="336" y="842"/>
                  <a:pt x="336" y="842"/>
                </a:cubicBezTo>
                <a:cubicBezTo>
                  <a:pt x="353" y="828"/>
                  <a:pt x="353" y="828"/>
                  <a:pt x="353" y="828"/>
                </a:cubicBezTo>
                <a:cubicBezTo>
                  <a:pt x="362" y="821"/>
                  <a:pt x="367" y="814"/>
                  <a:pt x="364" y="814"/>
                </a:cubicBezTo>
                <a:cubicBezTo>
                  <a:pt x="361" y="814"/>
                  <a:pt x="369" y="807"/>
                  <a:pt x="382" y="797"/>
                </a:cubicBezTo>
                <a:cubicBezTo>
                  <a:pt x="395" y="788"/>
                  <a:pt x="410" y="773"/>
                  <a:pt x="416" y="764"/>
                </a:cubicBezTo>
                <a:cubicBezTo>
                  <a:pt x="427" y="748"/>
                  <a:pt x="427" y="748"/>
                  <a:pt x="413" y="760"/>
                </a:cubicBezTo>
                <a:cubicBezTo>
                  <a:pt x="402" y="769"/>
                  <a:pt x="397" y="770"/>
                  <a:pt x="391" y="764"/>
                </a:cubicBezTo>
                <a:cubicBezTo>
                  <a:pt x="376" y="749"/>
                  <a:pt x="380" y="736"/>
                  <a:pt x="398" y="741"/>
                </a:cubicBezTo>
                <a:cubicBezTo>
                  <a:pt x="412" y="746"/>
                  <a:pt x="413" y="745"/>
                  <a:pt x="404" y="735"/>
                </a:cubicBezTo>
                <a:cubicBezTo>
                  <a:pt x="397" y="725"/>
                  <a:pt x="396" y="719"/>
                  <a:pt x="404" y="702"/>
                </a:cubicBezTo>
                <a:cubicBezTo>
                  <a:pt x="411" y="684"/>
                  <a:pt x="414" y="682"/>
                  <a:pt x="428" y="689"/>
                </a:cubicBezTo>
                <a:cubicBezTo>
                  <a:pt x="442" y="697"/>
                  <a:pt x="442" y="696"/>
                  <a:pt x="431" y="684"/>
                </a:cubicBezTo>
                <a:cubicBezTo>
                  <a:pt x="421" y="672"/>
                  <a:pt x="420" y="669"/>
                  <a:pt x="430" y="661"/>
                </a:cubicBezTo>
                <a:cubicBezTo>
                  <a:pt x="438" y="653"/>
                  <a:pt x="442" y="653"/>
                  <a:pt x="446" y="659"/>
                </a:cubicBezTo>
                <a:cubicBezTo>
                  <a:pt x="450" y="665"/>
                  <a:pt x="457" y="663"/>
                  <a:pt x="472" y="650"/>
                </a:cubicBezTo>
                <a:cubicBezTo>
                  <a:pt x="493" y="631"/>
                  <a:pt x="493" y="631"/>
                  <a:pt x="493" y="631"/>
                </a:cubicBezTo>
                <a:cubicBezTo>
                  <a:pt x="475" y="633"/>
                  <a:pt x="475" y="633"/>
                  <a:pt x="475" y="633"/>
                </a:cubicBezTo>
                <a:cubicBezTo>
                  <a:pt x="465" y="633"/>
                  <a:pt x="450" y="633"/>
                  <a:pt x="441" y="633"/>
                </a:cubicBezTo>
                <a:cubicBezTo>
                  <a:pt x="427" y="632"/>
                  <a:pt x="426" y="630"/>
                  <a:pt x="433" y="622"/>
                </a:cubicBezTo>
                <a:cubicBezTo>
                  <a:pt x="439" y="617"/>
                  <a:pt x="449" y="611"/>
                  <a:pt x="457" y="608"/>
                </a:cubicBezTo>
                <a:cubicBezTo>
                  <a:pt x="469" y="604"/>
                  <a:pt x="469" y="602"/>
                  <a:pt x="461" y="596"/>
                </a:cubicBezTo>
                <a:cubicBezTo>
                  <a:pt x="452" y="591"/>
                  <a:pt x="453" y="590"/>
                  <a:pt x="464" y="589"/>
                </a:cubicBezTo>
                <a:cubicBezTo>
                  <a:pt x="479" y="588"/>
                  <a:pt x="479" y="588"/>
                  <a:pt x="464" y="582"/>
                </a:cubicBezTo>
                <a:cubicBezTo>
                  <a:pt x="450" y="576"/>
                  <a:pt x="450" y="576"/>
                  <a:pt x="464" y="576"/>
                </a:cubicBezTo>
                <a:cubicBezTo>
                  <a:pt x="476" y="575"/>
                  <a:pt x="476" y="574"/>
                  <a:pt x="469" y="569"/>
                </a:cubicBezTo>
                <a:cubicBezTo>
                  <a:pt x="460" y="564"/>
                  <a:pt x="460" y="561"/>
                  <a:pt x="470" y="551"/>
                </a:cubicBezTo>
                <a:cubicBezTo>
                  <a:pt x="477" y="545"/>
                  <a:pt x="482" y="542"/>
                  <a:pt x="482" y="545"/>
                </a:cubicBezTo>
                <a:cubicBezTo>
                  <a:pt x="483" y="548"/>
                  <a:pt x="486" y="545"/>
                  <a:pt x="490" y="539"/>
                </a:cubicBezTo>
                <a:cubicBezTo>
                  <a:pt x="498" y="526"/>
                  <a:pt x="529" y="524"/>
                  <a:pt x="545" y="535"/>
                </a:cubicBezTo>
                <a:cubicBezTo>
                  <a:pt x="551" y="540"/>
                  <a:pt x="554" y="547"/>
                  <a:pt x="554" y="539"/>
                </a:cubicBezTo>
                <a:cubicBezTo>
                  <a:pt x="554" y="528"/>
                  <a:pt x="544" y="524"/>
                  <a:pt x="507" y="519"/>
                </a:cubicBezTo>
                <a:cubicBezTo>
                  <a:pt x="494" y="517"/>
                  <a:pt x="494" y="516"/>
                  <a:pt x="510" y="499"/>
                </a:cubicBezTo>
                <a:cubicBezTo>
                  <a:pt x="521" y="489"/>
                  <a:pt x="529" y="485"/>
                  <a:pt x="531" y="491"/>
                </a:cubicBezTo>
                <a:cubicBezTo>
                  <a:pt x="532" y="495"/>
                  <a:pt x="538" y="499"/>
                  <a:pt x="543" y="499"/>
                </a:cubicBezTo>
                <a:cubicBezTo>
                  <a:pt x="548" y="499"/>
                  <a:pt x="554" y="502"/>
                  <a:pt x="555" y="506"/>
                </a:cubicBezTo>
                <a:cubicBezTo>
                  <a:pt x="556" y="510"/>
                  <a:pt x="561" y="505"/>
                  <a:pt x="565" y="495"/>
                </a:cubicBezTo>
                <a:cubicBezTo>
                  <a:pt x="573" y="479"/>
                  <a:pt x="573" y="478"/>
                  <a:pt x="557" y="482"/>
                </a:cubicBezTo>
                <a:cubicBezTo>
                  <a:pt x="544" y="485"/>
                  <a:pt x="539" y="484"/>
                  <a:pt x="539" y="475"/>
                </a:cubicBezTo>
                <a:cubicBezTo>
                  <a:pt x="539" y="468"/>
                  <a:pt x="542" y="465"/>
                  <a:pt x="545" y="467"/>
                </a:cubicBezTo>
                <a:cubicBezTo>
                  <a:pt x="548" y="468"/>
                  <a:pt x="555" y="467"/>
                  <a:pt x="560" y="464"/>
                </a:cubicBezTo>
                <a:cubicBezTo>
                  <a:pt x="567" y="460"/>
                  <a:pt x="567" y="458"/>
                  <a:pt x="558" y="455"/>
                </a:cubicBezTo>
                <a:cubicBezTo>
                  <a:pt x="552" y="452"/>
                  <a:pt x="545" y="453"/>
                  <a:pt x="543" y="457"/>
                </a:cubicBezTo>
                <a:cubicBezTo>
                  <a:pt x="537" y="467"/>
                  <a:pt x="516" y="466"/>
                  <a:pt x="520" y="456"/>
                </a:cubicBezTo>
                <a:cubicBezTo>
                  <a:pt x="523" y="446"/>
                  <a:pt x="541" y="441"/>
                  <a:pt x="573" y="441"/>
                </a:cubicBezTo>
                <a:cubicBezTo>
                  <a:pt x="596" y="440"/>
                  <a:pt x="610" y="426"/>
                  <a:pt x="595" y="418"/>
                </a:cubicBezTo>
                <a:cubicBezTo>
                  <a:pt x="590" y="414"/>
                  <a:pt x="591" y="411"/>
                  <a:pt x="597" y="407"/>
                </a:cubicBezTo>
                <a:cubicBezTo>
                  <a:pt x="605" y="402"/>
                  <a:pt x="605" y="399"/>
                  <a:pt x="598" y="392"/>
                </a:cubicBezTo>
                <a:cubicBezTo>
                  <a:pt x="591" y="385"/>
                  <a:pt x="592" y="382"/>
                  <a:pt x="605" y="375"/>
                </a:cubicBezTo>
                <a:cubicBezTo>
                  <a:pt x="618" y="368"/>
                  <a:pt x="619" y="366"/>
                  <a:pt x="609" y="366"/>
                </a:cubicBezTo>
                <a:cubicBezTo>
                  <a:pt x="602" y="366"/>
                  <a:pt x="597" y="362"/>
                  <a:pt x="597" y="359"/>
                </a:cubicBezTo>
                <a:cubicBezTo>
                  <a:pt x="597" y="350"/>
                  <a:pt x="649" y="323"/>
                  <a:pt x="666" y="323"/>
                </a:cubicBezTo>
                <a:cubicBezTo>
                  <a:pt x="677" y="323"/>
                  <a:pt x="677" y="322"/>
                  <a:pt x="668" y="316"/>
                </a:cubicBezTo>
                <a:cubicBezTo>
                  <a:pt x="662" y="313"/>
                  <a:pt x="660" y="309"/>
                  <a:pt x="664" y="309"/>
                </a:cubicBezTo>
                <a:cubicBezTo>
                  <a:pt x="668" y="309"/>
                  <a:pt x="667" y="306"/>
                  <a:pt x="661" y="303"/>
                </a:cubicBezTo>
                <a:cubicBezTo>
                  <a:pt x="653" y="297"/>
                  <a:pt x="653" y="294"/>
                  <a:pt x="660" y="285"/>
                </a:cubicBezTo>
                <a:cubicBezTo>
                  <a:pt x="666" y="279"/>
                  <a:pt x="674" y="274"/>
                  <a:pt x="680" y="274"/>
                </a:cubicBezTo>
                <a:cubicBezTo>
                  <a:pt x="686" y="274"/>
                  <a:pt x="689" y="266"/>
                  <a:pt x="689" y="253"/>
                </a:cubicBezTo>
                <a:cubicBezTo>
                  <a:pt x="689" y="241"/>
                  <a:pt x="692" y="233"/>
                  <a:pt x="696" y="235"/>
                </a:cubicBezTo>
                <a:cubicBezTo>
                  <a:pt x="700" y="238"/>
                  <a:pt x="701" y="245"/>
                  <a:pt x="699" y="251"/>
                </a:cubicBezTo>
                <a:cubicBezTo>
                  <a:pt x="697" y="259"/>
                  <a:pt x="697" y="261"/>
                  <a:pt x="701" y="255"/>
                </a:cubicBezTo>
                <a:cubicBezTo>
                  <a:pt x="710" y="244"/>
                  <a:pt x="735" y="247"/>
                  <a:pt x="740" y="260"/>
                </a:cubicBezTo>
                <a:cubicBezTo>
                  <a:pt x="744" y="269"/>
                  <a:pt x="746" y="268"/>
                  <a:pt x="751" y="257"/>
                </a:cubicBezTo>
                <a:cubicBezTo>
                  <a:pt x="754" y="249"/>
                  <a:pt x="761" y="235"/>
                  <a:pt x="767" y="226"/>
                </a:cubicBezTo>
                <a:cubicBezTo>
                  <a:pt x="773" y="217"/>
                  <a:pt x="779" y="201"/>
                  <a:pt x="780" y="192"/>
                </a:cubicBezTo>
                <a:cubicBezTo>
                  <a:pt x="781" y="182"/>
                  <a:pt x="785" y="170"/>
                  <a:pt x="790" y="166"/>
                </a:cubicBezTo>
                <a:cubicBezTo>
                  <a:pt x="800" y="157"/>
                  <a:pt x="792" y="226"/>
                  <a:pt x="781" y="250"/>
                </a:cubicBezTo>
                <a:cubicBezTo>
                  <a:pt x="774" y="263"/>
                  <a:pt x="775" y="263"/>
                  <a:pt x="785" y="250"/>
                </a:cubicBezTo>
                <a:cubicBezTo>
                  <a:pt x="792" y="242"/>
                  <a:pt x="797" y="232"/>
                  <a:pt x="797" y="227"/>
                </a:cubicBezTo>
                <a:cubicBezTo>
                  <a:pt x="797" y="216"/>
                  <a:pt x="800" y="216"/>
                  <a:pt x="820" y="225"/>
                </a:cubicBezTo>
                <a:cubicBezTo>
                  <a:pt x="834" y="232"/>
                  <a:pt x="835" y="232"/>
                  <a:pt x="823" y="223"/>
                </a:cubicBezTo>
                <a:cubicBezTo>
                  <a:pt x="805" y="208"/>
                  <a:pt x="809" y="171"/>
                  <a:pt x="828" y="184"/>
                </a:cubicBezTo>
                <a:cubicBezTo>
                  <a:pt x="829" y="185"/>
                  <a:pt x="835" y="182"/>
                  <a:pt x="842" y="177"/>
                </a:cubicBezTo>
                <a:cubicBezTo>
                  <a:pt x="854" y="167"/>
                  <a:pt x="882" y="172"/>
                  <a:pt x="882" y="183"/>
                </a:cubicBezTo>
                <a:cubicBezTo>
                  <a:pt x="882" y="187"/>
                  <a:pt x="886" y="190"/>
                  <a:pt x="890" y="190"/>
                </a:cubicBezTo>
                <a:cubicBezTo>
                  <a:pt x="895" y="190"/>
                  <a:pt x="894" y="185"/>
                  <a:pt x="889" y="175"/>
                </a:cubicBezTo>
                <a:cubicBezTo>
                  <a:pt x="885" y="167"/>
                  <a:pt x="883" y="156"/>
                  <a:pt x="885" y="151"/>
                </a:cubicBezTo>
                <a:cubicBezTo>
                  <a:pt x="887" y="145"/>
                  <a:pt x="886" y="139"/>
                  <a:pt x="882" y="137"/>
                </a:cubicBezTo>
                <a:cubicBezTo>
                  <a:pt x="874" y="132"/>
                  <a:pt x="883" y="134"/>
                  <a:pt x="889" y="134"/>
                </a:cubicBezTo>
                <a:cubicBezTo>
                  <a:pt x="893" y="134"/>
                  <a:pt x="942" y="152"/>
                  <a:pt x="935" y="163"/>
                </a:cubicBezTo>
                <a:cubicBezTo>
                  <a:pt x="931" y="170"/>
                  <a:pt x="932" y="170"/>
                  <a:pt x="941" y="163"/>
                </a:cubicBezTo>
                <a:cubicBezTo>
                  <a:pt x="947" y="159"/>
                  <a:pt x="954" y="157"/>
                  <a:pt x="956" y="159"/>
                </a:cubicBezTo>
                <a:cubicBezTo>
                  <a:pt x="963" y="166"/>
                  <a:pt x="962" y="159"/>
                  <a:pt x="954" y="138"/>
                </a:cubicBezTo>
                <a:cubicBezTo>
                  <a:pt x="949" y="125"/>
                  <a:pt x="950" y="120"/>
                  <a:pt x="958" y="117"/>
                </a:cubicBezTo>
                <a:cubicBezTo>
                  <a:pt x="964" y="114"/>
                  <a:pt x="967" y="110"/>
                  <a:pt x="965" y="106"/>
                </a:cubicBezTo>
                <a:cubicBezTo>
                  <a:pt x="963" y="103"/>
                  <a:pt x="966" y="95"/>
                  <a:pt x="971" y="87"/>
                </a:cubicBezTo>
                <a:cubicBezTo>
                  <a:pt x="980" y="76"/>
                  <a:pt x="982" y="75"/>
                  <a:pt x="993" y="85"/>
                </a:cubicBezTo>
                <a:cubicBezTo>
                  <a:pt x="1005" y="94"/>
                  <a:pt x="1005" y="93"/>
                  <a:pt x="1001" y="80"/>
                </a:cubicBezTo>
                <a:cubicBezTo>
                  <a:pt x="998" y="71"/>
                  <a:pt x="1000" y="62"/>
                  <a:pt x="1007" y="56"/>
                </a:cubicBezTo>
                <a:cubicBezTo>
                  <a:pt x="1013" y="51"/>
                  <a:pt x="1018" y="39"/>
                  <a:pt x="1018" y="28"/>
                </a:cubicBezTo>
                <a:cubicBezTo>
                  <a:pt x="1018" y="5"/>
                  <a:pt x="1037" y="2"/>
                  <a:pt x="1044" y="24"/>
                </a:cubicBezTo>
                <a:cubicBezTo>
                  <a:pt x="1048" y="37"/>
                  <a:pt x="1049" y="37"/>
                  <a:pt x="1053" y="27"/>
                </a:cubicBezTo>
                <a:cubicBezTo>
                  <a:pt x="1056" y="18"/>
                  <a:pt x="1060" y="16"/>
                  <a:pt x="1068" y="21"/>
                </a:cubicBezTo>
                <a:cubicBezTo>
                  <a:pt x="1077" y="26"/>
                  <a:pt x="1077" y="29"/>
                  <a:pt x="1067" y="40"/>
                </a:cubicBezTo>
                <a:cubicBezTo>
                  <a:pt x="1056" y="52"/>
                  <a:pt x="1044" y="77"/>
                  <a:pt x="1040" y="95"/>
                </a:cubicBezTo>
                <a:cubicBezTo>
                  <a:pt x="1039" y="99"/>
                  <a:pt x="1035" y="105"/>
                  <a:pt x="1032" y="110"/>
                </a:cubicBezTo>
                <a:cubicBezTo>
                  <a:pt x="1028" y="114"/>
                  <a:pt x="1028" y="124"/>
                  <a:pt x="1031" y="134"/>
                </a:cubicBezTo>
                <a:cubicBezTo>
                  <a:pt x="1037" y="149"/>
                  <a:pt x="1037" y="149"/>
                  <a:pt x="1051" y="126"/>
                </a:cubicBezTo>
                <a:cubicBezTo>
                  <a:pt x="1059" y="113"/>
                  <a:pt x="1075" y="84"/>
                  <a:pt x="1086" y="61"/>
                </a:cubicBezTo>
                <a:cubicBezTo>
                  <a:pt x="1097" y="39"/>
                  <a:pt x="1109" y="19"/>
                  <a:pt x="1112" y="17"/>
                </a:cubicBezTo>
                <a:cubicBezTo>
                  <a:pt x="1122" y="11"/>
                  <a:pt x="1119" y="38"/>
                  <a:pt x="1110" y="48"/>
                </a:cubicBezTo>
                <a:cubicBezTo>
                  <a:pt x="1103" y="54"/>
                  <a:pt x="1103" y="56"/>
                  <a:pt x="1109" y="56"/>
                </a:cubicBezTo>
                <a:cubicBezTo>
                  <a:pt x="1115" y="56"/>
                  <a:pt x="1116" y="63"/>
                  <a:pt x="1114" y="77"/>
                </a:cubicBezTo>
                <a:cubicBezTo>
                  <a:pt x="1109" y="97"/>
                  <a:pt x="1110" y="98"/>
                  <a:pt x="1127" y="90"/>
                </a:cubicBezTo>
                <a:cubicBezTo>
                  <a:pt x="1139" y="84"/>
                  <a:pt x="1144" y="76"/>
                  <a:pt x="1144" y="62"/>
                </a:cubicBezTo>
                <a:cubicBezTo>
                  <a:pt x="1144" y="50"/>
                  <a:pt x="1150" y="38"/>
                  <a:pt x="1158" y="32"/>
                </a:cubicBezTo>
                <a:cubicBezTo>
                  <a:pt x="1171" y="23"/>
                  <a:pt x="1171" y="22"/>
                  <a:pt x="1159" y="17"/>
                </a:cubicBezTo>
                <a:cubicBezTo>
                  <a:pt x="1152" y="15"/>
                  <a:pt x="1147" y="10"/>
                  <a:pt x="1147" y="8"/>
                </a:cubicBezTo>
                <a:cubicBezTo>
                  <a:pt x="1147" y="1"/>
                  <a:pt x="1192" y="0"/>
                  <a:pt x="1203" y="6"/>
                </a:cubicBezTo>
                <a:cubicBezTo>
                  <a:pt x="1216" y="14"/>
                  <a:pt x="1207" y="28"/>
                  <a:pt x="1189" y="28"/>
                </a:cubicBezTo>
                <a:cubicBezTo>
                  <a:pt x="1181" y="28"/>
                  <a:pt x="1176" y="31"/>
                  <a:pt x="1179" y="35"/>
                </a:cubicBezTo>
                <a:cubicBezTo>
                  <a:pt x="1182" y="39"/>
                  <a:pt x="1179" y="48"/>
                  <a:pt x="1174" y="54"/>
                </a:cubicBezTo>
                <a:cubicBezTo>
                  <a:pt x="1166" y="64"/>
                  <a:pt x="1166" y="65"/>
                  <a:pt x="1181" y="57"/>
                </a:cubicBezTo>
                <a:cubicBezTo>
                  <a:pt x="1198" y="48"/>
                  <a:pt x="1200" y="51"/>
                  <a:pt x="1189" y="71"/>
                </a:cubicBezTo>
                <a:cubicBezTo>
                  <a:pt x="1185" y="78"/>
                  <a:pt x="1184" y="84"/>
                  <a:pt x="1188" y="84"/>
                </a:cubicBezTo>
                <a:cubicBezTo>
                  <a:pt x="1200" y="84"/>
                  <a:pt x="1209" y="72"/>
                  <a:pt x="1218" y="47"/>
                </a:cubicBezTo>
                <a:cubicBezTo>
                  <a:pt x="1226" y="22"/>
                  <a:pt x="1247" y="11"/>
                  <a:pt x="1247" y="32"/>
                </a:cubicBezTo>
                <a:cubicBezTo>
                  <a:pt x="1247" y="38"/>
                  <a:pt x="1252" y="45"/>
                  <a:pt x="1259" y="47"/>
                </a:cubicBezTo>
                <a:cubicBezTo>
                  <a:pt x="1266" y="50"/>
                  <a:pt x="1274" y="55"/>
                  <a:pt x="1277" y="59"/>
                </a:cubicBezTo>
                <a:cubicBezTo>
                  <a:pt x="1281" y="64"/>
                  <a:pt x="1282" y="64"/>
                  <a:pt x="1282" y="58"/>
                </a:cubicBezTo>
                <a:cubicBezTo>
                  <a:pt x="1282" y="53"/>
                  <a:pt x="1287" y="51"/>
                  <a:pt x="1293" y="54"/>
                </a:cubicBezTo>
                <a:cubicBezTo>
                  <a:pt x="1302" y="57"/>
                  <a:pt x="1303" y="60"/>
                  <a:pt x="1295" y="69"/>
                </a:cubicBezTo>
                <a:cubicBezTo>
                  <a:pt x="1287" y="78"/>
                  <a:pt x="1288" y="79"/>
                  <a:pt x="1300" y="75"/>
                </a:cubicBezTo>
                <a:cubicBezTo>
                  <a:pt x="1309" y="71"/>
                  <a:pt x="1318" y="75"/>
                  <a:pt x="1327" y="85"/>
                </a:cubicBezTo>
                <a:cubicBezTo>
                  <a:pt x="1335" y="93"/>
                  <a:pt x="1340" y="100"/>
                  <a:pt x="1339" y="101"/>
                </a:cubicBezTo>
                <a:cubicBezTo>
                  <a:pt x="1337" y="102"/>
                  <a:pt x="1323" y="111"/>
                  <a:pt x="1306" y="122"/>
                </a:cubicBezTo>
                <a:cubicBezTo>
                  <a:pt x="1277" y="141"/>
                  <a:pt x="1276" y="141"/>
                  <a:pt x="1254" y="130"/>
                </a:cubicBezTo>
                <a:cubicBezTo>
                  <a:pt x="1221" y="113"/>
                  <a:pt x="1207" y="128"/>
                  <a:pt x="1238" y="146"/>
                </a:cubicBezTo>
                <a:cubicBezTo>
                  <a:pt x="1251" y="152"/>
                  <a:pt x="1260" y="162"/>
                  <a:pt x="1258" y="167"/>
                </a:cubicBezTo>
                <a:cubicBezTo>
                  <a:pt x="1256" y="172"/>
                  <a:pt x="1259" y="173"/>
                  <a:pt x="1265" y="171"/>
                </a:cubicBezTo>
                <a:cubicBezTo>
                  <a:pt x="1277" y="167"/>
                  <a:pt x="1279" y="179"/>
                  <a:pt x="1268" y="186"/>
                </a:cubicBezTo>
                <a:cubicBezTo>
                  <a:pt x="1264" y="189"/>
                  <a:pt x="1261" y="194"/>
                  <a:pt x="1261" y="198"/>
                </a:cubicBezTo>
                <a:cubicBezTo>
                  <a:pt x="1261" y="203"/>
                  <a:pt x="1265" y="202"/>
                  <a:pt x="1272" y="196"/>
                </a:cubicBezTo>
                <a:cubicBezTo>
                  <a:pt x="1282" y="189"/>
                  <a:pt x="1285" y="189"/>
                  <a:pt x="1290" y="197"/>
                </a:cubicBezTo>
                <a:cubicBezTo>
                  <a:pt x="1301" y="214"/>
                  <a:pt x="1298" y="224"/>
                  <a:pt x="1276" y="235"/>
                </a:cubicBezTo>
                <a:cubicBezTo>
                  <a:pt x="1264" y="241"/>
                  <a:pt x="1253" y="254"/>
                  <a:pt x="1251" y="264"/>
                </a:cubicBezTo>
                <a:cubicBezTo>
                  <a:pt x="1247" y="278"/>
                  <a:pt x="1244" y="281"/>
                  <a:pt x="1238" y="276"/>
                </a:cubicBezTo>
                <a:cubicBezTo>
                  <a:pt x="1233" y="270"/>
                  <a:pt x="1235" y="262"/>
                  <a:pt x="1246" y="247"/>
                </a:cubicBezTo>
                <a:cubicBezTo>
                  <a:pt x="1267" y="218"/>
                  <a:pt x="1260" y="196"/>
                  <a:pt x="1219" y="162"/>
                </a:cubicBezTo>
                <a:cubicBezTo>
                  <a:pt x="1185" y="134"/>
                  <a:pt x="1185" y="134"/>
                  <a:pt x="1185" y="134"/>
                </a:cubicBezTo>
                <a:cubicBezTo>
                  <a:pt x="1164" y="148"/>
                  <a:pt x="1164" y="148"/>
                  <a:pt x="1164" y="148"/>
                </a:cubicBezTo>
                <a:cubicBezTo>
                  <a:pt x="1153" y="156"/>
                  <a:pt x="1131" y="165"/>
                  <a:pt x="1116" y="169"/>
                </a:cubicBezTo>
                <a:cubicBezTo>
                  <a:pt x="1100" y="173"/>
                  <a:pt x="1090" y="178"/>
                  <a:pt x="1092" y="180"/>
                </a:cubicBezTo>
                <a:cubicBezTo>
                  <a:pt x="1094" y="182"/>
                  <a:pt x="1089" y="199"/>
                  <a:pt x="1081" y="217"/>
                </a:cubicBezTo>
                <a:cubicBezTo>
                  <a:pt x="1072" y="238"/>
                  <a:pt x="1069" y="257"/>
                  <a:pt x="1071" y="272"/>
                </a:cubicBezTo>
                <a:cubicBezTo>
                  <a:pt x="1075" y="290"/>
                  <a:pt x="1073" y="295"/>
                  <a:pt x="1061" y="299"/>
                </a:cubicBezTo>
                <a:cubicBezTo>
                  <a:pt x="1053" y="301"/>
                  <a:pt x="1043" y="311"/>
                  <a:pt x="1039" y="320"/>
                </a:cubicBezTo>
                <a:cubicBezTo>
                  <a:pt x="1031" y="341"/>
                  <a:pt x="1028" y="341"/>
                  <a:pt x="1001" y="324"/>
                </a:cubicBezTo>
                <a:cubicBezTo>
                  <a:pt x="980" y="310"/>
                  <a:pt x="980" y="310"/>
                  <a:pt x="960" y="324"/>
                </a:cubicBezTo>
                <a:cubicBezTo>
                  <a:pt x="933" y="343"/>
                  <a:pt x="913" y="332"/>
                  <a:pt x="887" y="287"/>
                </a:cubicBezTo>
                <a:cubicBezTo>
                  <a:pt x="869" y="256"/>
                  <a:pt x="864" y="252"/>
                  <a:pt x="849" y="256"/>
                </a:cubicBezTo>
                <a:cubicBezTo>
                  <a:pt x="839" y="259"/>
                  <a:pt x="826" y="265"/>
                  <a:pt x="820" y="271"/>
                </a:cubicBezTo>
                <a:cubicBezTo>
                  <a:pt x="815" y="277"/>
                  <a:pt x="804" y="281"/>
                  <a:pt x="796" y="281"/>
                </a:cubicBezTo>
                <a:cubicBezTo>
                  <a:pt x="780" y="281"/>
                  <a:pt x="780" y="282"/>
                  <a:pt x="790" y="305"/>
                </a:cubicBezTo>
                <a:cubicBezTo>
                  <a:pt x="796" y="317"/>
                  <a:pt x="796" y="326"/>
                  <a:pt x="789" y="338"/>
                </a:cubicBezTo>
                <a:cubicBezTo>
                  <a:pt x="784" y="347"/>
                  <a:pt x="780" y="360"/>
                  <a:pt x="781" y="367"/>
                </a:cubicBezTo>
                <a:cubicBezTo>
                  <a:pt x="782" y="374"/>
                  <a:pt x="781" y="380"/>
                  <a:pt x="779" y="380"/>
                </a:cubicBezTo>
                <a:cubicBezTo>
                  <a:pt x="775" y="380"/>
                  <a:pt x="729" y="360"/>
                  <a:pt x="709" y="350"/>
                </a:cubicBezTo>
                <a:cubicBezTo>
                  <a:pt x="690" y="341"/>
                  <a:pt x="682" y="349"/>
                  <a:pt x="682" y="378"/>
                </a:cubicBezTo>
                <a:cubicBezTo>
                  <a:pt x="682" y="414"/>
                  <a:pt x="672" y="428"/>
                  <a:pt x="655" y="417"/>
                </a:cubicBezTo>
                <a:cubicBezTo>
                  <a:pt x="643" y="410"/>
                  <a:pt x="639" y="411"/>
                  <a:pt x="627" y="424"/>
                </a:cubicBezTo>
                <a:cubicBezTo>
                  <a:pt x="619" y="432"/>
                  <a:pt x="610" y="447"/>
                  <a:pt x="607" y="457"/>
                </a:cubicBezTo>
                <a:cubicBezTo>
                  <a:pt x="604" y="467"/>
                  <a:pt x="596" y="479"/>
                  <a:pt x="588" y="486"/>
                </a:cubicBezTo>
                <a:cubicBezTo>
                  <a:pt x="574" y="496"/>
                  <a:pt x="574" y="498"/>
                  <a:pt x="586" y="515"/>
                </a:cubicBezTo>
                <a:cubicBezTo>
                  <a:pt x="598" y="533"/>
                  <a:pt x="597" y="527"/>
                  <a:pt x="575" y="564"/>
                </a:cubicBezTo>
                <a:cubicBezTo>
                  <a:pt x="563" y="586"/>
                  <a:pt x="550" y="605"/>
                  <a:pt x="546" y="607"/>
                </a:cubicBezTo>
                <a:cubicBezTo>
                  <a:pt x="542" y="610"/>
                  <a:pt x="541" y="618"/>
                  <a:pt x="543" y="626"/>
                </a:cubicBezTo>
                <a:cubicBezTo>
                  <a:pt x="549" y="642"/>
                  <a:pt x="537" y="652"/>
                  <a:pt x="514" y="653"/>
                </a:cubicBezTo>
                <a:cubicBezTo>
                  <a:pt x="501" y="653"/>
                  <a:pt x="500" y="658"/>
                  <a:pt x="498" y="707"/>
                </a:cubicBezTo>
                <a:cubicBezTo>
                  <a:pt x="497" y="749"/>
                  <a:pt x="492" y="770"/>
                  <a:pt x="476" y="804"/>
                </a:cubicBezTo>
                <a:cubicBezTo>
                  <a:pt x="456" y="847"/>
                  <a:pt x="456" y="848"/>
                  <a:pt x="469" y="859"/>
                </a:cubicBezTo>
                <a:cubicBezTo>
                  <a:pt x="492" y="879"/>
                  <a:pt x="481" y="911"/>
                  <a:pt x="455" y="903"/>
                </a:cubicBezTo>
                <a:cubicBezTo>
                  <a:pt x="414" y="890"/>
                  <a:pt x="372" y="940"/>
                  <a:pt x="375" y="997"/>
                </a:cubicBezTo>
                <a:cubicBezTo>
                  <a:pt x="375" y="1003"/>
                  <a:pt x="375" y="1017"/>
                  <a:pt x="375" y="1029"/>
                </a:cubicBezTo>
                <a:cubicBezTo>
                  <a:pt x="374" y="1040"/>
                  <a:pt x="374" y="1058"/>
                  <a:pt x="375" y="1067"/>
                </a:cubicBezTo>
                <a:cubicBezTo>
                  <a:pt x="375" y="1077"/>
                  <a:pt x="376" y="1103"/>
                  <a:pt x="377" y="1125"/>
                </a:cubicBezTo>
                <a:cubicBezTo>
                  <a:pt x="378" y="1156"/>
                  <a:pt x="382" y="1168"/>
                  <a:pt x="395" y="1180"/>
                </a:cubicBezTo>
                <a:cubicBezTo>
                  <a:pt x="404" y="1188"/>
                  <a:pt x="411" y="1197"/>
                  <a:pt x="411" y="1201"/>
                </a:cubicBezTo>
                <a:cubicBezTo>
                  <a:pt x="411" y="1215"/>
                  <a:pt x="401" y="1229"/>
                  <a:pt x="392" y="1229"/>
                </a:cubicBezTo>
                <a:cubicBezTo>
                  <a:pt x="384" y="1229"/>
                  <a:pt x="383" y="1234"/>
                  <a:pt x="387" y="1248"/>
                </a:cubicBezTo>
                <a:cubicBezTo>
                  <a:pt x="398" y="1287"/>
                  <a:pt x="392" y="1329"/>
                  <a:pt x="374" y="1343"/>
                </a:cubicBezTo>
                <a:cubicBezTo>
                  <a:pt x="365" y="1350"/>
                  <a:pt x="360" y="1355"/>
                  <a:pt x="363" y="1355"/>
                </a:cubicBezTo>
                <a:cubicBezTo>
                  <a:pt x="367" y="1356"/>
                  <a:pt x="366" y="1360"/>
                  <a:pt x="361" y="1366"/>
                </a:cubicBezTo>
                <a:cubicBezTo>
                  <a:pt x="357" y="1371"/>
                  <a:pt x="355" y="1383"/>
                  <a:pt x="357" y="1392"/>
                </a:cubicBezTo>
                <a:cubicBezTo>
                  <a:pt x="360" y="1401"/>
                  <a:pt x="358" y="1417"/>
                  <a:pt x="354" y="1426"/>
                </a:cubicBezTo>
                <a:cubicBezTo>
                  <a:pt x="350" y="1437"/>
                  <a:pt x="347" y="1439"/>
                  <a:pt x="347" y="1432"/>
                </a:cubicBezTo>
                <a:cubicBezTo>
                  <a:pt x="347" y="1426"/>
                  <a:pt x="338" y="1418"/>
                  <a:pt x="329" y="1416"/>
                </a:cubicBezTo>
                <a:cubicBezTo>
                  <a:pt x="310" y="1412"/>
                  <a:pt x="308" y="1406"/>
                  <a:pt x="310" y="1364"/>
                </a:cubicBezTo>
                <a:cubicBezTo>
                  <a:pt x="310" y="1352"/>
                  <a:pt x="308" y="1342"/>
                  <a:pt x="304" y="1342"/>
                </a:cubicBezTo>
                <a:cubicBezTo>
                  <a:pt x="291" y="1342"/>
                  <a:pt x="283" y="1361"/>
                  <a:pt x="287" y="1386"/>
                </a:cubicBezTo>
                <a:cubicBezTo>
                  <a:pt x="291" y="1413"/>
                  <a:pt x="279" y="1436"/>
                  <a:pt x="267" y="1429"/>
                </a:cubicBezTo>
                <a:cubicBezTo>
                  <a:pt x="263" y="1426"/>
                  <a:pt x="254" y="1431"/>
                  <a:pt x="247" y="1439"/>
                </a:cubicBezTo>
                <a:cubicBezTo>
                  <a:pt x="240" y="1447"/>
                  <a:pt x="230" y="1454"/>
                  <a:pt x="225" y="1454"/>
                </a:cubicBezTo>
                <a:cubicBezTo>
                  <a:pt x="221" y="1454"/>
                  <a:pt x="219" y="1457"/>
                  <a:pt x="222" y="1461"/>
                </a:cubicBezTo>
                <a:cubicBezTo>
                  <a:pt x="226" y="1469"/>
                  <a:pt x="183" y="1513"/>
                  <a:pt x="177" y="1507"/>
                </a:cubicBezTo>
                <a:cubicBezTo>
                  <a:pt x="175" y="1505"/>
                  <a:pt x="169" y="1509"/>
                  <a:pt x="163" y="1514"/>
                </a:cubicBezTo>
                <a:cubicBezTo>
                  <a:pt x="152" y="1525"/>
                  <a:pt x="93" y="1529"/>
                  <a:pt x="99" y="151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 name="Freeform 6"/>
          <p:cNvSpPr>
            <a:spLocks/>
          </p:cNvSpPr>
          <p:nvPr/>
        </p:nvSpPr>
        <p:spPr bwMode="auto">
          <a:xfrm>
            <a:off x="6945914" y="5787798"/>
            <a:ext cx="1835331" cy="765645"/>
          </a:xfrm>
          <a:custGeom>
            <a:avLst/>
            <a:gdLst/>
            <a:ahLst/>
            <a:cxnLst>
              <a:cxn ang="0">
                <a:pos x="504" y="358"/>
              </a:cxn>
              <a:cxn ang="0">
                <a:pos x="462" y="345"/>
              </a:cxn>
              <a:cxn ang="0">
                <a:pos x="355" y="380"/>
              </a:cxn>
              <a:cxn ang="0">
                <a:pos x="229" y="330"/>
              </a:cxn>
              <a:cxn ang="0">
                <a:pos x="170" y="374"/>
              </a:cxn>
              <a:cxn ang="0">
                <a:pos x="136" y="340"/>
              </a:cxn>
              <a:cxn ang="0">
                <a:pos x="88" y="320"/>
              </a:cxn>
              <a:cxn ang="0">
                <a:pos x="59" y="298"/>
              </a:cxn>
              <a:cxn ang="0">
                <a:pos x="57" y="270"/>
              </a:cxn>
              <a:cxn ang="0">
                <a:pos x="35" y="249"/>
              </a:cxn>
              <a:cxn ang="0">
                <a:pos x="43" y="232"/>
              </a:cxn>
              <a:cxn ang="0">
                <a:pos x="39" y="192"/>
              </a:cxn>
              <a:cxn ang="0">
                <a:pos x="23" y="163"/>
              </a:cxn>
              <a:cxn ang="0">
                <a:pos x="114" y="112"/>
              </a:cxn>
              <a:cxn ang="0">
                <a:pos x="168" y="94"/>
              </a:cxn>
              <a:cxn ang="0">
                <a:pos x="150" y="63"/>
              </a:cxn>
              <a:cxn ang="0">
                <a:pos x="261" y="60"/>
              </a:cxn>
              <a:cxn ang="0">
                <a:pos x="437" y="3"/>
              </a:cxn>
              <a:cxn ang="0">
                <a:pos x="490" y="26"/>
              </a:cxn>
              <a:cxn ang="0">
                <a:pos x="525" y="53"/>
              </a:cxn>
              <a:cxn ang="0">
                <a:pos x="651" y="71"/>
              </a:cxn>
              <a:cxn ang="0">
                <a:pos x="771" y="53"/>
              </a:cxn>
              <a:cxn ang="0">
                <a:pos x="871" y="61"/>
              </a:cxn>
              <a:cxn ang="0">
                <a:pos x="885" y="111"/>
              </a:cxn>
              <a:cxn ang="0">
                <a:pos x="914" y="137"/>
              </a:cxn>
              <a:cxn ang="0">
                <a:pos x="917" y="168"/>
              </a:cxn>
              <a:cxn ang="0">
                <a:pos x="921" y="263"/>
              </a:cxn>
              <a:cxn ang="0">
                <a:pos x="938" y="294"/>
              </a:cxn>
              <a:cxn ang="0">
                <a:pos x="839" y="310"/>
              </a:cxn>
              <a:cxn ang="0">
                <a:pos x="811" y="309"/>
              </a:cxn>
              <a:cxn ang="0">
                <a:pos x="707" y="330"/>
              </a:cxn>
              <a:cxn ang="0">
                <a:pos x="589" y="336"/>
              </a:cxn>
              <a:cxn ang="0">
                <a:pos x="528" y="338"/>
              </a:cxn>
              <a:cxn ang="0">
                <a:pos x="515" y="380"/>
              </a:cxn>
            </a:cxnLst>
            <a:rect l="0" t="0" r="r" b="b"/>
            <a:pathLst>
              <a:path w="941" h="393">
                <a:moveTo>
                  <a:pt x="497" y="382"/>
                </a:moveTo>
                <a:cubicBezTo>
                  <a:pt x="494" y="375"/>
                  <a:pt x="497" y="365"/>
                  <a:pt x="504" y="358"/>
                </a:cubicBezTo>
                <a:cubicBezTo>
                  <a:pt x="524" y="335"/>
                  <a:pt x="504" y="320"/>
                  <a:pt x="482" y="341"/>
                </a:cubicBezTo>
                <a:cubicBezTo>
                  <a:pt x="473" y="350"/>
                  <a:pt x="468" y="351"/>
                  <a:pt x="462" y="345"/>
                </a:cubicBezTo>
                <a:cubicBezTo>
                  <a:pt x="451" y="334"/>
                  <a:pt x="425" y="335"/>
                  <a:pt x="414" y="348"/>
                </a:cubicBezTo>
                <a:cubicBezTo>
                  <a:pt x="403" y="361"/>
                  <a:pt x="383" y="372"/>
                  <a:pt x="355" y="380"/>
                </a:cubicBezTo>
                <a:cubicBezTo>
                  <a:pt x="338" y="385"/>
                  <a:pt x="331" y="383"/>
                  <a:pt x="317" y="369"/>
                </a:cubicBezTo>
                <a:cubicBezTo>
                  <a:pt x="302" y="354"/>
                  <a:pt x="247" y="330"/>
                  <a:pt x="229" y="330"/>
                </a:cubicBezTo>
                <a:cubicBezTo>
                  <a:pt x="225" y="330"/>
                  <a:pt x="221" y="337"/>
                  <a:pt x="220" y="346"/>
                </a:cubicBezTo>
                <a:cubicBezTo>
                  <a:pt x="217" y="364"/>
                  <a:pt x="190" y="379"/>
                  <a:pt x="170" y="374"/>
                </a:cubicBezTo>
                <a:cubicBezTo>
                  <a:pt x="162" y="372"/>
                  <a:pt x="153" y="363"/>
                  <a:pt x="149" y="353"/>
                </a:cubicBezTo>
                <a:cubicBezTo>
                  <a:pt x="146" y="344"/>
                  <a:pt x="140" y="338"/>
                  <a:pt x="136" y="340"/>
                </a:cubicBezTo>
                <a:cubicBezTo>
                  <a:pt x="132" y="342"/>
                  <a:pt x="125" y="338"/>
                  <a:pt x="119" y="330"/>
                </a:cubicBezTo>
                <a:cubicBezTo>
                  <a:pt x="111" y="318"/>
                  <a:pt x="104" y="316"/>
                  <a:pt x="88" y="320"/>
                </a:cubicBezTo>
                <a:cubicBezTo>
                  <a:pt x="77" y="323"/>
                  <a:pt x="70" y="323"/>
                  <a:pt x="72" y="320"/>
                </a:cubicBezTo>
                <a:cubicBezTo>
                  <a:pt x="75" y="317"/>
                  <a:pt x="69" y="307"/>
                  <a:pt x="59" y="298"/>
                </a:cubicBezTo>
                <a:cubicBezTo>
                  <a:pt x="49" y="288"/>
                  <a:pt x="44" y="281"/>
                  <a:pt x="49" y="281"/>
                </a:cubicBezTo>
                <a:cubicBezTo>
                  <a:pt x="53" y="281"/>
                  <a:pt x="57" y="276"/>
                  <a:pt x="57" y="270"/>
                </a:cubicBezTo>
                <a:cubicBezTo>
                  <a:pt x="57" y="264"/>
                  <a:pt x="52" y="260"/>
                  <a:pt x="46" y="260"/>
                </a:cubicBezTo>
                <a:cubicBezTo>
                  <a:pt x="40" y="260"/>
                  <a:pt x="35" y="255"/>
                  <a:pt x="35" y="249"/>
                </a:cubicBezTo>
                <a:cubicBezTo>
                  <a:pt x="35" y="243"/>
                  <a:pt x="39" y="239"/>
                  <a:pt x="44" y="238"/>
                </a:cubicBezTo>
                <a:cubicBezTo>
                  <a:pt x="51" y="238"/>
                  <a:pt x="50" y="236"/>
                  <a:pt x="43" y="232"/>
                </a:cubicBezTo>
                <a:cubicBezTo>
                  <a:pt x="35" y="227"/>
                  <a:pt x="34" y="224"/>
                  <a:pt x="42" y="215"/>
                </a:cubicBezTo>
                <a:cubicBezTo>
                  <a:pt x="50" y="206"/>
                  <a:pt x="49" y="202"/>
                  <a:pt x="39" y="192"/>
                </a:cubicBezTo>
                <a:cubicBezTo>
                  <a:pt x="30" y="183"/>
                  <a:pt x="29" y="179"/>
                  <a:pt x="37" y="170"/>
                </a:cubicBezTo>
                <a:cubicBezTo>
                  <a:pt x="45" y="160"/>
                  <a:pt x="43" y="159"/>
                  <a:pt x="23" y="163"/>
                </a:cubicBezTo>
                <a:cubicBezTo>
                  <a:pt x="4" y="167"/>
                  <a:pt x="0" y="166"/>
                  <a:pt x="0" y="156"/>
                </a:cubicBezTo>
                <a:cubicBezTo>
                  <a:pt x="0" y="125"/>
                  <a:pt x="32" y="113"/>
                  <a:pt x="114" y="112"/>
                </a:cubicBezTo>
                <a:cubicBezTo>
                  <a:pt x="140" y="111"/>
                  <a:pt x="156" y="109"/>
                  <a:pt x="150" y="107"/>
                </a:cubicBezTo>
                <a:cubicBezTo>
                  <a:pt x="143" y="104"/>
                  <a:pt x="149" y="99"/>
                  <a:pt x="168" y="94"/>
                </a:cubicBezTo>
                <a:cubicBezTo>
                  <a:pt x="184" y="89"/>
                  <a:pt x="190" y="85"/>
                  <a:pt x="182" y="84"/>
                </a:cubicBezTo>
                <a:cubicBezTo>
                  <a:pt x="168" y="84"/>
                  <a:pt x="150" y="72"/>
                  <a:pt x="150" y="63"/>
                </a:cubicBezTo>
                <a:cubicBezTo>
                  <a:pt x="150" y="58"/>
                  <a:pt x="208" y="61"/>
                  <a:pt x="237" y="67"/>
                </a:cubicBezTo>
                <a:cubicBezTo>
                  <a:pt x="251" y="70"/>
                  <a:pt x="258" y="68"/>
                  <a:pt x="261" y="60"/>
                </a:cubicBezTo>
                <a:cubicBezTo>
                  <a:pt x="269" y="41"/>
                  <a:pt x="354" y="6"/>
                  <a:pt x="392" y="7"/>
                </a:cubicBezTo>
                <a:cubicBezTo>
                  <a:pt x="410" y="8"/>
                  <a:pt x="430" y="6"/>
                  <a:pt x="437" y="3"/>
                </a:cubicBezTo>
                <a:cubicBezTo>
                  <a:pt x="445" y="0"/>
                  <a:pt x="450" y="3"/>
                  <a:pt x="453" y="12"/>
                </a:cubicBezTo>
                <a:cubicBezTo>
                  <a:pt x="458" y="28"/>
                  <a:pt x="483" y="37"/>
                  <a:pt x="490" y="26"/>
                </a:cubicBezTo>
                <a:cubicBezTo>
                  <a:pt x="492" y="23"/>
                  <a:pt x="498" y="27"/>
                  <a:pt x="503" y="36"/>
                </a:cubicBezTo>
                <a:cubicBezTo>
                  <a:pt x="507" y="45"/>
                  <a:pt x="517" y="53"/>
                  <a:pt x="525" y="53"/>
                </a:cubicBezTo>
                <a:cubicBezTo>
                  <a:pt x="533" y="53"/>
                  <a:pt x="549" y="58"/>
                  <a:pt x="561" y="62"/>
                </a:cubicBezTo>
                <a:cubicBezTo>
                  <a:pt x="594" y="76"/>
                  <a:pt x="624" y="79"/>
                  <a:pt x="651" y="71"/>
                </a:cubicBezTo>
                <a:cubicBezTo>
                  <a:pt x="668" y="67"/>
                  <a:pt x="681" y="67"/>
                  <a:pt x="689" y="72"/>
                </a:cubicBezTo>
                <a:cubicBezTo>
                  <a:pt x="703" y="79"/>
                  <a:pt x="753" y="68"/>
                  <a:pt x="771" y="53"/>
                </a:cubicBezTo>
                <a:cubicBezTo>
                  <a:pt x="777" y="48"/>
                  <a:pt x="797" y="42"/>
                  <a:pt x="816" y="40"/>
                </a:cubicBezTo>
                <a:cubicBezTo>
                  <a:pt x="847" y="37"/>
                  <a:pt x="851" y="38"/>
                  <a:pt x="871" y="61"/>
                </a:cubicBezTo>
                <a:cubicBezTo>
                  <a:pt x="886" y="78"/>
                  <a:pt x="891" y="88"/>
                  <a:pt x="886" y="93"/>
                </a:cubicBezTo>
                <a:cubicBezTo>
                  <a:pt x="882" y="97"/>
                  <a:pt x="882" y="105"/>
                  <a:pt x="885" y="111"/>
                </a:cubicBezTo>
                <a:cubicBezTo>
                  <a:pt x="889" y="118"/>
                  <a:pt x="893" y="126"/>
                  <a:pt x="894" y="130"/>
                </a:cubicBezTo>
                <a:cubicBezTo>
                  <a:pt x="895" y="133"/>
                  <a:pt x="904" y="137"/>
                  <a:pt x="914" y="137"/>
                </a:cubicBezTo>
                <a:cubicBezTo>
                  <a:pt x="931" y="137"/>
                  <a:pt x="933" y="140"/>
                  <a:pt x="930" y="161"/>
                </a:cubicBezTo>
                <a:cubicBezTo>
                  <a:pt x="929" y="165"/>
                  <a:pt x="923" y="168"/>
                  <a:pt x="917" y="168"/>
                </a:cubicBezTo>
                <a:cubicBezTo>
                  <a:pt x="909" y="168"/>
                  <a:pt x="907" y="172"/>
                  <a:pt x="910" y="180"/>
                </a:cubicBezTo>
                <a:cubicBezTo>
                  <a:pt x="923" y="213"/>
                  <a:pt x="929" y="255"/>
                  <a:pt x="921" y="263"/>
                </a:cubicBezTo>
                <a:cubicBezTo>
                  <a:pt x="916" y="270"/>
                  <a:pt x="917" y="273"/>
                  <a:pt x="924" y="276"/>
                </a:cubicBezTo>
                <a:cubicBezTo>
                  <a:pt x="929" y="278"/>
                  <a:pt x="935" y="286"/>
                  <a:pt x="938" y="294"/>
                </a:cubicBezTo>
                <a:cubicBezTo>
                  <a:pt x="941" y="308"/>
                  <a:pt x="939" y="308"/>
                  <a:pt x="892" y="306"/>
                </a:cubicBezTo>
                <a:cubicBezTo>
                  <a:pt x="865" y="304"/>
                  <a:pt x="841" y="306"/>
                  <a:pt x="839" y="310"/>
                </a:cubicBezTo>
                <a:cubicBezTo>
                  <a:pt x="836" y="314"/>
                  <a:pt x="831" y="314"/>
                  <a:pt x="825" y="309"/>
                </a:cubicBezTo>
                <a:cubicBezTo>
                  <a:pt x="818" y="304"/>
                  <a:pt x="814" y="303"/>
                  <a:pt x="811" y="309"/>
                </a:cubicBezTo>
                <a:cubicBezTo>
                  <a:pt x="808" y="313"/>
                  <a:pt x="792" y="316"/>
                  <a:pt x="775" y="316"/>
                </a:cubicBezTo>
                <a:cubicBezTo>
                  <a:pt x="758" y="316"/>
                  <a:pt x="727" y="322"/>
                  <a:pt x="707" y="330"/>
                </a:cubicBezTo>
                <a:cubicBezTo>
                  <a:pt x="675" y="342"/>
                  <a:pt x="666" y="343"/>
                  <a:pt x="642" y="336"/>
                </a:cubicBezTo>
                <a:cubicBezTo>
                  <a:pt x="620" y="329"/>
                  <a:pt x="608" y="329"/>
                  <a:pt x="589" y="336"/>
                </a:cubicBezTo>
                <a:cubicBezTo>
                  <a:pt x="570" y="343"/>
                  <a:pt x="561" y="343"/>
                  <a:pt x="549" y="337"/>
                </a:cubicBezTo>
                <a:cubicBezTo>
                  <a:pt x="537" y="330"/>
                  <a:pt x="532" y="331"/>
                  <a:pt x="528" y="338"/>
                </a:cubicBezTo>
                <a:cubicBezTo>
                  <a:pt x="524" y="343"/>
                  <a:pt x="523" y="352"/>
                  <a:pt x="525" y="357"/>
                </a:cubicBezTo>
                <a:cubicBezTo>
                  <a:pt x="527" y="362"/>
                  <a:pt x="522" y="372"/>
                  <a:pt x="515" y="380"/>
                </a:cubicBezTo>
                <a:cubicBezTo>
                  <a:pt x="503" y="393"/>
                  <a:pt x="501" y="393"/>
                  <a:pt x="497" y="38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EUROPE MAP</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39" name="Freeform 8"/>
          <p:cNvSpPr>
            <a:spLocks/>
          </p:cNvSpPr>
          <p:nvPr/>
        </p:nvSpPr>
        <p:spPr bwMode="auto">
          <a:xfrm>
            <a:off x="6444359" y="6267158"/>
            <a:ext cx="235242" cy="224144"/>
          </a:xfrm>
          <a:custGeom>
            <a:avLst/>
            <a:gdLst/>
            <a:ahLst/>
            <a:cxnLst>
              <a:cxn ang="0">
                <a:pos x="56" y="96"/>
              </a:cxn>
              <a:cxn ang="0">
                <a:pos x="38" y="84"/>
              </a:cxn>
              <a:cxn ang="0">
                <a:pos x="29" y="65"/>
              </a:cxn>
              <a:cxn ang="0">
                <a:pos x="18" y="42"/>
              </a:cxn>
              <a:cxn ang="0">
                <a:pos x="0" y="26"/>
              </a:cxn>
              <a:cxn ang="0">
                <a:pos x="15" y="13"/>
              </a:cxn>
              <a:cxn ang="0">
                <a:pos x="38" y="0"/>
              </a:cxn>
              <a:cxn ang="0">
                <a:pos x="102" y="39"/>
              </a:cxn>
              <a:cxn ang="0">
                <a:pos x="114" y="45"/>
              </a:cxn>
              <a:cxn ang="0">
                <a:pos x="121" y="48"/>
              </a:cxn>
              <a:cxn ang="0">
                <a:pos x="92" y="49"/>
              </a:cxn>
              <a:cxn ang="0">
                <a:pos x="88" y="69"/>
              </a:cxn>
              <a:cxn ang="0">
                <a:pos x="81" y="97"/>
              </a:cxn>
              <a:cxn ang="0">
                <a:pos x="71" y="102"/>
              </a:cxn>
              <a:cxn ang="0">
                <a:pos x="56" y="96"/>
              </a:cxn>
            </a:cxnLst>
            <a:rect l="0" t="0" r="r" b="b"/>
            <a:pathLst>
              <a:path w="121" h="115">
                <a:moveTo>
                  <a:pt x="56" y="96"/>
                </a:moveTo>
                <a:cubicBezTo>
                  <a:pt x="50" y="82"/>
                  <a:pt x="45" y="79"/>
                  <a:pt x="38" y="84"/>
                </a:cubicBezTo>
                <a:cubicBezTo>
                  <a:pt x="28" y="93"/>
                  <a:pt x="19" y="75"/>
                  <a:pt x="29" y="65"/>
                </a:cubicBezTo>
                <a:cubicBezTo>
                  <a:pt x="33" y="61"/>
                  <a:pt x="29" y="52"/>
                  <a:pt x="18" y="42"/>
                </a:cubicBezTo>
                <a:cubicBezTo>
                  <a:pt x="0" y="26"/>
                  <a:pt x="0" y="26"/>
                  <a:pt x="0" y="26"/>
                </a:cubicBezTo>
                <a:cubicBezTo>
                  <a:pt x="15" y="13"/>
                  <a:pt x="15" y="13"/>
                  <a:pt x="15" y="13"/>
                </a:cubicBezTo>
                <a:cubicBezTo>
                  <a:pt x="23" y="5"/>
                  <a:pt x="34" y="0"/>
                  <a:pt x="38" y="0"/>
                </a:cubicBezTo>
                <a:cubicBezTo>
                  <a:pt x="50" y="0"/>
                  <a:pt x="95" y="28"/>
                  <a:pt x="102" y="39"/>
                </a:cubicBezTo>
                <a:cubicBezTo>
                  <a:pt x="105" y="45"/>
                  <a:pt x="111" y="47"/>
                  <a:pt x="114" y="45"/>
                </a:cubicBezTo>
                <a:cubicBezTo>
                  <a:pt x="118" y="43"/>
                  <a:pt x="121" y="44"/>
                  <a:pt x="121" y="48"/>
                </a:cubicBezTo>
                <a:cubicBezTo>
                  <a:pt x="121" y="58"/>
                  <a:pt x="110" y="58"/>
                  <a:pt x="92" y="49"/>
                </a:cubicBezTo>
                <a:cubicBezTo>
                  <a:pt x="75" y="40"/>
                  <a:pt x="75" y="43"/>
                  <a:pt x="88" y="69"/>
                </a:cubicBezTo>
                <a:cubicBezTo>
                  <a:pt x="99" y="89"/>
                  <a:pt x="93" y="115"/>
                  <a:pt x="81" y="97"/>
                </a:cubicBezTo>
                <a:cubicBezTo>
                  <a:pt x="77" y="91"/>
                  <a:pt x="74" y="92"/>
                  <a:pt x="71" y="102"/>
                </a:cubicBezTo>
                <a:cubicBezTo>
                  <a:pt x="66" y="114"/>
                  <a:pt x="65" y="114"/>
                  <a:pt x="56" y="96"/>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5" name="Freeform 14"/>
          <p:cNvSpPr>
            <a:spLocks/>
          </p:cNvSpPr>
          <p:nvPr/>
        </p:nvSpPr>
        <p:spPr bwMode="auto">
          <a:xfrm>
            <a:off x="6255725" y="5716781"/>
            <a:ext cx="168663" cy="372836"/>
          </a:xfrm>
          <a:custGeom>
            <a:avLst/>
            <a:gdLst/>
            <a:ahLst/>
            <a:cxnLst>
              <a:cxn ang="0">
                <a:pos x="38" y="182"/>
              </a:cxn>
              <a:cxn ang="0">
                <a:pos x="23" y="162"/>
              </a:cxn>
              <a:cxn ang="0">
                <a:pos x="12" y="150"/>
              </a:cxn>
              <a:cxn ang="0">
                <a:pos x="10" y="134"/>
              </a:cxn>
              <a:cxn ang="0">
                <a:pos x="8" y="117"/>
              </a:cxn>
              <a:cxn ang="0">
                <a:pos x="8" y="33"/>
              </a:cxn>
              <a:cxn ang="0">
                <a:pos x="30" y="6"/>
              </a:cxn>
              <a:cxn ang="0">
                <a:pos x="62" y="60"/>
              </a:cxn>
              <a:cxn ang="0">
                <a:pos x="74" y="109"/>
              </a:cxn>
              <a:cxn ang="0">
                <a:pos x="82" y="134"/>
              </a:cxn>
              <a:cxn ang="0">
                <a:pos x="71" y="146"/>
              </a:cxn>
              <a:cxn ang="0">
                <a:pos x="53" y="176"/>
              </a:cxn>
              <a:cxn ang="0">
                <a:pos x="38" y="182"/>
              </a:cxn>
            </a:cxnLst>
            <a:rect l="0" t="0" r="r" b="b"/>
            <a:pathLst>
              <a:path w="86" h="191">
                <a:moveTo>
                  <a:pt x="38" y="182"/>
                </a:moveTo>
                <a:cubicBezTo>
                  <a:pt x="38" y="175"/>
                  <a:pt x="32" y="166"/>
                  <a:pt x="23" y="162"/>
                </a:cubicBezTo>
                <a:cubicBezTo>
                  <a:pt x="15" y="157"/>
                  <a:pt x="10" y="152"/>
                  <a:pt x="12" y="150"/>
                </a:cubicBezTo>
                <a:cubicBezTo>
                  <a:pt x="15" y="148"/>
                  <a:pt x="13" y="141"/>
                  <a:pt x="10" y="134"/>
                </a:cubicBezTo>
                <a:cubicBezTo>
                  <a:pt x="6" y="127"/>
                  <a:pt x="5" y="120"/>
                  <a:pt x="8" y="117"/>
                </a:cubicBezTo>
                <a:cubicBezTo>
                  <a:pt x="15" y="110"/>
                  <a:pt x="15" y="47"/>
                  <a:pt x="8" y="33"/>
                </a:cubicBezTo>
                <a:cubicBezTo>
                  <a:pt x="0" y="17"/>
                  <a:pt x="13" y="0"/>
                  <a:pt x="30" y="6"/>
                </a:cubicBezTo>
                <a:cubicBezTo>
                  <a:pt x="54" y="14"/>
                  <a:pt x="66" y="35"/>
                  <a:pt x="62" y="60"/>
                </a:cubicBezTo>
                <a:cubicBezTo>
                  <a:pt x="59" y="77"/>
                  <a:pt x="62" y="91"/>
                  <a:pt x="74" y="109"/>
                </a:cubicBezTo>
                <a:cubicBezTo>
                  <a:pt x="82" y="123"/>
                  <a:pt x="86" y="134"/>
                  <a:pt x="82" y="134"/>
                </a:cubicBezTo>
                <a:cubicBezTo>
                  <a:pt x="78" y="134"/>
                  <a:pt x="73" y="140"/>
                  <a:pt x="71" y="146"/>
                </a:cubicBezTo>
                <a:cubicBezTo>
                  <a:pt x="69" y="153"/>
                  <a:pt x="60" y="167"/>
                  <a:pt x="53" y="176"/>
                </a:cubicBezTo>
                <a:cubicBezTo>
                  <a:pt x="42" y="190"/>
                  <a:pt x="39" y="191"/>
                  <a:pt x="38" y="18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7" name="Freeform 16"/>
          <p:cNvSpPr>
            <a:spLocks/>
          </p:cNvSpPr>
          <p:nvPr/>
        </p:nvSpPr>
        <p:spPr bwMode="auto">
          <a:xfrm>
            <a:off x="6386660" y="5752290"/>
            <a:ext cx="246339" cy="186418"/>
          </a:xfrm>
          <a:custGeom>
            <a:avLst/>
            <a:gdLst/>
            <a:ahLst/>
            <a:cxnLst>
              <a:cxn ang="0">
                <a:pos x="11" y="84"/>
              </a:cxn>
              <a:cxn ang="0">
                <a:pos x="0" y="56"/>
              </a:cxn>
              <a:cxn ang="0">
                <a:pos x="30" y="15"/>
              </a:cxn>
              <a:cxn ang="0">
                <a:pos x="36" y="12"/>
              </a:cxn>
              <a:cxn ang="0">
                <a:pos x="102" y="16"/>
              </a:cxn>
              <a:cxn ang="0">
                <a:pos x="87" y="74"/>
              </a:cxn>
              <a:cxn ang="0">
                <a:pos x="66" y="83"/>
              </a:cxn>
              <a:cxn ang="0">
                <a:pos x="11" y="84"/>
              </a:cxn>
            </a:cxnLst>
            <a:rect l="0" t="0" r="r" b="b"/>
            <a:pathLst>
              <a:path w="126" h="96">
                <a:moveTo>
                  <a:pt x="11" y="84"/>
                </a:moveTo>
                <a:cubicBezTo>
                  <a:pt x="5" y="78"/>
                  <a:pt x="0" y="65"/>
                  <a:pt x="0" y="56"/>
                </a:cubicBezTo>
                <a:cubicBezTo>
                  <a:pt x="0" y="37"/>
                  <a:pt x="20" y="9"/>
                  <a:pt x="30" y="15"/>
                </a:cubicBezTo>
                <a:cubicBezTo>
                  <a:pt x="33" y="17"/>
                  <a:pt x="36" y="15"/>
                  <a:pt x="36" y="12"/>
                </a:cubicBezTo>
                <a:cubicBezTo>
                  <a:pt x="36" y="0"/>
                  <a:pt x="91" y="4"/>
                  <a:pt x="102" y="16"/>
                </a:cubicBezTo>
                <a:cubicBezTo>
                  <a:pt x="126" y="44"/>
                  <a:pt x="118" y="74"/>
                  <a:pt x="87" y="74"/>
                </a:cubicBezTo>
                <a:cubicBezTo>
                  <a:pt x="79" y="74"/>
                  <a:pt x="70" y="78"/>
                  <a:pt x="66" y="83"/>
                </a:cubicBezTo>
                <a:cubicBezTo>
                  <a:pt x="54" y="96"/>
                  <a:pt x="24" y="96"/>
                  <a:pt x="11" y="84"/>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0" name="Freeform 19"/>
          <p:cNvSpPr>
            <a:spLocks/>
          </p:cNvSpPr>
          <p:nvPr/>
        </p:nvSpPr>
        <p:spPr bwMode="auto">
          <a:xfrm>
            <a:off x="5778582" y="5197474"/>
            <a:ext cx="843320" cy="592542"/>
          </a:xfrm>
          <a:custGeom>
            <a:avLst/>
            <a:gdLst/>
            <a:ahLst/>
            <a:cxnLst>
              <a:cxn ang="0">
                <a:pos x="312" y="294"/>
              </a:cxn>
              <a:cxn ang="0">
                <a:pos x="278" y="264"/>
              </a:cxn>
              <a:cxn ang="0">
                <a:pos x="249" y="277"/>
              </a:cxn>
              <a:cxn ang="0">
                <a:pos x="224" y="282"/>
              </a:cxn>
              <a:cxn ang="0">
                <a:pos x="211" y="238"/>
              </a:cxn>
              <a:cxn ang="0">
                <a:pos x="219" y="227"/>
              </a:cxn>
              <a:cxn ang="0">
                <a:pos x="226" y="221"/>
              </a:cxn>
              <a:cxn ang="0">
                <a:pos x="238" y="214"/>
              </a:cxn>
              <a:cxn ang="0">
                <a:pos x="252" y="203"/>
              </a:cxn>
              <a:cxn ang="0">
                <a:pos x="254" y="185"/>
              </a:cxn>
              <a:cxn ang="0">
                <a:pos x="258" y="174"/>
              </a:cxn>
              <a:cxn ang="0">
                <a:pos x="255" y="154"/>
              </a:cxn>
              <a:cxn ang="0">
                <a:pos x="249" y="127"/>
              </a:cxn>
              <a:cxn ang="0">
                <a:pos x="248" y="102"/>
              </a:cxn>
              <a:cxn ang="0">
                <a:pos x="247" y="91"/>
              </a:cxn>
              <a:cxn ang="0">
                <a:pos x="255" y="84"/>
              </a:cxn>
              <a:cxn ang="0">
                <a:pos x="235" y="91"/>
              </a:cxn>
              <a:cxn ang="0">
                <a:pos x="222" y="97"/>
              </a:cxn>
              <a:cxn ang="0">
                <a:pos x="98" y="82"/>
              </a:cxn>
              <a:cxn ang="0">
                <a:pos x="63" y="95"/>
              </a:cxn>
              <a:cxn ang="0">
                <a:pos x="94" y="157"/>
              </a:cxn>
              <a:cxn ang="0">
                <a:pos x="126" y="203"/>
              </a:cxn>
              <a:cxn ang="0">
                <a:pos x="103" y="201"/>
              </a:cxn>
              <a:cxn ang="0">
                <a:pos x="48" y="153"/>
              </a:cxn>
              <a:cxn ang="0">
                <a:pos x="41" y="137"/>
              </a:cxn>
              <a:cxn ang="0">
                <a:pos x="26" y="111"/>
              </a:cxn>
              <a:cxn ang="0">
                <a:pos x="12" y="86"/>
              </a:cxn>
              <a:cxn ang="0">
                <a:pos x="4" y="63"/>
              </a:cxn>
              <a:cxn ang="0">
                <a:pos x="15" y="62"/>
              </a:cxn>
              <a:cxn ang="0">
                <a:pos x="51" y="56"/>
              </a:cxn>
              <a:cxn ang="0">
                <a:pos x="63" y="42"/>
              </a:cxn>
              <a:cxn ang="0">
                <a:pos x="67" y="27"/>
              </a:cxn>
              <a:cxn ang="0">
                <a:pos x="98" y="3"/>
              </a:cxn>
              <a:cxn ang="0">
                <a:pos x="138" y="23"/>
              </a:cxn>
              <a:cxn ang="0">
                <a:pos x="212" y="42"/>
              </a:cxn>
              <a:cxn ang="0">
                <a:pos x="219" y="38"/>
              </a:cxn>
              <a:cxn ang="0">
                <a:pos x="225" y="51"/>
              </a:cxn>
              <a:cxn ang="0">
                <a:pos x="234" y="77"/>
              </a:cxn>
              <a:cxn ang="0">
                <a:pos x="239" y="64"/>
              </a:cxn>
              <a:cxn ang="0">
                <a:pos x="232" y="42"/>
              </a:cxn>
              <a:cxn ang="0">
                <a:pos x="240" y="30"/>
              </a:cxn>
              <a:cxn ang="0">
                <a:pos x="304" y="34"/>
              </a:cxn>
              <a:cxn ang="0">
                <a:pos x="319" y="59"/>
              </a:cxn>
              <a:cxn ang="0">
                <a:pos x="335" y="78"/>
              </a:cxn>
              <a:cxn ang="0">
                <a:pos x="351" y="100"/>
              </a:cxn>
              <a:cxn ang="0">
                <a:pos x="365" y="122"/>
              </a:cxn>
              <a:cxn ang="0">
                <a:pos x="386" y="136"/>
              </a:cxn>
              <a:cxn ang="0">
                <a:pos x="395" y="135"/>
              </a:cxn>
              <a:cxn ang="0">
                <a:pos x="404" y="126"/>
              </a:cxn>
              <a:cxn ang="0">
                <a:pos x="404" y="165"/>
              </a:cxn>
              <a:cxn ang="0">
                <a:pos x="427" y="221"/>
              </a:cxn>
              <a:cxn ang="0">
                <a:pos x="419" y="236"/>
              </a:cxn>
              <a:cxn ang="0">
                <a:pos x="407" y="260"/>
              </a:cxn>
              <a:cxn ang="0">
                <a:pos x="374" y="282"/>
              </a:cxn>
              <a:cxn ang="0">
                <a:pos x="335" y="292"/>
              </a:cxn>
              <a:cxn ang="0">
                <a:pos x="312" y="294"/>
              </a:cxn>
            </a:cxnLst>
            <a:rect l="0" t="0" r="r" b="b"/>
            <a:pathLst>
              <a:path w="432" h="304">
                <a:moveTo>
                  <a:pt x="312" y="294"/>
                </a:moveTo>
                <a:cubicBezTo>
                  <a:pt x="312" y="283"/>
                  <a:pt x="296" y="269"/>
                  <a:pt x="278" y="264"/>
                </a:cubicBezTo>
                <a:cubicBezTo>
                  <a:pt x="267" y="260"/>
                  <a:pt x="260" y="264"/>
                  <a:pt x="249" y="277"/>
                </a:cubicBezTo>
                <a:cubicBezTo>
                  <a:pt x="236" y="293"/>
                  <a:pt x="234" y="293"/>
                  <a:pt x="224" y="282"/>
                </a:cubicBezTo>
                <a:cubicBezTo>
                  <a:pt x="210" y="266"/>
                  <a:pt x="202" y="238"/>
                  <a:pt x="211" y="238"/>
                </a:cubicBezTo>
                <a:cubicBezTo>
                  <a:pt x="216" y="238"/>
                  <a:pt x="219" y="233"/>
                  <a:pt x="219" y="227"/>
                </a:cubicBezTo>
                <a:cubicBezTo>
                  <a:pt x="219" y="221"/>
                  <a:pt x="222" y="218"/>
                  <a:pt x="226" y="221"/>
                </a:cubicBezTo>
                <a:cubicBezTo>
                  <a:pt x="230" y="223"/>
                  <a:pt x="235" y="220"/>
                  <a:pt x="238" y="214"/>
                </a:cubicBezTo>
                <a:cubicBezTo>
                  <a:pt x="240" y="208"/>
                  <a:pt x="246" y="203"/>
                  <a:pt x="252" y="203"/>
                </a:cubicBezTo>
                <a:cubicBezTo>
                  <a:pt x="264" y="203"/>
                  <a:pt x="265" y="192"/>
                  <a:pt x="254" y="185"/>
                </a:cubicBezTo>
                <a:cubicBezTo>
                  <a:pt x="248" y="182"/>
                  <a:pt x="250" y="178"/>
                  <a:pt x="258" y="174"/>
                </a:cubicBezTo>
                <a:cubicBezTo>
                  <a:pt x="269" y="167"/>
                  <a:pt x="269" y="166"/>
                  <a:pt x="255" y="154"/>
                </a:cubicBezTo>
                <a:cubicBezTo>
                  <a:pt x="242" y="143"/>
                  <a:pt x="241" y="139"/>
                  <a:pt x="249" y="127"/>
                </a:cubicBezTo>
                <a:cubicBezTo>
                  <a:pt x="256" y="116"/>
                  <a:pt x="256" y="111"/>
                  <a:pt x="248" y="102"/>
                </a:cubicBezTo>
                <a:cubicBezTo>
                  <a:pt x="242" y="94"/>
                  <a:pt x="241" y="91"/>
                  <a:pt x="247" y="91"/>
                </a:cubicBezTo>
                <a:cubicBezTo>
                  <a:pt x="251" y="91"/>
                  <a:pt x="255" y="88"/>
                  <a:pt x="255" y="84"/>
                </a:cubicBezTo>
                <a:cubicBezTo>
                  <a:pt x="255" y="71"/>
                  <a:pt x="239" y="76"/>
                  <a:pt x="235" y="91"/>
                </a:cubicBezTo>
                <a:cubicBezTo>
                  <a:pt x="232" y="102"/>
                  <a:pt x="229" y="103"/>
                  <a:pt x="222" y="97"/>
                </a:cubicBezTo>
                <a:cubicBezTo>
                  <a:pt x="213" y="90"/>
                  <a:pt x="181" y="86"/>
                  <a:pt x="98" y="82"/>
                </a:cubicBezTo>
                <a:cubicBezTo>
                  <a:pt x="69" y="80"/>
                  <a:pt x="65" y="82"/>
                  <a:pt x="63" y="95"/>
                </a:cubicBezTo>
                <a:cubicBezTo>
                  <a:pt x="62" y="105"/>
                  <a:pt x="74" y="129"/>
                  <a:pt x="94" y="157"/>
                </a:cubicBezTo>
                <a:cubicBezTo>
                  <a:pt x="126" y="203"/>
                  <a:pt x="126" y="203"/>
                  <a:pt x="126" y="203"/>
                </a:cubicBezTo>
                <a:cubicBezTo>
                  <a:pt x="103" y="201"/>
                  <a:pt x="103" y="201"/>
                  <a:pt x="103" y="201"/>
                </a:cubicBezTo>
                <a:cubicBezTo>
                  <a:pt x="79" y="200"/>
                  <a:pt x="35" y="161"/>
                  <a:pt x="48" y="153"/>
                </a:cubicBezTo>
                <a:cubicBezTo>
                  <a:pt x="52" y="151"/>
                  <a:pt x="48" y="144"/>
                  <a:pt x="41" y="137"/>
                </a:cubicBezTo>
                <a:cubicBezTo>
                  <a:pt x="33" y="129"/>
                  <a:pt x="26" y="118"/>
                  <a:pt x="26" y="111"/>
                </a:cubicBezTo>
                <a:cubicBezTo>
                  <a:pt x="26" y="104"/>
                  <a:pt x="20" y="93"/>
                  <a:pt x="12" y="86"/>
                </a:cubicBezTo>
                <a:cubicBezTo>
                  <a:pt x="3" y="77"/>
                  <a:pt x="0" y="69"/>
                  <a:pt x="4" y="63"/>
                </a:cubicBezTo>
                <a:cubicBezTo>
                  <a:pt x="8" y="57"/>
                  <a:pt x="11" y="56"/>
                  <a:pt x="15" y="62"/>
                </a:cubicBezTo>
                <a:cubicBezTo>
                  <a:pt x="23" y="75"/>
                  <a:pt x="46" y="71"/>
                  <a:pt x="51" y="56"/>
                </a:cubicBezTo>
                <a:cubicBezTo>
                  <a:pt x="54" y="48"/>
                  <a:pt x="59" y="42"/>
                  <a:pt x="63" y="42"/>
                </a:cubicBezTo>
                <a:cubicBezTo>
                  <a:pt x="67" y="42"/>
                  <a:pt x="69" y="35"/>
                  <a:pt x="67" y="27"/>
                </a:cubicBezTo>
                <a:cubicBezTo>
                  <a:pt x="63" y="12"/>
                  <a:pt x="79" y="0"/>
                  <a:pt x="98" y="3"/>
                </a:cubicBezTo>
                <a:cubicBezTo>
                  <a:pt x="105" y="4"/>
                  <a:pt x="122" y="13"/>
                  <a:pt x="138" y="23"/>
                </a:cubicBezTo>
                <a:cubicBezTo>
                  <a:pt x="170" y="44"/>
                  <a:pt x="212" y="55"/>
                  <a:pt x="212" y="42"/>
                </a:cubicBezTo>
                <a:cubicBezTo>
                  <a:pt x="212" y="37"/>
                  <a:pt x="215" y="36"/>
                  <a:pt x="219" y="38"/>
                </a:cubicBezTo>
                <a:cubicBezTo>
                  <a:pt x="223" y="41"/>
                  <a:pt x="226" y="46"/>
                  <a:pt x="225" y="51"/>
                </a:cubicBezTo>
                <a:cubicBezTo>
                  <a:pt x="223" y="68"/>
                  <a:pt x="226" y="77"/>
                  <a:pt x="234" y="77"/>
                </a:cubicBezTo>
                <a:cubicBezTo>
                  <a:pt x="239" y="77"/>
                  <a:pt x="241" y="71"/>
                  <a:pt x="239" y="64"/>
                </a:cubicBezTo>
                <a:cubicBezTo>
                  <a:pt x="237" y="58"/>
                  <a:pt x="234" y="48"/>
                  <a:pt x="232" y="42"/>
                </a:cubicBezTo>
                <a:cubicBezTo>
                  <a:pt x="231" y="37"/>
                  <a:pt x="235" y="32"/>
                  <a:pt x="240" y="30"/>
                </a:cubicBezTo>
                <a:cubicBezTo>
                  <a:pt x="287" y="19"/>
                  <a:pt x="289" y="19"/>
                  <a:pt x="304" y="34"/>
                </a:cubicBezTo>
                <a:cubicBezTo>
                  <a:pt x="312" y="42"/>
                  <a:pt x="319" y="53"/>
                  <a:pt x="319" y="59"/>
                </a:cubicBezTo>
                <a:cubicBezTo>
                  <a:pt x="319" y="65"/>
                  <a:pt x="326" y="73"/>
                  <a:pt x="335" y="78"/>
                </a:cubicBezTo>
                <a:cubicBezTo>
                  <a:pt x="344" y="83"/>
                  <a:pt x="351" y="93"/>
                  <a:pt x="351" y="100"/>
                </a:cubicBezTo>
                <a:cubicBezTo>
                  <a:pt x="351" y="108"/>
                  <a:pt x="358" y="117"/>
                  <a:pt x="365" y="122"/>
                </a:cubicBezTo>
                <a:cubicBezTo>
                  <a:pt x="373" y="126"/>
                  <a:pt x="382" y="133"/>
                  <a:pt x="386" y="136"/>
                </a:cubicBezTo>
                <a:cubicBezTo>
                  <a:pt x="389" y="141"/>
                  <a:pt x="393" y="140"/>
                  <a:pt x="395" y="135"/>
                </a:cubicBezTo>
                <a:cubicBezTo>
                  <a:pt x="397" y="130"/>
                  <a:pt x="401" y="126"/>
                  <a:pt x="404" y="126"/>
                </a:cubicBezTo>
                <a:cubicBezTo>
                  <a:pt x="412" y="126"/>
                  <a:pt x="412" y="156"/>
                  <a:pt x="404" y="165"/>
                </a:cubicBezTo>
                <a:cubicBezTo>
                  <a:pt x="396" y="175"/>
                  <a:pt x="412" y="212"/>
                  <a:pt x="427" y="221"/>
                </a:cubicBezTo>
                <a:cubicBezTo>
                  <a:pt x="432" y="224"/>
                  <a:pt x="429" y="230"/>
                  <a:pt x="419" y="236"/>
                </a:cubicBezTo>
                <a:cubicBezTo>
                  <a:pt x="409" y="243"/>
                  <a:pt x="405" y="252"/>
                  <a:pt x="407" y="260"/>
                </a:cubicBezTo>
                <a:cubicBezTo>
                  <a:pt x="411" y="277"/>
                  <a:pt x="404" y="281"/>
                  <a:pt x="374" y="282"/>
                </a:cubicBezTo>
                <a:cubicBezTo>
                  <a:pt x="362" y="282"/>
                  <a:pt x="344" y="286"/>
                  <a:pt x="335" y="292"/>
                </a:cubicBezTo>
                <a:cubicBezTo>
                  <a:pt x="316" y="304"/>
                  <a:pt x="312" y="304"/>
                  <a:pt x="312" y="294"/>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Freeform 35"/>
          <p:cNvSpPr>
            <a:spLocks/>
          </p:cNvSpPr>
          <p:nvPr/>
        </p:nvSpPr>
        <p:spPr bwMode="auto">
          <a:xfrm>
            <a:off x="3716889" y="3240087"/>
            <a:ext cx="805593" cy="1418107"/>
          </a:xfrm>
          <a:custGeom>
            <a:avLst/>
            <a:gdLst/>
            <a:ahLst/>
            <a:cxnLst>
              <a:cxn ang="0">
                <a:pos x="139" y="638"/>
              </a:cxn>
              <a:cxn ang="0">
                <a:pos x="189" y="596"/>
              </a:cxn>
              <a:cxn ang="0">
                <a:pos x="137" y="613"/>
              </a:cxn>
              <a:cxn ang="0">
                <a:pos x="95" y="599"/>
              </a:cxn>
              <a:cxn ang="0">
                <a:pos x="61" y="609"/>
              </a:cxn>
              <a:cxn ang="0">
                <a:pos x="113" y="539"/>
              </a:cxn>
              <a:cxn ang="0">
                <a:pos x="115" y="504"/>
              </a:cxn>
              <a:cxn ang="0">
                <a:pos x="104" y="483"/>
              </a:cxn>
              <a:cxn ang="0">
                <a:pos x="172" y="476"/>
              </a:cxn>
              <a:cxn ang="0">
                <a:pos x="167" y="438"/>
              </a:cxn>
              <a:cxn ang="0">
                <a:pos x="154" y="336"/>
              </a:cxn>
              <a:cxn ang="0">
                <a:pos x="133" y="328"/>
              </a:cxn>
              <a:cxn ang="0">
                <a:pos x="89" y="340"/>
              </a:cxn>
              <a:cxn ang="0">
                <a:pos x="76" y="300"/>
              </a:cxn>
              <a:cxn ang="0">
                <a:pos x="80" y="250"/>
              </a:cxn>
              <a:cxn ang="0">
                <a:pos x="55" y="235"/>
              </a:cxn>
              <a:cxn ang="0">
                <a:pos x="40" y="234"/>
              </a:cxn>
              <a:cxn ang="0">
                <a:pos x="62" y="163"/>
              </a:cxn>
              <a:cxn ang="0">
                <a:pos x="16" y="200"/>
              </a:cxn>
              <a:cxn ang="0">
                <a:pos x="21" y="176"/>
              </a:cxn>
              <a:cxn ang="0">
                <a:pos x="43" y="116"/>
              </a:cxn>
              <a:cxn ang="0">
                <a:pos x="40" y="65"/>
              </a:cxn>
              <a:cxn ang="0">
                <a:pos x="60" y="26"/>
              </a:cxn>
              <a:cxn ang="0">
                <a:pos x="115" y="1"/>
              </a:cxn>
              <a:cxn ang="0">
                <a:pos x="115" y="62"/>
              </a:cxn>
              <a:cxn ang="0">
                <a:pos x="126" y="93"/>
              </a:cxn>
              <a:cxn ang="0">
                <a:pos x="172" y="189"/>
              </a:cxn>
              <a:cxn ang="0">
                <a:pos x="149" y="223"/>
              </a:cxn>
              <a:cxn ang="0">
                <a:pos x="168" y="241"/>
              </a:cxn>
              <a:cxn ang="0">
                <a:pos x="246" y="333"/>
              </a:cxn>
              <a:cxn ang="0">
                <a:pos x="296" y="420"/>
              </a:cxn>
              <a:cxn ang="0">
                <a:pos x="303" y="446"/>
              </a:cxn>
              <a:cxn ang="0">
                <a:pos x="323" y="514"/>
              </a:cxn>
              <a:cxn ang="0">
                <a:pos x="393" y="515"/>
              </a:cxn>
              <a:cxn ang="0">
                <a:pos x="358" y="602"/>
              </a:cxn>
              <a:cxn ang="0">
                <a:pos x="370" y="631"/>
              </a:cxn>
              <a:cxn ang="0">
                <a:pos x="304" y="670"/>
              </a:cxn>
              <a:cxn ang="0">
                <a:pos x="184" y="678"/>
              </a:cxn>
              <a:cxn ang="0">
                <a:pos x="116" y="707"/>
              </a:cxn>
              <a:cxn ang="0">
                <a:pos x="65" y="696"/>
              </a:cxn>
            </a:cxnLst>
            <a:rect l="0" t="0" r="r" b="b"/>
            <a:pathLst>
              <a:path w="413" h="727">
                <a:moveTo>
                  <a:pt x="65" y="696"/>
                </a:moveTo>
                <a:cubicBezTo>
                  <a:pt x="103" y="647"/>
                  <a:pt x="114" y="638"/>
                  <a:pt x="139" y="638"/>
                </a:cubicBezTo>
                <a:cubicBezTo>
                  <a:pt x="163" y="638"/>
                  <a:pt x="175" y="629"/>
                  <a:pt x="190" y="599"/>
                </a:cubicBezTo>
                <a:cubicBezTo>
                  <a:pt x="197" y="587"/>
                  <a:pt x="197" y="587"/>
                  <a:pt x="189" y="596"/>
                </a:cubicBezTo>
                <a:cubicBezTo>
                  <a:pt x="183" y="602"/>
                  <a:pt x="172" y="611"/>
                  <a:pt x="163" y="616"/>
                </a:cubicBezTo>
                <a:cubicBezTo>
                  <a:pt x="148" y="623"/>
                  <a:pt x="144" y="623"/>
                  <a:pt x="137" y="613"/>
                </a:cubicBezTo>
                <a:cubicBezTo>
                  <a:pt x="132" y="607"/>
                  <a:pt x="124" y="602"/>
                  <a:pt x="118" y="603"/>
                </a:cubicBezTo>
                <a:cubicBezTo>
                  <a:pt x="112" y="604"/>
                  <a:pt x="102" y="602"/>
                  <a:pt x="95" y="599"/>
                </a:cubicBezTo>
                <a:cubicBezTo>
                  <a:pt x="88" y="596"/>
                  <a:pt x="78" y="598"/>
                  <a:pt x="72" y="603"/>
                </a:cubicBezTo>
                <a:cubicBezTo>
                  <a:pt x="66" y="608"/>
                  <a:pt x="61" y="610"/>
                  <a:pt x="61" y="609"/>
                </a:cubicBezTo>
                <a:cubicBezTo>
                  <a:pt x="54" y="578"/>
                  <a:pt x="55" y="576"/>
                  <a:pt x="78" y="570"/>
                </a:cubicBezTo>
                <a:cubicBezTo>
                  <a:pt x="93" y="566"/>
                  <a:pt x="105" y="556"/>
                  <a:pt x="113" y="539"/>
                </a:cubicBezTo>
                <a:cubicBezTo>
                  <a:pt x="120" y="525"/>
                  <a:pt x="123" y="514"/>
                  <a:pt x="118" y="512"/>
                </a:cubicBezTo>
                <a:cubicBezTo>
                  <a:pt x="114" y="511"/>
                  <a:pt x="113" y="507"/>
                  <a:pt x="115" y="504"/>
                </a:cubicBezTo>
                <a:cubicBezTo>
                  <a:pt x="117" y="500"/>
                  <a:pt x="114" y="497"/>
                  <a:pt x="108" y="497"/>
                </a:cubicBezTo>
                <a:cubicBezTo>
                  <a:pt x="99" y="497"/>
                  <a:pt x="98" y="494"/>
                  <a:pt x="104" y="483"/>
                </a:cubicBezTo>
                <a:cubicBezTo>
                  <a:pt x="112" y="468"/>
                  <a:pt x="150" y="463"/>
                  <a:pt x="158" y="476"/>
                </a:cubicBezTo>
                <a:cubicBezTo>
                  <a:pt x="161" y="482"/>
                  <a:pt x="166" y="481"/>
                  <a:pt x="172" y="476"/>
                </a:cubicBezTo>
                <a:cubicBezTo>
                  <a:pt x="181" y="469"/>
                  <a:pt x="181" y="466"/>
                  <a:pt x="172" y="457"/>
                </a:cubicBezTo>
                <a:cubicBezTo>
                  <a:pt x="165" y="451"/>
                  <a:pt x="163" y="443"/>
                  <a:pt x="167" y="438"/>
                </a:cubicBezTo>
                <a:cubicBezTo>
                  <a:pt x="177" y="425"/>
                  <a:pt x="173" y="388"/>
                  <a:pt x="161" y="388"/>
                </a:cubicBezTo>
                <a:cubicBezTo>
                  <a:pt x="139" y="388"/>
                  <a:pt x="134" y="355"/>
                  <a:pt x="154" y="336"/>
                </a:cubicBezTo>
                <a:cubicBezTo>
                  <a:pt x="168" y="321"/>
                  <a:pt x="168" y="321"/>
                  <a:pt x="151" y="321"/>
                </a:cubicBezTo>
                <a:cubicBezTo>
                  <a:pt x="141" y="321"/>
                  <a:pt x="133" y="324"/>
                  <a:pt x="133" y="328"/>
                </a:cubicBezTo>
                <a:cubicBezTo>
                  <a:pt x="133" y="338"/>
                  <a:pt x="110" y="343"/>
                  <a:pt x="100" y="335"/>
                </a:cubicBezTo>
                <a:cubicBezTo>
                  <a:pt x="93" y="330"/>
                  <a:pt x="90" y="331"/>
                  <a:pt x="89" y="340"/>
                </a:cubicBezTo>
                <a:cubicBezTo>
                  <a:pt x="86" y="351"/>
                  <a:pt x="86" y="351"/>
                  <a:pt x="74" y="340"/>
                </a:cubicBezTo>
                <a:cubicBezTo>
                  <a:pt x="62" y="328"/>
                  <a:pt x="62" y="326"/>
                  <a:pt x="76" y="300"/>
                </a:cubicBezTo>
                <a:cubicBezTo>
                  <a:pt x="85" y="283"/>
                  <a:pt x="87" y="271"/>
                  <a:pt x="82" y="269"/>
                </a:cubicBezTo>
                <a:cubicBezTo>
                  <a:pt x="78" y="266"/>
                  <a:pt x="77" y="258"/>
                  <a:pt x="80" y="250"/>
                </a:cubicBezTo>
                <a:cubicBezTo>
                  <a:pt x="83" y="238"/>
                  <a:pt x="82" y="236"/>
                  <a:pt x="74" y="239"/>
                </a:cubicBezTo>
                <a:cubicBezTo>
                  <a:pt x="68" y="241"/>
                  <a:pt x="59" y="240"/>
                  <a:pt x="55" y="235"/>
                </a:cubicBezTo>
                <a:cubicBezTo>
                  <a:pt x="49" y="229"/>
                  <a:pt x="47" y="230"/>
                  <a:pt x="46" y="237"/>
                </a:cubicBezTo>
                <a:cubicBezTo>
                  <a:pt x="46" y="244"/>
                  <a:pt x="44" y="242"/>
                  <a:pt x="40" y="234"/>
                </a:cubicBezTo>
                <a:cubicBezTo>
                  <a:pt x="36" y="224"/>
                  <a:pt x="39" y="210"/>
                  <a:pt x="48" y="191"/>
                </a:cubicBezTo>
                <a:cubicBezTo>
                  <a:pt x="62" y="163"/>
                  <a:pt x="62" y="163"/>
                  <a:pt x="62" y="163"/>
                </a:cubicBezTo>
                <a:cubicBezTo>
                  <a:pt x="44" y="184"/>
                  <a:pt x="44" y="184"/>
                  <a:pt x="44" y="184"/>
                </a:cubicBezTo>
                <a:cubicBezTo>
                  <a:pt x="33" y="197"/>
                  <a:pt x="23" y="202"/>
                  <a:pt x="16" y="200"/>
                </a:cubicBezTo>
                <a:cubicBezTo>
                  <a:pt x="0" y="194"/>
                  <a:pt x="1" y="181"/>
                  <a:pt x="17" y="180"/>
                </a:cubicBezTo>
                <a:cubicBezTo>
                  <a:pt x="23" y="180"/>
                  <a:pt x="25" y="178"/>
                  <a:pt x="21" y="176"/>
                </a:cubicBezTo>
                <a:cubicBezTo>
                  <a:pt x="14" y="174"/>
                  <a:pt x="15" y="166"/>
                  <a:pt x="24" y="147"/>
                </a:cubicBezTo>
                <a:cubicBezTo>
                  <a:pt x="31" y="133"/>
                  <a:pt x="39" y="119"/>
                  <a:pt x="43" y="116"/>
                </a:cubicBezTo>
                <a:cubicBezTo>
                  <a:pt x="47" y="113"/>
                  <a:pt x="45" y="111"/>
                  <a:pt x="38" y="111"/>
                </a:cubicBezTo>
                <a:cubicBezTo>
                  <a:pt x="19" y="111"/>
                  <a:pt x="21" y="71"/>
                  <a:pt x="40" y="65"/>
                </a:cubicBezTo>
                <a:cubicBezTo>
                  <a:pt x="47" y="63"/>
                  <a:pt x="53" y="58"/>
                  <a:pt x="53" y="56"/>
                </a:cubicBezTo>
                <a:cubicBezTo>
                  <a:pt x="52" y="53"/>
                  <a:pt x="55" y="40"/>
                  <a:pt x="60" y="26"/>
                </a:cubicBezTo>
                <a:cubicBezTo>
                  <a:pt x="68" y="2"/>
                  <a:pt x="68" y="2"/>
                  <a:pt x="68" y="2"/>
                </a:cubicBezTo>
                <a:cubicBezTo>
                  <a:pt x="115" y="1"/>
                  <a:pt x="115" y="1"/>
                  <a:pt x="115" y="1"/>
                </a:cubicBezTo>
                <a:cubicBezTo>
                  <a:pt x="169" y="0"/>
                  <a:pt x="174" y="8"/>
                  <a:pt x="136" y="36"/>
                </a:cubicBezTo>
                <a:cubicBezTo>
                  <a:pt x="122" y="47"/>
                  <a:pt x="113" y="58"/>
                  <a:pt x="115" y="62"/>
                </a:cubicBezTo>
                <a:cubicBezTo>
                  <a:pt x="117" y="65"/>
                  <a:pt x="114" y="76"/>
                  <a:pt x="107" y="86"/>
                </a:cubicBezTo>
                <a:cubicBezTo>
                  <a:pt x="94" y="106"/>
                  <a:pt x="99" y="108"/>
                  <a:pt x="126" y="93"/>
                </a:cubicBezTo>
                <a:cubicBezTo>
                  <a:pt x="145" y="82"/>
                  <a:pt x="215" y="79"/>
                  <a:pt x="221" y="88"/>
                </a:cubicBezTo>
                <a:cubicBezTo>
                  <a:pt x="229" y="100"/>
                  <a:pt x="191" y="177"/>
                  <a:pt x="172" y="189"/>
                </a:cubicBezTo>
                <a:cubicBezTo>
                  <a:pt x="146" y="205"/>
                  <a:pt x="141" y="212"/>
                  <a:pt x="160" y="206"/>
                </a:cubicBezTo>
                <a:cubicBezTo>
                  <a:pt x="187" y="198"/>
                  <a:pt x="177" y="213"/>
                  <a:pt x="149" y="223"/>
                </a:cubicBezTo>
                <a:cubicBezTo>
                  <a:pt x="123" y="232"/>
                  <a:pt x="123" y="232"/>
                  <a:pt x="139" y="238"/>
                </a:cubicBezTo>
                <a:cubicBezTo>
                  <a:pt x="149" y="242"/>
                  <a:pt x="162" y="243"/>
                  <a:pt x="168" y="241"/>
                </a:cubicBezTo>
                <a:cubicBezTo>
                  <a:pt x="185" y="235"/>
                  <a:pt x="227" y="265"/>
                  <a:pt x="233" y="286"/>
                </a:cubicBezTo>
                <a:cubicBezTo>
                  <a:pt x="236" y="296"/>
                  <a:pt x="242" y="317"/>
                  <a:pt x="246" y="333"/>
                </a:cubicBezTo>
                <a:cubicBezTo>
                  <a:pt x="252" y="355"/>
                  <a:pt x="259" y="364"/>
                  <a:pt x="276" y="371"/>
                </a:cubicBezTo>
                <a:cubicBezTo>
                  <a:pt x="307" y="383"/>
                  <a:pt x="313" y="399"/>
                  <a:pt x="296" y="420"/>
                </a:cubicBezTo>
                <a:cubicBezTo>
                  <a:pt x="281" y="437"/>
                  <a:pt x="281" y="437"/>
                  <a:pt x="281" y="437"/>
                </a:cubicBezTo>
                <a:cubicBezTo>
                  <a:pt x="303" y="446"/>
                  <a:pt x="303" y="446"/>
                  <a:pt x="303" y="446"/>
                </a:cubicBezTo>
                <a:cubicBezTo>
                  <a:pt x="330" y="457"/>
                  <a:pt x="338" y="479"/>
                  <a:pt x="322" y="497"/>
                </a:cubicBezTo>
                <a:cubicBezTo>
                  <a:pt x="312" y="509"/>
                  <a:pt x="312" y="510"/>
                  <a:pt x="323" y="514"/>
                </a:cubicBezTo>
                <a:cubicBezTo>
                  <a:pt x="330" y="517"/>
                  <a:pt x="337" y="516"/>
                  <a:pt x="339" y="512"/>
                </a:cubicBezTo>
                <a:cubicBezTo>
                  <a:pt x="342" y="501"/>
                  <a:pt x="377" y="503"/>
                  <a:pt x="393" y="515"/>
                </a:cubicBezTo>
                <a:cubicBezTo>
                  <a:pt x="413" y="530"/>
                  <a:pt x="403" y="571"/>
                  <a:pt x="375" y="585"/>
                </a:cubicBezTo>
                <a:cubicBezTo>
                  <a:pt x="363" y="591"/>
                  <a:pt x="355" y="599"/>
                  <a:pt x="358" y="602"/>
                </a:cubicBezTo>
                <a:cubicBezTo>
                  <a:pt x="360" y="606"/>
                  <a:pt x="356" y="610"/>
                  <a:pt x="350" y="612"/>
                </a:cubicBezTo>
                <a:cubicBezTo>
                  <a:pt x="333" y="619"/>
                  <a:pt x="346" y="631"/>
                  <a:pt x="370" y="631"/>
                </a:cubicBezTo>
                <a:cubicBezTo>
                  <a:pt x="389" y="631"/>
                  <a:pt x="390" y="632"/>
                  <a:pt x="382" y="642"/>
                </a:cubicBezTo>
                <a:cubicBezTo>
                  <a:pt x="366" y="661"/>
                  <a:pt x="344" y="669"/>
                  <a:pt x="304" y="670"/>
                </a:cubicBezTo>
                <a:cubicBezTo>
                  <a:pt x="225" y="671"/>
                  <a:pt x="210" y="673"/>
                  <a:pt x="215" y="680"/>
                </a:cubicBezTo>
                <a:cubicBezTo>
                  <a:pt x="220" y="688"/>
                  <a:pt x="198" y="686"/>
                  <a:pt x="184" y="678"/>
                </a:cubicBezTo>
                <a:cubicBezTo>
                  <a:pt x="171" y="669"/>
                  <a:pt x="150" y="678"/>
                  <a:pt x="141" y="698"/>
                </a:cubicBezTo>
                <a:cubicBezTo>
                  <a:pt x="134" y="713"/>
                  <a:pt x="131" y="714"/>
                  <a:pt x="116" y="707"/>
                </a:cubicBezTo>
                <a:cubicBezTo>
                  <a:pt x="103" y="701"/>
                  <a:pt x="94" y="702"/>
                  <a:pt x="77" y="711"/>
                </a:cubicBezTo>
                <a:cubicBezTo>
                  <a:pt x="45" y="727"/>
                  <a:pt x="43" y="725"/>
                  <a:pt x="65" y="696"/>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2" name="Group 1"/>
          <p:cNvGrpSpPr/>
          <p:nvPr/>
        </p:nvGrpSpPr>
        <p:grpSpPr>
          <a:xfrm>
            <a:off x="3312981" y="3812656"/>
            <a:ext cx="477143" cy="632489"/>
            <a:chOff x="5773210" y="3703997"/>
            <a:chExt cx="477143" cy="632489"/>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69" name="Freeform 38"/>
            <p:cNvSpPr>
              <a:spLocks/>
            </p:cNvSpPr>
            <p:nvPr/>
          </p:nvSpPr>
          <p:spPr bwMode="auto">
            <a:xfrm>
              <a:off x="5773210" y="3832714"/>
              <a:ext cx="428318" cy="503772"/>
            </a:xfrm>
            <a:custGeom>
              <a:avLst/>
              <a:gdLst/>
              <a:ahLst/>
              <a:cxnLst>
                <a:cxn ang="0">
                  <a:pos x="46" y="251"/>
                </a:cxn>
                <a:cxn ang="0">
                  <a:pos x="46" y="241"/>
                </a:cxn>
                <a:cxn ang="0">
                  <a:pos x="39" y="236"/>
                </a:cxn>
                <a:cxn ang="0">
                  <a:pos x="36" y="228"/>
                </a:cxn>
                <a:cxn ang="0">
                  <a:pos x="21" y="225"/>
                </a:cxn>
                <a:cxn ang="0">
                  <a:pos x="0" y="230"/>
                </a:cxn>
                <a:cxn ang="0">
                  <a:pos x="17" y="216"/>
                </a:cxn>
                <a:cxn ang="0">
                  <a:pos x="31" y="190"/>
                </a:cxn>
                <a:cxn ang="0">
                  <a:pos x="57" y="168"/>
                </a:cxn>
                <a:cxn ang="0">
                  <a:pos x="66" y="159"/>
                </a:cxn>
                <a:cxn ang="0">
                  <a:pos x="61" y="129"/>
                </a:cxn>
                <a:cxn ang="0">
                  <a:pos x="52" y="109"/>
                </a:cxn>
                <a:cxn ang="0">
                  <a:pos x="18" y="102"/>
                </a:cxn>
                <a:cxn ang="0">
                  <a:pos x="24" y="82"/>
                </a:cxn>
                <a:cxn ang="0">
                  <a:pos x="25" y="53"/>
                </a:cxn>
                <a:cxn ang="0">
                  <a:pos x="20" y="39"/>
                </a:cxn>
                <a:cxn ang="0">
                  <a:pos x="56" y="34"/>
                </a:cxn>
                <a:cxn ang="0">
                  <a:pos x="60" y="33"/>
                </a:cxn>
                <a:cxn ang="0">
                  <a:pos x="80" y="29"/>
                </a:cxn>
                <a:cxn ang="0">
                  <a:pos x="95" y="23"/>
                </a:cxn>
                <a:cxn ang="0">
                  <a:pos x="126" y="26"/>
                </a:cxn>
                <a:cxn ang="0">
                  <a:pos x="147" y="49"/>
                </a:cxn>
                <a:cxn ang="0">
                  <a:pos x="161" y="32"/>
                </a:cxn>
                <a:cxn ang="0">
                  <a:pos x="175" y="23"/>
                </a:cxn>
                <a:cxn ang="0">
                  <a:pos x="191" y="45"/>
                </a:cxn>
                <a:cxn ang="0">
                  <a:pos x="210" y="158"/>
                </a:cxn>
                <a:cxn ang="0">
                  <a:pos x="186" y="193"/>
                </a:cxn>
                <a:cxn ang="0">
                  <a:pos x="172" y="193"/>
                </a:cxn>
                <a:cxn ang="0">
                  <a:pos x="155" y="200"/>
                </a:cxn>
                <a:cxn ang="0">
                  <a:pos x="130" y="215"/>
                </a:cxn>
                <a:cxn ang="0">
                  <a:pos x="108" y="226"/>
                </a:cxn>
                <a:cxn ang="0">
                  <a:pos x="95" y="230"/>
                </a:cxn>
                <a:cxn ang="0">
                  <a:pos x="46" y="251"/>
                </a:cxn>
              </a:cxnLst>
              <a:rect l="0" t="0" r="r" b="b"/>
              <a:pathLst>
                <a:path w="219" h="258">
                  <a:moveTo>
                    <a:pt x="46" y="251"/>
                  </a:moveTo>
                  <a:cubicBezTo>
                    <a:pt x="45" y="248"/>
                    <a:pt x="45" y="244"/>
                    <a:pt x="46" y="241"/>
                  </a:cubicBezTo>
                  <a:cubicBezTo>
                    <a:pt x="46" y="238"/>
                    <a:pt x="43" y="236"/>
                    <a:pt x="39" y="236"/>
                  </a:cubicBezTo>
                  <a:cubicBezTo>
                    <a:pt x="35" y="236"/>
                    <a:pt x="34" y="232"/>
                    <a:pt x="36" y="228"/>
                  </a:cubicBezTo>
                  <a:cubicBezTo>
                    <a:pt x="39" y="224"/>
                    <a:pt x="34" y="223"/>
                    <a:pt x="21" y="225"/>
                  </a:cubicBezTo>
                  <a:cubicBezTo>
                    <a:pt x="0" y="230"/>
                    <a:pt x="0" y="230"/>
                    <a:pt x="0" y="230"/>
                  </a:cubicBezTo>
                  <a:cubicBezTo>
                    <a:pt x="17" y="216"/>
                    <a:pt x="17" y="216"/>
                    <a:pt x="17" y="216"/>
                  </a:cubicBezTo>
                  <a:cubicBezTo>
                    <a:pt x="26" y="209"/>
                    <a:pt x="33" y="197"/>
                    <a:pt x="31" y="190"/>
                  </a:cubicBezTo>
                  <a:cubicBezTo>
                    <a:pt x="29" y="180"/>
                    <a:pt x="36" y="175"/>
                    <a:pt x="57" y="168"/>
                  </a:cubicBezTo>
                  <a:cubicBezTo>
                    <a:pt x="82" y="161"/>
                    <a:pt x="84" y="159"/>
                    <a:pt x="66" y="159"/>
                  </a:cubicBezTo>
                  <a:cubicBezTo>
                    <a:pt x="43" y="158"/>
                    <a:pt x="40" y="141"/>
                    <a:pt x="61" y="129"/>
                  </a:cubicBezTo>
                  <a:cubicBezTo>
                    <a:pt x="82" y="116"/>
                    <a:pt x="79" y="109"/>
                    <a:pt x="52" y="109"/>
                  </a:cubicBezTo>
                  <a:cubicBezTo>
                    <a:pt x="39" y="109"/>
                    <a:pt x="24" y="106"/>
                    <a:pt x="18" y="102"/>
                  </a:cubicBezTo>
                  <a:cubicBezTo>
                    <a:pt x="10" y="97"/>
                    <a:pt x="10" y="94"/>
                    <a:pt x="24" y="82"/>
                  </a:cubicBezTo>
                  <a:cubicBezTo>
                    <a:pt x="43" y="65"/>
                    <a:pt x="44" y="53"/>
                    <a:pt x="25" y="53"/>
                  </a:cubicBezTo>
                  <a:cubicBezTo>
                    <a:pt x="13" y="53"/>
                    <a:pt x="12" y="51"/>
                    <a:pt x="20" y="39"/>
                  </a:cubicBezTo>
                  <a:cubicBezTo>
                    <a:pt x="30" y="23"/>
                    <a:pt x="51" y="20"/>
                    <a:pt x="56" y="34"/>
                  </a:cubicBezTo>
                  <a:cubicBezTo>
                    <a:pt x="59" y="40"/>
                    <a:pt x="60" y="40"/>
                    <a:pt x="60" y="33"/>
                  </a:cubicBezTo>
                  <a:cubicBezTo>
                    <a:pt x="61" y="27"/>
                    <a:pt x="67" y="26"/>
                    <a:pt x="80" y="29"/>
                  </a:cubicBezTo>
                  <a:cubicBezTo>
                    <a:pt x="96" y="33"/>
                    <a:pt x="98" y="32"/>
                    <a:pt x="95" y="23"/>
                  </a:cubicBezTo>
                  <a:cubicBezTo>
                    <a:pt x="86" y="0"/>
                    <a:pt x="106" y="2"/>
                    <a:pt x="126" y="26"/>
                  </a:cubicBezTo>
                  <a:cubicBezTo>
                    <a:pt x="147" y="49"/>
                    <a:pt x="147" y="49"/>
                    <a:pt x="147" y="49"/>
                  </a:cubicBezTo>
                  <a:cubicBezTo>
                    <a:pt x="161" y="32"/>
                    <a:pt x="161" y="32"/>
                    <a:pt x="161" y="32"/>
                  </a:cubicBezTo>
                  <a:cubicBezTo>
                    <a:pt x="169" y="22"/>
                    <a:pt x="175" y="18"/>
                    <a:pt x="175" y="23"/>
                  </a:cubicBezTo>
                  <a:cubicBezTo>
                    <a:pt x="175" y="27"/>
                    <a:pt x="182" y="38"/>
                    <a:pt x="191" y="45"/>
                  </a:cubicBezTo>
                  <a:cubicBezTo>
                    <a:pt x="208" y="61"/>
                    <a:pt x="219" y="126"/>
                    <a:pt x="210" y="158"/>
                  </a:cubicBezTo>
                  <a:cubicBezTo>
                    <a:pt x="199" y="196"/>
                    <a:pt x="196" y="201"/>
                    <a:pt x="186" y="193"/>
                  </a:cubicBezTo>
                  <a:cubicBezTo>
                    <a:pt x="180" y="188"/>
                    <a:pt x="175" y="188"/>
                    <a:pt x="172" y="193"/>
                  </a:cubicBezTo>
                  <a:cubicBezTo>
                    <a:pt x="169" y="197"/>
                    <a:pt x="162" y="200"/>
                    <a:pt x="155" y="200"/>
                  </a:cubicBezTo>
                  <a:cubicBezTo>
                    <a:pt x="148" y="200"/>
                    <a:pt x="137" y="207"/>
                    <a:pt x="130" y="215"/>
                  </a:cubicBezTo>
                  <a:cubicBezTo>
                    <a:pt x="123" y="223"/>
                    <a:pt x="113" y="228"/>
                    <a:pt x="108" y="226"/>
                  </a:cubicBezTo>
                  <a:cubicBezTo>
                    <a:pt x="102" y="224"/>
                    <a:pt x="97" y="226"/>
                    <a:pt x="95" y="230"/>
                  </a:cubicBezTo>
                  <a:cubicBezTo>
                    <a:pt x="92" y="239"/>
                    <a:pt x="47" y="258"/>
                    <a:pt x="46" y="251"/>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1" name="Freeform 40"/>
            <p:cNvSpPr>
              <a:spLocks/>
            </p:cNvSpPr>
            <p:nvPr/>
          </p:nvSpPr>
          <p:spPr bwMode="auto">
            <a:xfrm>
              <a:off x="6008453" y="3719531"/>
              <a:ext cx="241900" cy="197513"/>
            </a:xfrm>
            <a:custGeom>
              <a:avLst/>
              <a:gdLst/>
              <a:ahLst/>
              <a:cxnLst>
                <a:cxn ang="0">
                  <a:pos x="80" y="98"/>
                </a:cxn>
                <a:cxn ang="0">
                  <a:pos x="59" y="79"/>
                </a:cxn>
                <a:cxn ang="0">
                  <a:pos x="41" y="83"/>
                </a:cxn>
                <a:cxn ang="0">
                  <a:pos x="27" y="99"/>
                </a:cxn>
                <a:cxn ang="0">
                  <a:pos x="13" y="83"/>
                </a:cxn>
                <a:cxn ang="0">
                  <a:pos x="27" y="41"/>
                </a:cxn>
                <a:cxn ang="0">
                  <a:pos x="96" y="17"/>
                </a:cxn>
                <a:cxn ang="0">
                  <a:pos x="105" y="43"/>
                </a:cxn>
                <a:cxn ang="0">
                  <a:pos x="113" y="56"/>
                </a:cxn>
                <a:cxn ang="0">
                  <a:pos x="107" y="90"/>
                </a:cxn>
                <a:cxn ang="0">
                  <a:pos x="80" y="98"/>
                </a:cxn>
              </a:cxnLst>
              <a:rect l="0" t="0" r="r" b="b"/>
              <a:pathLst>
                <a:path w="124" h="102">
                  <a:moveTo>
                    <a:pt x="80" y="98"/>
                  </a:moveTo>
                  <a:cubicBezTo>
                    <a:pt x="71" y="94"/>
                    <a:pt x="62" y="86"/>
                    <a:pt x="59" y="79"/>
                  </a:cubicBezTo>
                  <a:cubicBezTo>
                    <a:pt x="55" y="67"/>
                    <a:pt x="53" y="67"/>
                    <a:pt x="41" y="83"/>
                  </a:cubicBezTo>
                  <a:cubicBezTo>
                    <a:pt x="27" y="99"/>
                    <a:pt x="27" y="99"/>
                    <a:pt x="27" y="99"/>
                  </a:cubicBezTo>
                  <a:cubicBezTo>
                    <a:pt x="13" y="83"/>
                    <a:pt x="13" y="83"/>
                    <a:pt x="13" y="83"/>
                  </a:cubicBezTo>
                  <a:cubicBezTo>
                    <a:pt x="0" y="67"/>
                    <a:pt x="0" y="67"/>
                    <a:pt x="27" y="41"/>
                  </a:cubicBezTo>
                  <a:cubicBezTo>
                    <a:pt x="61" y="8"/>
                    <a:pt x="83" y="0"/>
                    <a:pt x="96" y="17"/>
                  </a:cubicBezTo>
                  <a:cubicBezTo>
                    <a:pt x="101" y="24"/>
                    <a:pt x="105" y="36"/>
                    <a:pt x="105" y="43"/>
                  </a:cubicBezTo>
                  <a:cubicBezTo>
                    <a:pt x="105" y="50"/>
                    <a:pt x="109" y="56"/>
                    <a:pt x="113" y="56"/>
                  </a:cubicBezTo>
                  <a:cubicBezTo>
                    <a:pt x="124" y="56"/>
                    <a:pt x="121" y="76"/>
                    <a:pt x="107" y="90"/>
                  </a:cubicBezTo>
                  <a:cubicBezTo>
                    <a:pt x="98" y="100"/>
                    <a:pt x="90" y="102"/>
                    <a:pt x="80" y="98"/>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42"/>
            <p:cNvSpPr>
              <a:spLocks/>
            </p:cNvSpPr>
            <p:nvPr/>
          </p:nvSpPr>
          <p:spPr bwMode="auto">
            <a:xfrm>
              <a:off x="5944093" y="3703997"/>
              <a:ext cx="144253" cy="110964"/>
            </a:xfrm>
            <a:custGeom>
              <a:avLst/>
              <a:gdLst/>
              <a:ahLst/>
              <a:cxnLst>
                <a:cxn ang="0">
                  <a:pos x="7" y="47"/>
                </a:cxn>
                <a:cxn ang="0">
                  <a:pos x="12" y="33"/>
                </a:cxn>
                <a:cxn ang="0">
                  <a:pos x="38" y="14"/>
                </a:cxn>
                <a:cxn ang="0">
                  <a:pos x="71" y="2"/>
                </a:cxn>
                <a:cxn ang="0">
                  <a:pos x="61" y="29"/>
                </a:cxn>
                <a:cxn ang="0">
                  <a:pos x="23" y="54"/>
                </a:cxn>
                <a:cxn ang="0">
                  <a:pos x="7" y="47"/>
                </a:cxn>
              </a:cxnLst>
              <a:rect l="0" t="0" r="r" b="b"/>
              <a:pathLst>
                <a:path w="73" h="56">
                  <a:moveTo>
                    <a:pt x="7" y="47"/>
                  </a:moveTo>
                  <a:cubicBezTo>
                    <a:pt x="12" y="41"/>
                    <a:pt x="14" y="35"/>
                    <a:pt x="12" y="33"/>
                  </a:cubicBezTo>
                  <a:cubicBezTo>
                    <a:pt x="10" y="32"/>
                    <a:pt x="22" y="23"/>
                    <a:pt x="38" y="14"/>
                  </a:cubicBezTo>
                  <a:cubicBezTo>
                    <a:pt x="54" y="5"/>
                    <a:pt x="69" y="0"/>
                    <a:pt x="71" y="2"/>
                  </a:cubicBezTo>
                  <a:cubicBezTo>
                    <a:pt x="73" y="4"/>
                    <a:pt x="69" y="16"/>
                    <a:pt x="61" y="29"/>
                  </a:cubicBezTo>
                  <a:cubicBezTo>
                    <a:pt x="51" y="47"/>
                    <a:pt x="42" y="53"/>
                    <a:pt x="23" y="54"/>
                  </a:cubicBezTo>
                  <a:cubicBezTo>
                    <a:pt x="3" y="56"/>
                    <a:pt x="0" y="55"/>
                    <a:pt x="7" y="47"/>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74" name="Freeform 43"/>
          <p:cNvSpPr>
            <a:spLocks/>
          </p:cNvSpPr>
          <p:nvPr/>
        </p:nvSpPr>
        <p:spPr bwMode="auto">
          <a:xfrm>
            <a:off x="5152748" y="3395435"/>
            <a:ext cx="272970" cy="499333"/>
          </a:xfrm>
          <a:custGeom>
            <a:avLst/>
            <a:gdLst/>
            <a:ahLst/>
            <a:cxnLst>
              <a:cxn ang="0">
                <a:pos x="38" y="251"/>
              </a:cxn>
              <a:cxn ang="0">
                <a:pos x="26" y="227"/>
              </a:cxn>
              <a:cxn ang="0">
                <a:pos x="13" y="200"/>
              </a:cxn>
              <a:cxn ang="0">
                <a:pos x="1" y="136"/>
              </a:cxn>
              <a:cxn ang="0">
                <a:pos x="18" y="65"/>
              </a:cxn>
              <a:cxn ang="0">
                <a:pos x="48" y="52"/>
              </a:cxn>
              <a:cxn ang="0">
                <a:pos x="84" y="30"/>
              </a:cxn>
              <a:cxn ang="0">
                <a:pos x="112" y="51"/>
              </a:cxn>
              <a:cxn ang="0">
                <a:pos x="127" y="115"/>
              </a:cxn>
              <a:cxn ang="0">
                <a:pos x="133" y="126"/>
              </a:cxn>
              <a:cxn ang="0">
                <a:pos x="120" y="133"/>
              </a:cxn>
              <a:cxn ang="0">
                <a:pos x="102" y="154"/>
              </a:cxn>
              <a:cxn ang="0">
                <a:pos x="94" y="164"/>
              </a:cxn>
              <a:cxn ang="0">
                <a:pos x="86" y="171"/>
              </a:cxn>
              <a:cxn ang="0">
                <a:pos x="81" y="178"/>
              </a:cxn>
              <a:cxn ang="0">
                <a:pos x="72" y="210"/>
              </a:cxn>
              <a:cxn ang="0">
                <a:pos x="79" y="242"/>
              </a:cxn>
              <a:cxn ang="0">
                <a:pos x="76" y="249"/>
              </a:cxn>
              <a:cxn ang="0">
                <a:pos x="38" y="251"/>
              </a:cxn>
            </a:cxnLst>
            <a:rect l="0" t="0" r="r" b="b"/>
            <a:pathLst>
              <a:path w="140" h="256">
                <a:moveTo>
                  <a:pt x="38" y="251"/>
                </a:moveTo>
                <a:cubicBezTo>
                  <a:pt x="30" y="249"/>
                  <a:pt x="26" y="241"/>
                  <a:pt x="26" y="227"/>
                </a:cubicBezTo>
                <a:cubicBezTo>
                  <a:pt x="26" y="215"/>
                  <a:pt x="21" y="204"/>
                  <a:pt x="13" y="200"/>
                </a:cubicBezTo>
                <a:cubicBezTo>
                  <a:pt x="2" y="195"/>
                  <a:pt x="0" y="184"/>
                  <a:pt x="1" y="136"/>
                </a:cubicBezTo>
                <a:cubicBezTo>
                  <a:pt x="1" y="84"/>
                  <a:pt x="3" y="76"/>
                  <a:pt x="18" y="65"/>
                </a:cubicBezTo>
                <a:cubicBezTo>
                  <a:pt x="27" y="58"/>
                  <a:pt x="41" y="52"/>
                  <a:pt x="48" y="52"/>
                </a:cubicBezTo>
                <a:cubicBezTo>
                  <a:pt x="56" y="52"/>
                  <a:pt x="72" y="42"/>
                  <a:pt x="84" y="30"/>
                </a:cubicBezTo>
                <a:cubicBezTo>
                  <a:pt x="112" y="0"/>
                  <a:pt x="125" y="10"/>
                  <a:pt x="112" y="51"/>
                </a:cubicBezTo>
                <a:cubicBezTo>
                  <a:pt x="100" y="86"/>
                  <a:pt x="106" y="115"/>
                  <a:pt x="127" y="115"/>
                </a:cubicBezTo>
                <a:cubicBezTo>
                  <a:pt x="139" y="115"/>
                  <a:pt x="140" y="117"/>
                  <a:pt x="133" y="126"/>
                </a:cubicBezTo>
                <a:cubicBezTo>
                  <a:pt x="128" y="132"/>
                  <a:pt x="122" y="135"/>
                  <a:pt x="120" y="133"/>
                </a:cubicBezTo>
                <a:cubicBezTo>
                  <a:pt x="113" y="126"/>
                  <a:pt x="98" y="144"/>
                  <a:pt x="102" y="154"/>
                </a:cubicBezTo>
                <a:cubicBezTo>
                  <a:pt x="104" y="160"/>
                  <a:pt x="101" y="164"/>
                  <a:pt x="94" y="164"/>
                </a:cubicBezTo>
                <a:cubicBezTo>
                  <a:pt x="87" y="164"/>
                  <a:pt x="84" y="167"/>
                  <a:pt x="86" y="171"/>
                </a:cubicBezTo>
                <a:cubicBezTo>
                  <a:pt x="89" y="175"/>
                  <a:pt x="86" y="178"/>
                  <a:pt x="81" y="178"/>
                </a:cubicBezTo>
                <a:cubicBezTo>
                  <a:pt x="75" y="178"/>
                  <a:pt x="72" y="189"/>
                  <a:pt x="72" y="210"/>
                </a:cubicBezTo>
                <a:cubicBezTo>
                  <a:pt x="72" y="227"/>
                  <a:pt x="75" y="242"/>
                  <a:pt x="79" y="242"/>
                </a:cubicBezTo>
                <a:cubicBezTo>
                  <a:pt x="83" y="242"/>
                  <a:pt x="81" y="245"/>
                  <a:pt x="76" y="249"/>
                </a:cubicBezTo>
                <a:cubicBezTo>
                  <a:pt x="64" y="256"/>
                  <a:pt x="59" y="256"/>
                  <a:pt x="38" y="251"/>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72" name="Group 71">
            <a:extLst>
              <a:ext uri="{FF2B5EF4-FFF2-40B4-BE49-F238E27FC236}">
                <a16:creationId xmlns:a16="http://schemas.microsoft.com/office/drawing/2014/main" id="{29B08B09-4E74-46D3-B2BA-6DBBE9B2EAE9}"/>
              </a:ext>
            </a:extLst>
          </p:cNvPr>
          <p:cNvGrpSpPr/>
          <p:nvPr/>
        </p:nvGrpSpPr>
        <p:grpSpPr>
          <a:xfrm>
            <a:off x="2149477" y="1804260"/>
            <a:ext cx="3594912" cy="1375905"/>
            <a:chOff x="2243731" y="2891162"/>
            <a:chExt cx="3594912" cy="1375905"/>
          </a:xfrm>
        </p:grpSpPr>
        <p:grpSp>
          <p:nvGrpSpPr>
            <p:cNvPr id="76" name="Group 75">
              <a:extLst>
                <a:ext uri="{FF2B5EF4-FFF2-40B4-BE49-F238E27FC236}">
                  <a16:creationId xmlns:a16="http://schemas.microsoft.com/office/drawing/2014/main" id="{A7301EDD-388F-45AB-8F43-A091CEF57ED8}"/>
                </a:ext>
              </a:extLst>
            </p:cNvPr>
            <p:cNvGrpSpPr/>
            <p:nvPr/>
          </p:nvGrpSpPr>
          <p:grpSpPr>
            <a:xfrm>
              <a:off x="2243731" y="3192308"/>
              <a:ext cx="2743200" cy="508758"/>
              <a:chOff x="1066801" y="2238247"/>
              <a:chExt cx="2743200" cy="508758"/>
            </a:xfrm>
          </p:grpSpPr>
          <p:sp>
            <p:nvSpPr>
              <p:cNvPr id="89" name="Freeform: Shape 88">
                <a:extLst>
                  <a:ext uri="{FF2B5EF4-FFF2-40B4-BE49-F238E27FC236}">
                    <a16:creationId xmlns:a16="http://schemas.microsoft.com/office/drawing/2014/main" id="{4C0027CA-F738-4CA9-9158-1C851DA60F20}"/>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 Box 10">
                <a:extLst>
                  <a:ext uri="{FF2B5EF4-FFF2-40B4-BE49-F238E27FC236}">
                    <a16:creationId xmlns:a16="http://schemas.microsoft.com/office/drawing/2014/main" id="{B6A40227-64E7-44BA-9722-014876416AA5}"/>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77" name="Group 76">
              <a:extLst>
                <a:ext uri="{FF2B5EF4-FFF2-40B4-BE49-F238E27FC236}">
                  <a16:creationId xmlns:a16="http://schemas.microsoft.com/office/drawing/2014/main" id="{9B219883-3155-4EDE-A512-BFE5172CFC1C}"/>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80" name="Freeform: Shape 79">
                <a:extLst>
                  <a:ext uri="{FF2B5EF4-FFF2-40B4-BE49-F238E27FC236}">
                    <a16:creationId xmlns:a16="http://schemas.microsoft.com/office/drawing/2014/main" id="{AF87D79F-01E3-4E5B-A9DA-DFAA31130332}"/>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a:extLst>
                  <a:ext uri="{FF2B5EF4-FFF2-40B4-BE49-F238E27FC236}">
                    <a16:creationId xmlns:a16="http://schemas.microsoft.com/office/drawing/2014/main" id="{063FBA1E-C622-4D78-80B1-A6581F415E27}"/>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4" name="Graphic 26" descr="Hike">
                <a:extLst>
                  <a:ext uri="{FF2B5EF4-FFF2-40B4-BE49-F238E27FC236}">
                    <a16:creationId xmlns:a16="http://schemas.microsoft.com/office/drawing/2014/main" id="{13159E5A-F68C-4172-BC87-5B1282DAB38D}"/>
                  </a:ext>
                </a:extLst>
              </p:cNvPr>
              <p:cNvGrpSpPr>
                <a:grpSpLocks noChangeAspect="1"/>
              </p:cNvGrpSpPr>
              <p:nvPr/>
            </p:nvGrpSpPr>
            <p:grpSpPr>
              <a:xfrm>
                <a:off x="3835579" y="2208930"/>
                <a:ext cx="548640" cy="548640"/>
                <a:chOff x="5638800" y="2971800"/>
                <a:chExt cx="914400" cy="914400"/>
              </a:xfrm>
              <a:solidFill>
                <a:srgbClr val="4D4D4D"/>
              </a:solidFill>
            </p:grpSpPr>
            <p:sp>
              <p:nvSpPr>
                <p:cNvPr id="85" name="Freeform: Shape 84">
                  <a:extLst>
                    <a:ext uri="{FF2B5EF4-FFF2-40B4-BE49-F238E27FC236}">
                      <a16:creationId xmlns:a16="http://schemas.microsoft.com/office/drawing/2014/main" id="{349CF68A-DDD5-4E48-9C90-DB799691296C}"/>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86" name="Freeform: Shape 85">
                  <a:extLst>
                    <a:ext uri="{FF2B5EF4-FFF2-40B4-BE49-F238E27FC236}">
                      <a16:creationId xmlns:a16="http://schemas.microsoft.com/office/drawing/2014/main" id="{C7711D5B-866C-4EF7-A7FC-A53E56764450}"/>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88" name="Freeform: Shape 87">
                  <a:extLst>
                    <a:ext uri="{FF2B5EF4-FFF2-40B4-BE49-F238E27FC236}">
                      <a16:creationId xmlns:a16="http://schemas.microsoft.com/office/drawing/2014/main" id="{2882342E-381C-4F32-AEFC-78DC67BB1AC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91" name="TextBox 90">
            <a:extLst>
              <a:ext uri="{FF2B5EF4-FFF2-40B4-BE49-F238E27FC236}">
                <a16:creationId xmlns:a16="http://schemas.microsoft.com/office/drawing/2014/main" id="{18120FDA-A229-45AE-8A18-060B9232B815}"/>
              </a:ext>
            </a:extLst>
          </p:cNvPr>
          <p:cNvSpPr txBox="1"/>
          <p:nvPr/>
        </p:nvSpPr>
        <p:spPr>
          <a:xfrm>
            <a:off x="8799217" y="3831727"/>
            <a:ext cx="3240383"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2" name="TextBox 91">
            <a:extLst>
              <a:ext uri="{FF2B5EF4-FFF2-40B4-BE49-F238E27FC236}">
                <a16:creationId xmlns:a16="http://schemas.microsoft.com/office/drawing/2014/main" id="{13AFFE5A-9A29-4C42-8EC7-A6BE1EA87C17}"/>
              </a:ext>
            </a:extLst>
          </p:cNvPr>
          <p:cNvSpPr txBox="1"/>
          <p:nvPr/>
        </p:nvSpPr>
        <p:spPr>
          <a:xfrm>
            <a:off x="99403" y="2710223"/>
            <a:ext cx="3215798" cy="1523494"/>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93" name="Group 92">
            <a:extLst>
              <a:ext uri="{FF2B5EF4-FFF2-40B4-BE49-F238E27FC236}">
                <a16:creationId xmlns:a16="http://schemas.microsoft.com/office/drawing/2014/main" id="{673E2D60-ABA9-4250-B59D-7989FE924B16}"/>
              </a:ext>
            </a:extLst>
          </p:cNvPr>
          <p:cNvGrpSpPr/>
          <p:nvPr/>
        </p:nvGrpSpPr>
        <p:grpSpPr>
          <a:xfrm>
            <a:off x="6690372" y="2894965"/>
            <a:ext cx="3509383" cy="1375905"/>
            <a:chOff x="6025615" y="1230029"/>
            <a:chExt cx="3509383" cy="1375905"/>
          </a:xfrm>
        </p:grpSpPr>
        <p:grpSp>
          <p:nvGrpSpPr>
            <p:cNvPr id="94" name="Group 93">
              <a:extLst>
                <a:ext uri="{FF2B5EF4-FFF2-40B4-BE49-F238E27FC236}">
                  <a16:creationId xmlns:a16="http://schemas.microsoft.com/office/drawing/2014/main" id="{590A8BCC-8FF7-4381-AFD1-24F23C53DEDA}"/>
                </a:ext>
              </a:extLst>
            </p:cNvPr>
            <p:cNvGrpSpPr/>
            <p:nvPr/>
          </p:nvGrpSpPr>
          <p:grpSpPr>
            <a:xfrm>
              <a:off x="6791798" y="1528954"/>
              <a:ext cx="2743200" cy="508758"/>
              <a:chOff x="7772400" y="675620"/>
              <a:chExt cx="2743200" cy="508758"/>
            </a:xfrm>
          </p:grpSpPr>
          <p:sp>
            <p:nvSpPr>
              <p:cNvPr id="99" name="Freeform: Shape 98">
                <a:extLst>
                  <a:ext uri="{FF2B5EF4-FFF2-40B4-BE49-F238E27FC236}">
                    <a16:creationId xmlns:a16="http://schemas.microsoft.com/office/drawing/2014/main" id="{78F298AB-CAB7-4B5E-9048-0B218AB48982}"/>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Text Box 10">
                <a:extLst>
                  <a:ext uri="{FF2B5EF4-FFF2-40B4-BE49-F238E27FC236}">
                    <a16:creationId xmlns:a16="http://schemas.microsoft.com/office/drawing/2014/main" id="{4F725986-81B3-483F-9F25-202B0E67B177}"/>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5" name="Group 94">
              <a:extLst>
                <a:ext uri="{FF2B5EF4-FFF2-40B4-BE49-F238E27FC236}">
                  <a16:creationId xmlns:a16="http://schemas.microsoft.com/office/drawing/2014/main" id="{C627737F-50A6-4DDB-B7BC-4022E8105940}"/>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96" name="Freeform: Shape 95">
                <a:extLst>
                  <a:ext uri="{FF2B5EF4-FFF2-40B4-BE49-F238E27FC236}">
                    <a16:creationId xmlns:a16="http://schemas.microsoft.com/office/drawing/2014/main" id="{9C7F2315-2070-402D-8C4E-290CB01ABFBD}"/>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Oval 96">
                <a:extLst>
                  <a:ext uri="{FF2B5EF4-FFF2-40B4-BE49-F238E27FC236}">
                    <a16:creationId xmlns:a16="http://schemas.microsoft.com/office/drawing/2014/main" id="{D209C70C-EA97-4414-A9FB-5C3E95B323BE}"/>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8" name="Graphic 97" descr="Tent">
                <a:extLst>
                  <a:ext uri="{FF2B5EF4-FFF2-40B4-BE49-F238E27FC236}">
                    <a16:creationId xmlns:a16="http://schemas.microsoft.com/office/drawing/2014/main" id="{037B3AB0-DBF1-4F12-B5A3-9727EBE71D0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101" name="Chart 100">
            <a:extLst>
              <a:ext uri="{FF2B5EF4-FFF2-40B4-BE49-F238E27FC236}">
                <a16:creationId xmlns:a16="http://schemas.microsoft.com/office/drawing/2014/main" id="{56527D32-9A1B-424B-A312-E43E745022FB}"/>
              </a:ext>
            </a:extLst>
          </p:cNvPr>
          <p:cNvGraphicFramePr>
            <a:graphicFrameLocks noChangeAspect="1"/>
          </p:cNvGraphicFramePr>
          <p:nvPr>
            <p:extLst/>
          </p:nvPr>
        </p:nvGraphicFramePr>
        <p:xfrm>
          <a:off x="6502769" y="2666921"/>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2" name="Chart 101">
            <a:extLst>
              <a:ext uri="{FF2B5EF4-FFF2-40B4-BE49-F238E27FC236}">
                <a16:creationId xmlns:a16="http://schemas.microsoft.com/office/drawing/2014/main" id="{46843C12-D9EF-4F0C-8EA1-26B1DDCDC76E}"/>
              </a:ext>
            </a:extLst>
          </p:cNvPr>
          <p:cNvGraphicFramePr>
            <a:graphicFrameLocks noChangeAspect="1"/>
          </p:cNvGraphicFramePr>
          <p:nvPr>
            <p:extLst/>
          </p:nvPr>
        </p:nvGraphicFramePr>
        <p:xfrm>
          <a:off x="4457804" y="1581100"/>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104" name="Group 103">
            <a:extLst>
              <a:ext uri="{FF2B5EF4-FFF2-40B4-BE49-F238E27FC236}">
                <a16:creationId xmlns:a16="http://schemas.microsoft.com/office/drawing/2014/main" id="{2403A2BC-A966-4F44-83F8-F6240E379882}"/>
              </a:ext>
            </a:extLst>
          </p:cNvPr>
          <p:cNvGrpSpPr/>
          <p:nvPr/>
        </p:nvGrpSpPr>
        <p:grpSpPr>
          <a:xfrm>
            <a:off x="1261726" y="4538863"/>
            <a:ext cx="3594912" cy="1375905"/>
            <a:chOff x="2243731" y="2891162"/>
            <a:chExt cx="3594912" cy="1375905"/>
          </a:xfrm>
        </p:grpSpPr>
        <p:grpSp>
          <p:nvGrpSpPr>
            <p:cNvPr id="105" name="Group 104">
              <a:extLst>
                <a:ext uri="{FF2B5EF4-FFF2-40B4-BE49-F238E27FC236}">
                  <a16:creationId xmlns:a16="http://schemas.microsoft.com/office/drawing/2014/main" id="{C2C2601C-C151-4331-8CC1-A725D7E3F50D}"/>
                </a:ext>
              </a:extLst>
            </p:cNvPr>
            <p:cNvGrpSpPr/>
            <p:nvPr/>
          </p:nvGrpSpPr>
          <p:grpSpPr>
            <a:xfrm>
              <a:off x="2243731" y="3192308"/>
              <a:ext cx="2743200" cy="508758"/>
              <a:chOff x="1066801" y="2238247"/>
              <a:chExt cx="2743200" cy="508758"/>
            </a:xfrm>
          </p:grpSpPr>
          <p:sp>
            <p:nvSpPr>
              <p:cNvPr id="113" name="Freeform: Shape 112">
                <a:extLst>
                  <a:ext uri="{FF2B5EF4-FFF2-40B4-BE49-F238E27FC236}">
                    <a16:creationId xmlns:a16="http://schemas.microsoft.com/office/drawing/2014/main" id="{D132126D-8682-4866-A804-4D4624F2A3B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Text Box 10">
                <a:extLst>
                  <a:ext uri="{FF2B5EF4-FFF2-40B4-BE49-F238E27FC236}">
                    <a16:creationId xmlns:a16="http://schemas.microsoft.com/office/drawing/2014/main" id="{9EF30CE9-DBAE-469D-B430-90C102BD1DBF}"/>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6" name="Group 105">
              <a:extLst>
                <a:ext uri="{FF2B5EF4-FFF2-40B4-BE49-F238E27FC236}">
                  <a16:creationId xmlns:a16="http://schemas.microsoft.com/office/drawing/2014/main" id="{E9848AF3-939A-47D8-B756-6D24391DF494}"/>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07" name="Freeform: Shape 106">
                <a:extLst>
                  <a:ext uri="{FF2B5EF4-FFF2-40B4-BE49-F238E27FC236}">
                    <a16:creationId xmlns:a16="http://schemas.microsoft.com/office/drawing/2014/main" id="{8407971B-025B-4F3A-A80C-244A6FA288E1}"/>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Oval 107">
                <a:extLst>
                  <a:ext uri="{FF2B5EF4-FFF2-40B4-BE49-F238E27FC236}">
                    <a16:creationId xmlns:a16="http://schemas.microsoft.com/office/drawing/2014/main" id="{BECD8896-C2D8-4694-ADB3-539637791963}"/>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9" name="Graphic 26" descr="Hike">
                <a:extLst>
                  <a:ext uri="{FF2B5EF4-FFF2-40B4-BE49-F238E27FC236}">
                    <a16:creationId xmlns:a16="http://schemas.microsoft.com/office/drawing/2014/main" id="{C666A20F-A85E-4072-B01E-E19FAF04524D}"/>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0" name="Freeform: Shape 109">
                  <a:extLst>
                    <a:ext uri="{FF2B5EF4-FFF2-40B4-BE49-F238E27FC236}">
                      <a16:creationId xmlns:a16="http://schemas.microsoft.com/office/drawing/2014/main" id="{09525717-61F9-4D8F-8D32-05008208E34E}"/>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11" name="Freeform: Shape 110">
                  <a:extLst>
                    <a:ext uri="{FF2B5EF4-FFF2-40B4-BE49-F238E27FC236}">
                      <a16:creationId xmlns:a16="http://schemas.microsoft.com/office/drawing/2014/main" id="{E280517D-F45E-435C-9B18-9042BAFC4094}"/>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12" name="Freeform: Shape 111">
                  <a:extLst>
                    <a:ext uri="{FF2B5EF4-FFF2-40B4-BE49-F238E27FC236}">
                      <a16:creationId xmlns:a16="http://schemas.microsoft.com/office/drawing/2014/main" id="{E2F29503-B67B-4F93-9BD9-31522EF3C402}"/>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15" name="TextBox 114">
            <a:extLst>
              <a:ext uri="{FF2B5EF4-FFF2-40B4-BE49-F238E27FC236}">
                <a16:creationId xmlns:a16="http://schemas.microsoft.com/office/drawing/2014/main" id="{A7999DE3-8B11-47B6-A376-60ACCD564149}"/>
              </a:ext>
            </a:extLst>
          </p:cNvPr>
          <p:cNvSpPr txBox="1"/>
          <p:nvPr/>
        </p:nvSpPr>
        <p:spPr>
          <a:xfrm>
            <a:off x="-9064" y="5369321"/>
            <a:ext cx="3241149" cy="1523494"/>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16" name="Chart 115">
            <a:extLst>
              <a:ext uri="{FF2B5EF4-FFF2-40B4-BE49-F238E27FC236}">
                <a16:creationId xmlns:a16="http://schemas.microsoft.com/office/drawing/2014/main" id="{AF4EF08C-08FB-4281-9446-F68E7DF091EA}"/>
              </a:ext>
            </a:extLst>
          </p:cNvPr>
          <p:cNvGraphicFramePr>
            <a:graphicFrameLocks noChangeAspect="1"/>
          </p:cNvGraphicFramePr>
          <p:nvPr>
            <p:extLst/>
          </p:nvPr>
        </p:nvGraphicFramePr>
        <p:xfrm>
          <a:off x="3585581" y="4315703"/>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103" name="Picture 102">
            <a:hlinkClick r:id="rId8"/>
            <a:extLst>
              <a:ext uri="{FF2B5EF4-FFF2-40B4-BE49-F238E27FC236}">
                <a16:creationId xmlns:a16="http://schemas.microsoft.com/office/drawing/2014/main" id="{E13C6DA8-C5CE-4910-9657-481C961E642F}"/>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82853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500"/>
                                        <p:tgtEl>
                                          <p:spTgt spid="451"/>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82"/>
                                        </p:tgtEl>
                                        <p:attrNameLst>
                                          <p:attrName>style.visibility</p:attrName>
                                        </p:attrNameLst>
                                      </p:cBhvr>
                                      <p:to>
                                        <p:strVal val="visible"/>
                                      </p:to>
                                    </p:set>
                                    <p:anim calcmode="lin" valueType="num">
                                      <p:cBhvr additive="base">
                                        <p:cTn id="11" dur="250" fill="hold"/>
                                        <p:tgtEl>
                                          <p:spTgt spid="82"/>
                                        </p:tgtEl>
                                        <p:attrNameLst>
                                          <p:attrName>ppt_x</p:attrName>
                                        </p:attrNameLst>
                                      </p:cBhvr>
                                      <p:tavLst>
                                        <p:tav tm="0">
                                          <p:val>
                                            <p:strVal val="#ppt_x"/>
                                          </p:val>
                                        </p:tav>
                                        <p:tav tm="100000">
                                          <p:val>
                                            <p:strVal val="#ppt_x"/>
                                          </p:val>
                                        </p:tav>
                                      </p:tavLst>
                                    </p:anim>
                                    <p:anim calcmode="lin" valueType="num">
                                      <p:cBhvr additive="base">
                                        <p:cTn id="12" dur="250" fill="hold"/>
                                        <p:tgtEl>
                                          <p:spTgt spid="82"/>
                                        </p:tgtEl>
                                        <p:attrNameLst>
                                          <p:attrName>ppt_y</p:attrName>
                                        </p:attrNameLst>
                                      </p:cBhvr>
                                      <p:tavLst>
                                        <p:tav tm="0">
                                          <p:val>
                                            <p:strVal val="1+#ppt_h/2"/>
                                          </p:val>
                                        </p:tav>
                                        <p:tav tm="100000">
                                          <p:val>
                                            <p:strVal val="#ppt_y"/>
                                          </p:val>
                                        </p:tav>
                                      </p:tavLst>
                                    </p:anim>
                                  </p:childTnLst>
                                </p:cTn>
                              </p:par>
                            </p:childTnLst>
                          </p:cTn>
                        </p:par>
                        <p:par>
                          <p:cTn id="13" fill="hold">
                            <p:stCondLst>
                              <p:cond delay="750"/>
                            </p:stCondLst>
                            <p:childTnLst>
                              <p:par>
                                <p:cTn id="14" presetID="2" presetClass="entr" presetSubtype="4"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250" fill="hold"/>
                                        <p:tgtEl>
                                          <p:spTgt spid="4"/>
                                        </p:tgtEl>
                                        <p:attrNameLst>
                                          <p:attrName>ppt_x</p:attrName>
                                        </p:attrNameLst>
                                      </p:cBhvr>
                                      <p:tavLst>
                                        <p:tav tm="0">
                                          <p:val>
                                            <p:strVal val="#ppt_x"/>
                                          </p:val>
                                        </p:tav>
                                        <p:tav tm="100000">
                                          <p:val>
                                            <p:strVal val="#ppt_x"/>
                                          </p:val>
                                        </p:tav>
                                      </p:tavLst>
                                    </p:anim>
                                    <p:anim calcmode="lin" valueType="num">
                                      <p:cBhvr additive="base">
                                        <p:cTn id="17" dur="250" fill="hold"/>
                                        <p:tgtEl>
                                          <p:spTgt spid="4"/>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2" presetClass="entr" presetSubtype="4" fill="hold" grpId="0" nodeType="afterEffect">
                                  <p:stCondLst>
                                    <p:cond delay="0"/>
                                  </p:stCondLst>
                                  <p:childTnLst>
                                    <p:set>
                                      <p:cBhvr>
                                        <p:cTn id="20" dur="1" fill="hold">
                                          <p:stCondLst>
                                            <p:cond delay="0"/>
                                          </p:stCondLst>
                                        </p:cTn>
                                        <p:tgtEl>
                                          <p:spTgt spid="87"/>
                                        </p:tgtEl>
                                        <p:attrNameLst>
                                          <p:attrName>style.visibility</p:attrName>
                                        </p:attrNameLst>
                                      </p:cBhvr>
                                      <p:to>
                                        <p:strVal val="visible"/>
                                      </p:to>
                                    </p:set>
                                    <p:anim calcmode="lin" valueType="num">
                                      <p:cBhvr additive="base">
                                        <p:cTn id="21" dur="250" fill="hold"/>
                                        <p:tgtEl>
                                          <p:spTgt spid="87"/>
                                        </p:tgtEl>
                                        <p:attrNameLst>
                                          <p:attrName>ppt_x</p:attrName>
                                        </p:attrNameLst>
                                      </p:cBhvr>
                                      <p:tavLst>
                                        <p:tav tm="0">
                                          <p:val>
                                            <p:strVal val="#ppt_x"/>
                                          </p:val>
                                        </p:tav>
                                        <p:tav tm="100000">
                                          <p:val>
                                            <p:strVal val="#ppt_x"/>
                                          </p:val>
                                        </p:tav>
                                      </p:tavLst>
                                    </p:anim>
                                    <p:anim calcmode="lin" valueType="num">
                                      <p:cBhvr additive="base">
                                        <p:cTn id="22" dur="250" fill="hold"/>
                                        <p:tgtEl>
                                          <p:spTgt spid="87"/>
                                        </p:tgtEl>
                                        <p:attrNameLst>
                                          <p:attrName>ppt_y</p:attrName>
                                        </p:attrNameLst>
                                      </p:cBhvr>
                                      <p:tavLst>
                                        <p:tav tm="0">
                                          <p:val>
                                            <p:strVal val="1+#ppt_h/2"/>
                                          </p:val>
                                        </p:tav>
                                        <p:tav tm="100000">
                                          <p:val>
                                            <p:strVal val="#ppt_y"/>
                                          </p:val>
                                        </p:tav>
                                      </p:tavLst>
                                    </p:anim>
                                  </p:childTnLst>
                                </p:cTn>
                              </p:par>
                            </p:childTnLst>
                          </p:cTn>
                        </p:par>
                        <p:par>
                          <p:cTn id="23" fill="hold">
                            <p:stCondLst>
                              <p:cond delay="1250"/>
                            </p:stCondLst>
                            <p:childTnLst>
                              <p:par>
                                <p:cTn id="24" presetID="2" presetClass="entr" presetSubtype="4" fill="hold" grpId="0" nodeType="afterEffect">
                                  <p:stCondLst>
                                    <p:cond delay="0"/>
                                  </p:stCondLst>
                                  <p:childTnLst>
                                    <p:set>
                                      <p:cBhvr>
                                        <p:cTn id="25" dur="1" fill="hold">
                                          <p:stCondLst>
                                            <p:cond delay="0"/>
                                          </p:stCondLst>
                                        </p:cTn>
                                        <p:tgtEl>
                                          <p:spTgt spid="81"/>
                                        </p:tgtEl>
                                        <p:attrNameLst>
                                          <p:attrName>style.visibility</p:attrName>
                                        </p:attrNameLst>
                                      </p:cBhvr>
                                      <p:to>
                                        <p:strVal val="visible"/>
                                      </p:to>
                                    </p:set>
                                    <p:anim calcmode="lin" valueType="num">
                                      <p:cBhvr additive="base">
                                        <p:cTn id="26" dur="250" fill="hold"/>
                                        <p:tgtEl>
                                          <p:spTgt spid="81"/>
                                        </p:tgtEl>
                                        <p:attrNameLst>
                                          <p:attrName>ppt_x</p:attrName>
                                        </p:attrNameLst>
                                      </p:cBhvr>
                                      <p:tavLst>
                                        <p:tav tm="0">
                                          <p:val>
                                            <p:strVal val="#ppt_x"/>
                                          </p:val>
                                        </p:tav>
                                        <p:tav tm="100000">
                                          <p:val>
                                            <p:strVal val="#ppt_x"/>
                                          </p:val>
                                        </p:tav>
                                      </p:tavLst>
                                    </p:anim>
                                    <p:anim calcmode="lin" valueType="num">
                                      <p:cBhvr additive="base">
                                        <p:cTn id="27" dur="250" fill="hold"/>
                                        <p:tgtEl>
                                          <p:spTgt spid="81"/>
                                        </p:tgtEl>
                                        <p:attrNameLst>
                                          <p:attrName>ppt_y</p:attrName>
                                        </p:attrNameLst>
                                      </p:cBhvr>
                                      <p:tavLst>
                                        <p:tav tm="0">
                                          <p:val>
                                            <p:strVal val="1+#ppt_h/2"/>
                                          </p:val>
                                        </p:tav>
                                        <p:tav tm="100000">
                                          <p:val>
                                            <p:strVal val="#ppt_y"/>
                                          </p:val>
                                        </p:tav>
                                      </p:tavLst>
                                    </p:anim>
                                  </p:childTnLst>
                                </p:cTn>
                              </p:par>
                            </p:childTnLst>
                          </p:cTn>
                        </p:par>
                        <p:par>
                          <p:cTn id="28" fill="hold">
                            <p:stCondLst>
                              <p:cond delay="1500"/>
                            </p:stCondLst>
                            <p:childTnLst>
                              <p:par>
                                <p:cTn id="29" presetID="2" presetClass="entr" presetSubtype="4" fill="hold" grpId="0" nodeType="afterEffect">
                                  <p:stCondLst>
                                    <p:cond delay="0"/>
                                  </p:stCondLst>
                                  <p:childTnLst>
                                    <p:set>
                                      <p:cBhvr>
                                        <p:cTn id="30" dur="1" fill="hold">
                                          <p:stCondLst>
                                            <p:cond delay="0"/>
                                          </p:stCondLst>
                                        </p:cTn>
                                        <p:tgtEl>
                                          <p:spTgt spid="79"/>
                                        </p:tgtEl>
                                        <p:attrNameLst>
                                          <p:attrName>style.visibility</p:attrName>
                                        </p:attrNameLst>
                                      </p:cBhvr>
                                      <p:to>
                                        <p:strVal val="visible"/>
                                      </p:to>
                                    </p:set>
                                    <p:anim calcmode="lin" valueType="num">
                                      <p:cBhvr additive="base">
                                        <p:cTn id="31" dur="250" fill="hold"/>
                                        <p:tgtEl>
                                          <p:spTgt spid="79"/>
                                        </p:tgtEl>
                                        <p:attrNameLst>
                                          <p:attrName>ppt_x</p:attrName>
                                        </p:attrNameLst>
                                      </p:cBhvr>
                                      <p:tavLst>
                                        <p:tav tm="0">
                                          <p:val>
                                            <p:strVal val="#ppt_x"/>
                                          </p:val>
                                        </p:tav>
                                        <p:tav tm="100000">
                                          <p:val>
                                            <p:strVal val="#ppt_x"/>
                                          </p:val>
                                        </p:tav>
                                      </p:tavLst>
                                    </p:anim>
                                    <p:anim calcmode="lin" valueType="num">
                                      <p:cBhvr additive="base">
                                        <p:cTn id="32" dur="250" fill="hold"/>
                                        <p:tgtEl>
                                          <p:spTgt spid="79"/>
                                        </p:tgtEl>
                                        <p:attrNameLst>
                                          <p:attrName>ppt_y</p:attrName>
                                        </p:attrNameLst>
                                      </p:cBhvr>
                                      <p:tavLst>
                                        <p:tav tm="0">
                                          <p:val>
                                            <p:strVal val="1+#ppt_h/2"/>
                                          </p:val>
                                        </p:tav>
                                        <p:tav tm="100000">
                                          <p:val>
                                            <p:strVal val="#ppt_y"/>
                                          </p:val>
                                        </p:tav>
                                      </p:tavLst>
                                    </p:anim>
                                  </p:childTnLst>
                                </p:cTn>
                              </p:par>
                            </p:childTnLst>
                          </p:cTn>
                        </p:par>
                        <p:par>
                          <p:cTn id="33" fill="hold">
                            <p:stCondLst>
                              <p:cond delay="1750"/>
                            </p:stCondLst>
                            <p:childTnLst>
                              <p:par>
                                <p:cTn id="34" presetID="2" presetClass="entr" presetSubtype="4" fill="hold" grpId="0" nodeType="afterEffect">
                                  <p:stCondLst>
                                    <p:cond delay="0"/>
                                  </p:stCondLst>
                                  <p:childTnLst>
                                    <p:set>
                                      <p:cBhvr>
                                        <p:cTn id="35" dur="1" fill="hold">
                                          <p:stCondLst>
                                            <p:cond delay="0"/>
                                          </p:stCondLst>
                                        </p:cTn>
                                        <p:tgtEl>
                                          <p:spTgt spid="70"/>
                                        </p:tgtEl>
                                        <p:attrNameLst>
                                          <p:attrName>style.visibility</p:attrName>
                                        </p:attrNameLst>
                                      </p:cBhvr>
                                      <p:to>
                                        <p:strVal val="visible"/>
                                      </p:to>
                                    </p:set>
                                    <p:anim calcmode="lin" valueType="num">
                                      <p:cBhvr additive="base">
                                        <p:cTn id="36" dur="250" fill="hold"/>
                                        <p:tgtEl>
                                          <p:spTgt spid="70"/>
                                        </p:tgtEl>
                                        <p:attrNameLst>
                                          <p:attrName>ppt_x</p:attrName>
                                        </p:attrNameLst>
                                      </p:cBhvr>
                                      <p:tavLst>
                                        <p:tav tm="0">
                                          <p:val>
                                            <p:strVal val="#ppt_x"/>
                                          </p:val>
                                        </p:tav>
                                        <p:tav tm="100000">
                                          <p:val>
                                            <p:strVal val="#ppt_x"/>
                                          </p:val>
                                        </p:tav>
                                      </p:tavLst>
                                    </p:anim>
                                    <p:anim calcmode="lin" valueType="num">
                                      <p:cBhvr additive="base">
                                        <p:cTn id="37" dur="250" fill="hold"/>
                                        <p:tgtEl>
                                          <p:spTgt spid="70"/>
                                        </p:tgtEl>
                                        <p:attrNameLst>
                                          <p:attrName>ppt_y</p:attrName>
                                        </p:attrNameLst>
                                      </p:cBhvr>
                                      <p:tavLst>
                                        <p:tav tm="0">
                                          <p:val>
                                            <p:strVal val="1+#ppt_h/2"/>
                                          </p:val>
                                        </p:tav>
                                        <p:tav tm="100000">
                                          <p:val>
                                            <p:strVal val="#ppt_y"/>
                                          </p:val>
                                        </p:tav>
                                      </p:tavLst>
                                    </p:anim>
                                  </p:childTnLst>
                                </p:cTn>
                              </p:par>
                            </p:childTnLst>
                          </p:cTn>
                        </p:par>
                        <p:par>
                          <p:cTn id="38" fill="hold">
                            <p:stCondLst>
                              <p:cond delay="2000"/>
                            </p:stCondLst>
                            <p:childTnLst>
                              <p:par>
                                <p:cTn id="39" presetID="2" presetClass="entr" presetSubtype="4" fill="hold" grpId="0" nodeType="afterEffect">
                                  <p:stCondLst>
                                    <p:cond delay="0"/>
                                  </p:stCondLst>
                                  <p:childTnLst>
                                    <p:set>
                                      <p:cBhvr>
                                        <p:cTn id="40" dur="1" fill="hold">
                                          <p:stCondLst>
                                            <p:cond delay="0"/>
                                          </p:stCondLst>
                                        </p:cTn>
                                        <p:tgtEl>
                                          <p:spTgt spid="68"/>
                                        </p:tgtEl>
                                        <p:attrNameLst>
                                          <p:attrName>style.visibility</p:attrName>
                                        </p:attrNameLst>
                                      </p:cBhvr>
                                      <p:to>
                                        <p:strVal val="visible"/>
                                      </p:to>
                                    </p:set>
                                    <p:anim calcmode="lin" valueType="num">
                                      <p:cBhvr additive="base">
                                        <p:cTn id="41" dur="250" fill="hold"/>
                                        <p:tgtEl>
                                          <p:spTgt spid="68"/>
                                        </p:tgtEl>
                                        <p:attrNameLst>
                                          <p:attrName>ppt_x</p:attrName>
                                        </p:attrNameLst>
                                      </p:cBhvr>
                                      <p:tavLst>
                                        <p:tav tm="0">
                                          <p:val>
                                            <p:strVal val="#ppt_x"/>
                                          </p:val>
                                        </p:tav>
                                        <p:tav tm="100000">
                                          <p:val>
                                            <p:strVal val="#ppt_x"/>
                                          </p:val>
                                        </p:tav>
                                      </p:tavLst>
                                    </p:anim>
                                    <p:anim calcmode="lin" valueType="num">
                                      <p:cBhvr additive="base">
                                        <p:cTn id="42" dur="250" fill="hold"/>
                                        <p:tgtEl>
                                          <p:spTgt spid="68"/>
                                        </p:tgtEl>
                                        <p:attrNameLst>
                                          <p:attrName>ppt_y</p:attrName>
                                        </p:attrNameLst>
                                      </p:cBhvr>
                                      <p:tavLst>
                                        <p:tav tm="0">
                                          <p:val>
                                            <p:strVal val="1+#ppt_h/2"/>
                                          </p:val>
                                        </p:tav>
                                        <p:tav tm="100000">
                                          <p:val>
                                            <p:strVal val="#ppt_y"/>
                                          </p:val>
                                        </p:tav>
                                      </p:tavLst>
                                    </p:anim>
                                  </p:childTnLst>
                                </p:cTn>
                              </p:par>
                            </p:childTnLst>
                          </p:cTn>
                        </p:par>
                        <p:par>
                          <p:cTn id="43" fill="hold">
                            <p:stCondLst>
                              <p:cond delay="2250"/>
                            </p:stCondLst>
                            <p:childTnLst>
                              <p:par>
                                <p:cTn id="44" presetID="2" presetClass="entr" presetSubtype="4" fill="hold" grpId="0" nodeType="afterEffect">
                                  <p:stCondLst>
                                    <p:cond delay="0"/>
                                  </p:stCondLst>
                                  <p:childTnLst>
                                    <p:set>
                                      <p:cBhvr>
                                        <p:cTn id="45" dur="1" fill="hold">
                                          <p:stCondLst>
                                            <p:cond delay="0"/>
                                          </p:stCondLst>
                                        </p:cTn>
                                        <p:tgtEl>
                                          <p:spTgt spid="54"/>
                                        </p:tgtEl>
                                        <p:attrNameLst>
                                          <p:attrName>style.visibility</p:attrName>
                                        </p:attrNameLst>
                                      </p:cBhvr>
                                      <p:to>
                                        <p:strVal val="visible"/>
                                      </p:to>
                                    </p:set>
                                    <p:anim calcmode="lin" valueType="num">
                                      <p:cBhvr additive="base">
                                        <p:cTn id="46" dur="250" fill="hold"/>
                                        <p:tgtEl>
                                          <p:spTgt spid="54"/>
                                        </p:tgtEl>
                                        <p:attrNameLst>
                                          <p:attrName>ppt_x</p:attrName>
                                        </p:attrNameLst>
                                      </p:cBhvr>
                                      <p:tavLst>
                                        <p:tav tm="0">
                                          <p:val>
                                            <p:strVal val="#ppt_x"/>
                                          </p:val>
                                        </p:tav>
                                        <p:tav tm="100000">
                                          <p:val>
                                            <p:strVal val="#ppt_x"/>
                                          </p:val>
                                        </p:tav>
                                      </p:tavLst>
                                    </p:anim>
                                    <p:anim calcmode="lin" valueType="num">
                                      <p:cBhvr additive="base">
                                        <p:cTn id="47" dur="250" fill="hold"/>
                                        <p:tgtEl>
                                          <p:spTgt spid="54"/>
                                        </p:tgtEl>
                                        <p:attrNameLst>
                                          <p:attrName>ppt_y</p:attrName>
                                        </p:attrNameLst>
                                      </p:cBhvr>
                                      <p:tavLst>
                                        <p:tav tm="0">
                                          <p:val>
                                            <p:strVal val="1+#ppt_h/2"/>
                                          </p:val>
                                        </p:tav>
                                        <p:tav tm="100000">
                                          <p:val>
                                            <p:strVal val="#ppt_y"/>
                                          </p:val>
                                        </p:tav>
                                      </p:tavLst>
                                    </p:anim>
                                  </p:childTnLst>
                                </p:cTn>
                              </p:par>
                            </p:childTnLst>
                          </p:cTn>
                        </p:par>
                        <p:par>
                          <p:cTn id="48" fill="hold">
                            <p:stCondLst>
                              <p:cond delay="2500"/>
                            </p:stCondLst>
                            <p:childTnLst>
                              <p:par>
                                <p:cTn id="49" presetID="2" presetClass="entr" presetSubtype="4" fill="hold" grpId="0" nodeType="afterEffect">
                                  <p:stCondLst>
                                    <p:cond delay="0"/>
                                  </p:stCondLst>
                                  <p:childTnLst>
                                    <p:set>
                                      <p:cBhvr>
                                        <p:cTn id="50" dur="1" fill="hold">
                                          <p:stCondLst>
                                            <p:cond delay="0"/>
                                          </p:stCondLst>
                                        </p:cTn>
                                        <p:tgtEl>
                                          <p:spTgt spid="56"/>
                                        </p:tgtEl>
                                        <p:attrNameLst>
                                          <p:attrName>style.visibility</p:attrName>
                                        </p:attrNameLst>
                                      </p:cBhvr>
                                      <p:to>
                                        <p:strVal val="visible"/>
                                      </p:to>
                                    </p:set>
                                    <p:anim calcmode="lin" valueType="num">
                                      <p:cBhvr additive="base">
                                        <p:cTn id="51" dur="250" fill="hold"/>
                                        <p:tgtEl>
                                          <p:spTgt spid="56"/>
                                        </p:tgtEl>
                                        <p:attrNameLst>
                                          <p:attrName>ppt_x</p:attrName>
                                        </p:attrNameLst>
                                      </p:cBhvr>
                                      <p:tavLst>
                                        <p:tav tm="0">
                                          <p:val>
                                            <p:strVal val="#ppt_x"/>
                                          </p:val>
                                        </p:tav>
                                        <p:tav tm="100000">
                                          <p:val>
                                            <p:strVal val="#ppt_x"/>
                                          </p:val>
                                        </p:tav>
                                      </p:tavLst>
                                    </p:anim>
                                    <p:anim calcmode="lin" valueType="num">
                                      <p:cBhvr additive="base">
                                        <p:cTn id="52" dur="250" fill="hold"/>
                                        <p:tgtEl>
                                          <p:spTgt spid="56"/>
                                        </p:tgtEl>
                                        <p:attrNameLst>
                                          <p:attrName>ppt_y</p:attrName>
                                        </p:attrNameLst>
                                      </p:cBhvr>
                                      <p:tavLst>
                                        <p:tav tm="0">
                                          <p:val>
                                            <p:strVal val="1+#ppt_h/2"/>
                                          </p:val>
                                        </p:tav>
                                        <p:tav tm="100000">
                                          <p:val>
                                            <p:strVal val="#ppt_y"/>
                                          </p:val>
                                        </p:tav>
                                      </p:tavLst>
                                    </p:anim>
                                  </p:childTnLst>
                                </p:cTn>
                              </p:par>
                            </p:childTnLst>
                          </p:cTn>
                        </p:par>
                        <p:par>
                          <p:cTn id="53" fill="hold">
                            <p:stCondLst>
                              <p:cond delay="2750"/>
                            </p:stCondLst>
                            <p:childTnLst>
                              <p:par>
                                <p:cTn id="54" presetID="2" presetClass="entr" presetSubtype="4" fill="hold" grpId="0" nodeType="afterEffect">
                                  <p:stCondLst>
                                    <p:cond delay="0"/>
                                  </p:stCondLst>
                                  <p:childTnLst>
                                    <p:set>
                                      <p:cBhvr>
                                        <p:cTn id="55" dur="1" fill="hold">
                                          <p:stCondLst>
                                            <p:cond delay="0"/>
                                          </p:stCondLst>
                                        </p:cTn>
                                        <p:tgtEl>
                                          <p:spTgt spid="53"/>
                                        </p:tgtEl>
                                        <p:attrNameLst>
                                          <p:attrName>style.visibility</p:attrName>
                                        </p:attrNameLst>
                                      </p:cBhvr>
                                      <p:to>
                                        <p:strVal val="visible"/>
                                      </p:to>
                                    </p:set>
                                    <p:anim calcmode="lin" valueType="num">
                                      <p:cBhvr additive="base">
                                        <p:cTn id="56" dur="250" fill="hold"/>
                                        <p:tgtEl>
                                          <p:spTgt spid="53"/>
                                        </p:tgtEl>
                                        <p:attrNameLst>
                                          <p:attrName>ppt_x</p:attrName>
                                        </p:attrNameLst>
                                      </p:cBhvr>
                                      <p:tavLst>
                                        <p:tav tm="0">
                                          <p:val>
                                            <p:strVal val="#ppt_x"/>
                                          </p:val>
                                        </p:tav>
                                        <p:tav tm="100000">
                                          <p:val>
                                            <p:strVal val="#ppt_x"/>
                                          </p:val>
                                        </p:tav>
                                      </p:tavLst>
                                    </p:anim>
                                    <p:anim calcmode="lin" valueType="num">
                                      <p:cBhvr additive="base">
                                        <p:cTn id="57" dur="250" fill="hold"/>
                                        <p:tgtEl>
                                          <p:spTgt spid="53"/>
                                        </p:tgtEl>
                                        <p:attrNameLst>
                                          <p:attrName>ppt_y</p:attrName>
                                        </p:attrNameLst>
                                      </p:cBhvr>
                                      <p:tavLst>
                                        <p:tav tm="0">
                                          <p:val>
                                            <p:strVal val="1+#ppt_h/2"/>
                                          </p:val>
                                        </p:tav>
                                        <p:tav tm="100000">
                                          <p:val>
                                            <p:strVal val="#ppt_y"/>
                                          </p:val>
                                        </p:tav>
                                      </p:tavLst>
                                    </p:anim>
                                  </p:childTnLst>
                                </p:cTn>
                              </p:par>
                            </p:childTnLst>
                          </p:cTn>
                        </p:par>
                        <p:par>
                          <p:cTn id="58" fill="hold">
                            <p:stCondLst>
                              <p:cond delay="3000"/>
                            </p:stCondLst>
                            <p:childTnLst>
                              <p:par>
                                <p:cTn id="59" presetID="2" presetClass="entr" presetSubtype="4" fill="hold" grpId="0" nodeType="afterEffect">
                                  <p:stCondLst>
                                    <p:cond delay="0"/>
                                  </p:stCondLst>
                                  <p:childTnLst>
                                    <p:set>
                                      <p:cBhvr>
                                        <p:cTn id="60" dur="1" fill="hold">
                                          <p:stCondLst>
                                            <p:cond delay="0"/>
                                          </p:stCondLst>
                                        </p:cTn>
                                        <p:tgtEl>
                                          <p:spTgt spid="48"/>
                                        </p:tgtEl>
                                        <p:attrNameLst>
                                          <p:attrName>style.visibility</p:attrName>
                                        </p:attrNameLst>
                                      </p:cBhvr>
                                      <p:to>
                                        <p:strVal val="visible"/>
                                      </p:to>
                                    </p:set>
                                    <p:anim calcmode="lin" valueType="num">
                                      <p:cBhvr additive="base">
                                        <p:cTn id="61" dur="250" fill="hold"/>
                                        <p:tgtEl>
                                          <p:spTgt spid="48"/>
                                        </p:tgtEl>
                                        <p:attrNameLst>
                                          <p:attrName>ppt_x</p:attrName>
                                        </p:attrNameLst>
                                      </p:cBhvr>
                                      <p:tavLst>
                                        <p:tav tm="0">
                                          <p:val>
                                            <p:strVal val="#ppt_x"/>
                                          </p:val>
                                        </p:tav>
                                        <p:tav tm="100000">
                                          <p:val>
                                            <p:strVal val="#ppt_x"/>
                                          </p:val>
                                        </p:tav>
                                      </p:tavLst>
                                    </p:anim>
                                    <p:anim calcmode="lin" valueType="num">
                                      <p:cBhvr additive="base">
                                        <p:cTn id="62" dur="250" fill="hold"/>
                                        <p:tgtEl>
                                          <p:spTgt spid="48"/>
                                        </p:tgtEl>
                                        <p:attrNameLst>
                                          <p:attrName>ppt_y</p:attrName>
                                        </p:attrNameLst>
                                      </p:cBhvr>
                                      <p:tavLst>
                                        <p:tav tm="0">
                                          <p:val>
                                            <p:strVal val="1+#ppt_h/2"/>
                                          </p:val>
                                        </p:tav>
                                        <p:tav tm="100000">
                                          <p:val>
                                            <p:strVal val="#ppt_y"/>
                                          </p:val>
                                        </p:tav>
                                      </p:tavLst>
                                    </p:anim>
                                  </p:childTnLst>
                                </p:cTn>
                              </p:par>
                            </p:childTnLst>
                          </p:cTn>
                        </p:par>
                        <p:par>
                          <p:cTn id="63" fill="hold">
                            <p:stCondLst>
                              <p:cond delay="3250"/>
                            </p:stCondLst>
                            <p:childTnLst>
                              <p:par>
                                <p:cTn id="64" presetID="2" presetClass="entr" presetSubtype="4" fill="hold" grpId="0" nodeType="afterEffect">
                                  <p:stCondLst>
                                    <p:cond delay="0"/>
                                  </p:stCondLst>
                                  <p:childTnLst>
                                    <p:set>
                                      <p:cBhvr>
                                        <p:cTn id="65" dur="1" fill="hold">
                                          <p:stCondLst>
                                            <p:cond delay="0"/>
                                          </p:stCondLst>
                                        </p:cTn>
                                        <p:tgtEl>
                                          <p:spTgt spid="46"/>
                                        </p:tgtEl>
                                        <p:attrNameLst>
                                          <p:attrName>style.visibility</p:attrName>
                                        </p:attrNameLst>
                                      </p:cBhvr>
                                      <p:to>
                                        <p:strVal val="visible"/>
                                      </p:to>
                                    </p:set>
                                    <p:anim calcmode="lin" valueType="num">
                                      <p:cBhvr additive="base">
                                        <p:cTn id="66" dur="250" fill="hold"/>
                                        <p:tgtEl>
                                          <p:spTgt spid="46"/>
                                        </p:tgtEl>
                                        <p:attrNameLst>
                                          <p:attrName>ppt_x</p:attrName>
                                        </p:attrNameLst>
                                      </p:cBhvr>
                                      <p:tavLst>
                                        <p:tav tm="0">
                                          <p:val>
                                            <p:strVal val="#ppt_x"/>
                                          </p:val>
                                        </p:tav>
                                        <p:tav tm="100000">
                                          <p:val>
                                            <p:strVal val="#ppt_x"/>
                                          </p:val>
                                        </p:tav>
                                      </p:tavLst>
                                    </p:anim>
                                    <p:anim calcmode="lin" valueType="num">
                                      <p:cBhvr additive="base">
                                        <p:cTn id="67" dur="250" fill="hold"/>
                                        <p:tgtEl>
                                          <p:spTgt spid="46"/>
                                        </p:tgtEl>
                                        <p:attrNameLst>
                                          <p:attrName>ppt_y</p:attrName>
                                        </p:attrNameLst>
                                      </p:cBhvr>
                                      <p:tavLst>
                                        <p:tav tm="0">
                                          <p:val>
                                            <p:strVal val="1+#ppt_h/2"/>
                                          </p:val>
                                        </p:tav>
                                        <p:tav tm="100000">
                                          <p:val>
                                            <p:strVal val="#ppt_y"/>
                                          </p:val>
                                        </p:tav>
                                      </p:tavLst>
                                    </p:anim>
                                  </p:childTnLst>
                                </p:cTn>
                              </p:par>
                            </p:childTnLst>
                          </p:cTn>
                        </p:par>
                        <p:par>
                          <p:cTn id="68" fill="hold">
                            <p:stCondLst>
                              <p:cond delay="3500"/>
                            </p:stCondLst>
                            <p:childTnLst>
                              <p:par>
                                <p:cTn id="69" presetID="2" presetClass="entr" presetSubtype="4"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 calcmode="lin" valueType="num">
                                      <p:cBhvr additive="base">
                                        <p:cTn id="71" dur="250" fill="hold"/>
                                        <p:tgtEl>
                                          <p:spTgt spid="37"/>
                                        </p:tgtEl>
                                        <p:attrNameLst>
                                          <p:attrName>ppt_x</p:attrName>
                                        </p:attrNameLst>
                                      </p:cBhvr>
                                      <p:tavLst>
                                        <p:tav tm="0">
                                          <p:val>
                                            <p:strVal val="#ppt_x"/>
                                          </p:val>
                                        </p:tav>
                                        <p:tav tm="100000">
                                          <p:val>
                                            <p:strVal val="#ppt_x"/>
                                          </p:val>
                                        </p:tav>
                                      </p:tavLst>
                                    </p:anim>
                                    <p:anim calcmode="lin" valueType="num">
                                      <p:cBhvr additive="base">
                                        <p:cTn id="72" dur="250" fill="hold"/>
                                        <p:tgtEl>
                                          <p:spTgt spid="37"/>
                                        </p:tgtEl>
                                        <p:attrNameLst>
                                          <p:attrName>ppt_y</p:attrName>
                                        </p:attrNameLst>
                                      </p:cBhvr>
                                      <p:tavLst>
                                        <p:tav tm="0">
                                          <p:val>
                                            <p:strVal val="1+#ppt_h/2"/>
                                          </p:val>
                                        </p:tav>
                                        <p:tav tm="100000">
                                          <p:val>
                                            <p:strVal val="#ppt_y"/>
                                          </p:val>
                                        </p:tav>
                                      </p:tavLst>
                                    </p:anim>
                                  </p:childTnLst>
                                </p:cTn>
                              </p:par>
                            </p:childTnLst>
                          </p:cTn>
                        </p:par>
                        <p:par>
                          <p:cTn id="73" fill="hold">
                            <p:stCondLst>
                              <p:cond delay="3750"/>
                            </p:stCondLst>
                            <p:childTnLst>
                              <p:par>
                                <p:cTn id="74" presetID="2" presetClass="entr" presetSubtype="4" fill="hold" grpId="0" nodeType="afterEffect">
                                  <p:stCondLst>
                                    <p:cond delay="0"/>
                                  </p:stCondLst>
                                  <p:childTnLst>
                                    <p:set>
                                      <p:cBhvr>
                                        <p:cTn id="75" dur="1" fill="hold">
                                          <p:stCondLst>
                                            <p:cond delay="0"/>
                                          </p:stCondLst>
                                        </p:cTn>
                                        <p:tgtEl>
                                          <p:spTgt spid="63"/>
                                        </p:tgtEl>
                                        <p:attrNameLst>
                                          <p:attrName>style.visibility</p:attrName>
                                        </p:attrNameLst>
                                      </p:cBhvr>
                                      <p:to>
                                        <p:strVal val="visible"/>
                                      </p:to>
                                    </p:set>
                                    <p:anim calcmode="lin" valueType="num">
                                      <p:cBhvr additive="base">
                                        <p:cTn id="76" dur="250" fill="hold"/>
                                        <p:tgtEl>
                                          <p:spTgt spid="63"/>
                                        </p:tgtEl>
                                        <p:attrNameLst>
                                          <p:attrName>ppt_x</p:attrName>
                                        </p:attrNameLst>
                                      </p:cBhvr>
                                      <p:tavLst>
                                        <p:tav tm="0">
                                          <p:val>
                                            <p:strVal val="#ppt_x"/>
                                          </p:val>
                                        </p:tav>
                                        <p:tav tm="100000">
                                          <p:val>
                                            <p:strVal val="#ppt_x"/>
                                          </p:val>
                                        </p:tav>
                                      </p:tavLst>
                                    </p:anim>
                                    <p:anim calcmode="lin" valueType="num">
                                      <p:cBhvr additive="base">
                                        <p:cTn id="77" dur="250" fill="hold"/>
                                        <p:tgtEl>
                                          <p:spTgt spid="63"/>
                                        </p:tgtEl>
                                        <p:attrNameLst>
                                          <p:attrName>ppt_y</p:attrName>
                                        </p:attrNameLst>
                                      </p:cBhvr>
                                      <p:tavLst>
                                        <p:tav tm="0">
                                          <p:val>
                                            <p:strVal val="1+#ppt_h/2"/>
                                          </p:val>
                                        </p:tav>
                                        <p:tav tm="100000">
                                          <p:val>
                                            <p:strVal val="#ppt_y"/>
                                          </p:val>
                                        </p:tav>
                                      </p:tavLst>
                                    </p:anim>
                                  </p:childTnLst>
                                </p:cTn>
                              </p:par>
                            </p:childTnLst>
                          </p:cTn>
                        </p:par>
                        <p:par>
                          <p:cTn id="78" fill="hold">
                            <p:stCondLst>
                              <p:cond delay="4000"/>
                            </p:stCondLst>
                            <p:childTnLst>
                              <p:par>
                                <p:cTn id="79" presetID="2" presetClass="entr" presetSubtype="4" fill="hold" grpId="0" nodeType="afterEffect">
                                  <p:stCondLst>
                                    <p:cond delay="0"/>
                                  </p:stCondLst>
                                  <p:childTnLst>
                                    <p:set>
                                      <p:cBhvr>
                                        <p:cTn id="80" dur="1" fill="hold">
                                          <p:stCondLst>
                                            <p:cond delay="0"/>
                                          </p:stCondLst>
                                        </p:cTn>
                                        <p:tgtEl>
                                          <p:spTgt spid="61"/>
                                        </p:tgtEl>
                                        <p:attrNameLst>
                                          <p:attrName>style.visibility</p:attrName>
                                        </p:attrNameLst>
                                      </p:cBhvr>
                                      <p:to>
                                        <p:strVal val="visible"/>
                                      </p:to>
                                    </p:set>
                                    <p:anim calcmode="lin" valueType="num">
                                      <p:cBhvr additive="base">
                                        <p:cTn id="81" dur="250" fill="hold"/>
                                        <p:tgtEl>
                                          <p:spTgt spid="61"/>
                                        </p:tgtEl>
                                        <p:attrNameLst>
                                          <p:attrName>ppt_x</p:attrName>
                                        </p:attrNameLst>
                                      </p:cBhvr>
                                      <p:tavLst>
                                        <p:tav tm="0">
                                          <p:val>
                                            <p:strVal val="#ppt_x"/>
                                          </p:val>
                                        </p:tav>
                                        <p:tav tm="100000">
                                          <p:val>
                                            <p:strVal val="#ppt_x"/>
                                          </p:val>
                                        </p:tav>
                                      </p:tavLst>
                                    </p:anim>
                                    <p:anim calcmode="lin" valueType="num">
                                      <p:cBhvr additive="base">
                                        <p:cTn id="82" dur="250" fill="hold"/>
                                        <p:tgtEl>
                                          <p:spTgt spid="61"/>
                                        </p:tgtEl>
                                        <p:attrNameLst>
                                          <p:attrName>ppt_y</p:attrName>
                                        </p:attrNameLst>
                                      </p:cBhvr>
                                      <p:tavLst>
                                        <p:tav tm="0">
                                          <p:val>
                                            <p:strVal val="1+#ppt_h/2"/>
                                          </p:val>
                                        </p:tav>
                                        <p:tav tm="100000">
                                          <p:val>
                                            <p:strVal val="#ppt_y"/>
                                          </p:val>
                                        </p:tav>
                                      </p:tavLst>
                                    </p:anim>
                                  </p:childTnLst>
                                </p:cTn>
                              </p:par>
                            </p:childTnLst>
                          </p:cTn>
                        </p:par>
                        <p:par>
                          <p:cTn id="83" fill="hold">
                            <p:stCondLst>
                              <p:cond delay="4250"/>
                            </p:stCondLst>
                            <p:childTnLst>
                              <p:par>
                                <p:cTn id="84" presetID="2" presetClass="entr" presetSubtype="4" fill="hold" grpId="0" nodeType="afterEffect">
                                  <p:stCondLst>
                                    <p:cond delay="0"/>
                                  </p:stCondLst>
                                  <p:childTnLst>
                                    <p:set>
                                      <p:cBhvr>
                                        <p:cTn id="85" dur="1" fill="hold">
                                          <p:stCondLst>
                                            <p:cond delay="0"/>
                                          </p:stCondLst>
                                        </p:cTn>
                                        <p:tgtEl>
                                          <p:spTgt spid="62"/>
                                        </p:tgtEl>
                                        <p:attrNameLst>
                                          <p:attrName>style.visibility</p:attrName>
                                        </p:attrNameLst>
                                      </p:cBhvr>
                                      <p:to>
                                        <p:strVal val="visible"/>
                                      </p:to>
                                    </p:set>
                                    <p:anim calcmode="lin" valueType="num">
                                      <p:cBhvr additive="base">
                                        <p:cTn id="86" dur="250" fill="hold"/>
                                        <p:tgtEl>
                                          <p:spTgt spid="62"/>
                                        </p:tgtEl>
                                        <p:attrNameLst>
                                          <p:attrName>ppt_x</p:attrName>
                                        </p:attrNameLst>
                                      </p:cBhvr>
                                      <p:tavLst>
                                        <p:tav tm="0">
                                          <p:val>
                                            <p:strVal val="#ppt_x"/>
                                          </p:val>
                                        </p:tav>
                                        <p:tav tm="100000">
                                          <p:val>
                                            <p:strVal val="#ppt_x"/>
                                          </p:val>
                                        </p:tav>
                                      </p:tavLst>
                                    </p:anim>
                                    <p:anim calcmode="lin" valueType="num">
                                      <p:cBhvr additive="base">
                                        <p:cTn id="87" dur="250" fill="hold"/>
                                        <p:tgtEl>
                                          <p:spTgt spid="62"/>
                                        </p:tgtEl>
                                        <p:attrNameLst>
                                          <p:attrName>ppt_y</p:attrName>
                                        </p:attrNameLst>
                                      </p:cBhvr>
                                      <p:tavLst>
                                        <p:tav tm="0">
                                          <p:val>
                                            <p:strVal val="1+#ppt_h/2"/>
                                          </p:val>
                                        </p:tav>
                                        <p:tav tm="100000">
                                          <p:val>
                                            <p:strVal val="#ppt_y"/>
                                          </p:val>
                                        </p:tav>
                                      </p:tavLst>
                                    </p:anim>
                                  </p:childTnLst>
                                </p:cTn>
                              </p:par>
                            </p:childTnLst>
                          </p:cTn>
                        </p:par>
                        <p:par>
                          <p:cTn id="88" fill="hold">
                            <p:stCondLst>
                              <p:cond delay="4500"/>
                            </p:stCondLst>
                            <p:childTnLst>
                              <p:par>
                                <p:cTn id="89" presetID="2" presetClass="entr" presetSubtype="4" fill="hold" grpId="0" nodeType="afterEffect">
                                  <p:stCondLst>
                                    <p:cond delay="0"/>
                                  </p:stCondLst>
                                  <p:childTnLst>
                                    <p:set>
                                      <p:cBhvr>
                                        <p:cTn id="90" dur="1" fill="hold">
                                          <p:stCondLst>
                                            <p:cond delay="0"/>
                                          </p:stCondLst>
                                        </p:cTn>
                                        <p:tgtEl>
                                          <p:spTgt spid="57"/>
                                        </p:tgtEl>
                                        <p:attrNameLst>
                                          <p:attrName>style.visibility</p:attrName>
                                        </p:attrNameLst>
                                      </p:cBhvr>
                                      <p:to>
                                        <p:strVal val="visible"/>
                                      </p:to>
                                    </p:set>
                                    <p:anim calcmode="lin" valueType="num">
                                      <p:cBhvr additive="base">
                                        <p:cTn id="91" dur="250" fill="hold"/>
                                        <p:tgtEl>
                                          <p:spTgt spid="57"/>
                                        </p:tgtEl>
                                        <p:attrNameLst>
                                          <p:attrName>ppt_x</p:attrName>
                                        </p:attrNameLst>
                                      </p:cBhvr>
                                      <p:tavLst>
                                        <p:tav tm="0">
                                          <p:val>
                                            <p:strVal val="#ppt_x"/>
                                          </p:val>
                                        </p:tav>
                                        <p:tav tm="100000">
                                          <p:val>
                                            <p:strVal val="#ppt_x"/>
                                          </p:val>
                                        </p:tav>
                                      </p:tavLst>
                                    </p:anim>
                                    <p:anim calcmode="lin" valueType="num">
                                      <p:cBhvr additive="base">
                                        <p:cTn id="92" dur="250" fill="hold"/>
                                        <p:tgtEl>
                                          <p:spTgt spid="57"/>
                                        </p:tgtEl>
                                        <p:attrNameLst>
                                          <p:attrName>ppt_y</p:attrName>
                                        </p:attrNameLst>
                                      </p:cBhvr>
                                      <p:tavLst>
                                        <p:tav tm="0">
                                          <p:val>
                                            <p:strVal val="1+#ppt_h/2"/>
                                          </p:val>
                                        </p:tav>
                                        <p:tav tm="100000">
                                          <p:val>
                                            <p:strVal val="#ppt_y"/>
                                          </p:val>
                                        </p:tav>
                                      </p:tavLst>
                                    </p:anim>
                                  </p:childTnLst>
                                </p:cTn>
                              </p:par>
                            </p:childTnLst>
                          </p:cTn>
                        </p:par>
                        <p:par>
                          <p:cTn id="93" fill="hold">
                            <p:stCondLst>
                              <p:cond delay="4750"/>
                            </p:stCondLst>
                            <p:childTnLst>
                              <p:par>
                                <p:cTn id="94" presetID="2" presetClass="entr" presetSubtype="4" fill="hold" grpId="0" nodeType="afterEffect">
                                  <p:stCondLst>
                                    <p:cond delay="0"/>
                                  </p:stCondLst>
                                  <p:childTnLst>
                                    <p:set>
                                      <p:cBhvr>
                                        <p:cTn id="95" dur="1" fill="hold">
                                          <p:stCondLst>
                                            <p:cond delay="0"/>
                                          </p:stCondLst>
                                        </p:cTn>
                                        <p:tgtEl>
                                          <p:spTgt spid="59"/>
                                        </p:tgtEl>
                                        <p:attrNameLst>
                                          <p:attrName>style.visibility</p:attrName>
                                        </p:attrNameLst>
                                      </p:cBhvr>
                                      <p:to>
                                        <p:strVal val="visible"/>
                                      </p:to>
                                    </p:set>
                                    <p:anim calcmode="lin" valueType="num">
                                      <p:cBhvr additive="base">
                                        <p:cTn id="96" dur="250" fill="hold"/>
                                        <p:tgtEl>
                                          <p:spTgt spid="59"/>
                                        </p:tgtEl>
                                        <p:attrNameLst>
                                          <p:attrName>ppt_x</p:attrName>
                                        </p:attrNameLst>
                                      </p:cBhvr>
                                      <p:tavLst>
                                        <p:tav tm="0">
                                          <p:val>
                                            <p:strVal val="#ppt_x"/>
                                          </p:val>
                                        </p:tav>
                                        <p:tav tm="100000">
                                          <p:val>
                                            <p:strVal val="#ppt_x"/>
                                          </p:val>
                                        </p:tav>
                                      </p:tavLst>
                                    </p:anim>
                                    <p:anim calcmode="lin" valueType="num">
                                      <p:cBhvr additive="base">
                                        <p:cTn id="97" dur="250" fill="hold"/>
                                        <p:tgtEl>
                                          <p:spTgt spid="59"/>
                                        </p:tgtEl>
                                        <p:attrNameLst>
                                          <p:attrName>ppt_y</p:attrName>
                                        </p:attrNameLst>
                                      </p:cBhvr>
                                      <p:tavLst>
                                        <p:tav tm="0">
                                          <p:val>
                                            <p:strVal val="1+#ppt_h/2"/>
                                          </p:val>
                                        </p:tav>
                                        <p:tav tm="100000">
                                          <p:val>
                                            <p:strVal val="#ppt_y"/>
                                          </p:val>
                                        </p:tav>
                                      </p:tavLst>
                                    </p:anim>
                                  </p:childTnLst>
                                </p:cTn>
                              </p:par>
                            </p:childTnLst>
                          </p:cTn>
                        </p:par>
                        <p:par>
                          <p:cTn id="98" fill="hold">
                            <p:stCondLst>
                              <p:cond delay="5000"/>
                            </p:stCondLst>
                            <p:childTnLst>
                              <p:par>
                                <p:cTn id="99" presetID="2" presetClass="entr" presetSubtype="4" fill="hold" grpId="0" nodeType="afterEffect">
                                  <p:stCondLst>
                                    <p:cond delay="0"/>
                                  </p:stCondLst>
                                  <p:childTnLst>
                                    <p:set>
                                      <p:cBhvr>
                                        <p:cTn id="100" dur="1" fill="hold">
                                          <p:stCondLst>
                                            <p:cond delay="0"/>
                                          </p:stCondLst>
                                        </p:cTn>
                                        <p:tgtEl>
                                          <p:spTgt spid="55"/>
                                        </p:tgtEl>
                                        <p:attrNameLst>
                                          <p:attrName>style.visibility</p:attrName>
                                        </p:attrNameLst>
                                      </p:cBhvr>
                                      <p:to>
                                        <p:strVal val="visible"/>
                                      </p:to>
                                    </p:set>
                                    <p:anim calcmode="lin" valueType="num">
                                      <p:cBhvr additive="base">
                                        <p:cTn id="101" dur="250" fill="hold"/>
                                        <p:tgtEl>
                                          <p:spTgt spid="55"/>
                                        </p:tgtEl>
                                        <p:attrNameLst>
                                          <p:attrName>ppt_x</p:attrName>
                                        </p:attrNameLst>
                                      </p:cBhvr>
                                      <p:tavLst>
                                        <p:tav tm="0">
                                          <p:val>
                                            <p:strVal val="#ppt_x"/>
                                          </p:val>
                                        </p:tav>
                                        <p:tav tm="100000">
                                          <p:val>
                                            <p:strVal val="#ppt_x"/>
                                          </p:val>
                                        </p:tav>
                                      </p:tavLst>
                                    </p:anim>
                                    <p:anim calcmode="lin" valueType="num">
                                      <p:cBhvr additive="base">
                                        <p:cTn id="102" dur="250" fill="hold"/>
                                        <p:tgtEl>
                                          <p:spTgt spid="55"/>
                                        </p:tgtEl>
                                        <p:attrNameLst>
                                          <p:attrName>ppt_y</p:attrName>
                                        </p:attrNameLst>
                                      </p:cBhvr>
                                      <p:tavLst>
                                        <p:tav tm="0">
                                          <p:val>
                                            <p:strVal val="1+#ppt_h/2"/>
                                          </p:val>
                                        </p:tav>
                                        <p:tav tm="100000">
                                          <p:val>
                                            <p:strVal val="#ppt_y"/>
                                          </p:val>
                                        </p:tav>
                                      </p:tavLst>
                                    </p:anim>
                                  </p:childTnLst>
                                </p:cTn>
                              </p:par>
                            </p:childTnLst>
                          </p:cTn>
                        </p:par>
                        <p:par>
                          <p:cTn id="103" fill="hold">
                            <p:stCondLst>
                              <p:cond delay="5250"/>
                            </p:stCondLst>
                            <p:childTnLst>
                              <p:par>
                                <p:cTn id="104" presetID="2" presetClass="entr" presetSubtype="4" fill="hold" grpId="0" nodeType="afterEffect">
                                  <p:stCondLst>
                                    <p:cond delay="0"/>
                                  </p:stCondLst>
                                  <p:childTnLst>
                                    <p:set>
                                      <p:cBhvr>
                                        <p:cTn id="105" dur="1" fill="hold">
                                          <p:stCondLst>
                                            <p:cond delay="0"/>
                                          </p:stCondLst>
                                        </p:cTn>
                                        <p:tgtEl>
                                          <p:spTgt spid="50"/>
                                        </p:tgtEl>
                                        <p:attrNameLst>
                                          <p:attrName>style.visibility</p:attrName>
                                        </p:attrNameLst>
                                      </p:cBhvr>
                                      <p:to>
                                        <p:strVal val="visible"/>
                                      </p:to>
                                    </p:set>
                                    <p:anim calcmode="lin" valueType="num">
                                      <p:cBhvr additive="base">
                                        <p:cTn id="106" dur="250" fill="hold"/>
                                        <p:tgtEl>
                                          <p:spTgt spid="50"/>
                                        </p:tgtEl>
                                        <p:attrNameLst>
                                          <p:attrName>ppt_x</p:attrName>
                                        </p:attrNameLst>
                                      </p:cBhvr>
                                      <p:tavLst>
                                        <p:tav tm="0">
                                          <p:val>
                                            <p:strVal val="#ppt_x"/>
                                          </p:val>
                                        </p:tav>
                                        <p:tav tm="100000">
                                          <p:val>
                                            <p:strVal val="#ppt_x"/>
                                          </p:val>
                                        </p:tav>
                                      </p:tavLst>
                                    </p:anim>
                                    <p:anim calcmode="lin" valueType="num">
                                      <p:cBhvr additive="base">
                                        <p:cTn id="107" dur="250" fill="hold"/>
                                        <p:tgtEl>
                                          <p:spTgt spid="50"/>
                                        </p:tgtEl>
                                        <p:attrNameLst>
                                          <p:attrName>ppt_y</p:attrName>
                                        </p:attrNameLst>
                                      </p:cBhvr>
                                      <p:tavLst>
                                        <p:tav tm="0">
                                          <p:val>
                                            <p:strVal val="1+#ppt_h/2"/>
                                          </p:val>
                                        </p:tav>
                                        <p:tav tm="100000">
                                          <p:val>
                                            <p:strVal val="#ppt_y"/>
                                          </p:val>
                                        </p:tav>
                                      </p:tavLst>
                                    </p:anim>
                                  </p:childTnLst>
                                </p:cTn>
                              </p:par>
                            </p:childTnLst>
                          </p:cTn>
                        </p:par>
                        <p:par>
                          <p:cTn id="108" fill="hold">
                            <p:stCondLst>
                              <p:cond delay="5500"/>
                            </p:stCondLst>
                            <p:childTnLst>
                              <p:par>
                                <p:cTn id="109" presetID="2" presetClass="entr" presetSubtype="4" fill="hold" grpId="0" nodeType="afterEffect">
                                  <p:stCondLst>
                                    <p:cond delay="0"/>
                                  </p:stCondLst>
                                  <p:childTnLst>
                                    <p:set>
                                      <p:cBhvr>
                                        <p:cTn id="110" dur="1" fill="hold">
                                          <p:stCondLst>
                                            <p:cond delay="0"/>
                                          </p:stCondLst>
                                        </p:cTn>
                                        <p:tgtEl>
                                          <p:spTgt spid="52"/>
                                        </p:tgtEl>
                                        <p:attrNameLst>
                                          <p:attrName>style.visibility</p:attrName>
                                        </p:attrNameLst>
                                      </p:cBhvr>
                                      <p:to>
                                        <p:strVal val="visible"/>
                                      </p:to>
                                    </p:set>
                                    <p:anim calcmode="lin" valueType="num">
                                      <p:cBhvr additive="base">
                                        <p:cTn id="111" dur="250" fill="hold"/>
                                        <p:tgtEl>
                                          <p:spTgt spid="52"/>
                                        </p:tgtEl>
                                        <p:attrNameLst>
                                          <p:attrName>ppt_x</p:attrName>
                                        </p:attrNameLst>
                                      </p:cBhvr>
                                      <p:tavLst>
                                        <p:tav tm="0">
                                          <p:val>
                                            <p:strVal val="#ppt_x"/>
                                          </p:val>
                                        </p:tav>
                                        <p:tav tm="100000">
                                          <p:val>
                                            <p:strVal val="#ppt_x"/>
                                          </p:val>
                                        </p:tav>
                                      </p:tavLst>
                                    </p:anim>
                                    <p:anim calcmode="lin" valueType="num">
                                      <p:cBhvr additive="base">
                                        <p:cTn id="112" dur="250" fill="hold"/>
                                        <p:tgtEl>
                                          <p:spTgt spid="52"/>
                                        </p:tgtEl>
                                        <p:attrNameLst>
                                          <p:attrName>ppt_y</p:attrName>
                                        </p:attrNameLst>
                                      </p:cBhvr>
                                      <p:tavLst>
                                        <p:tav tm="0">
                                          <p:val>
                                            <p:strVal val="1+#ppt_h/2"/>
                                          </p:val>
                                        </p:tav>
                                        <p:tav tm="100000">
                                          <p:val>
                                            <p:strVal val="#ppt_y"/>
                                          </p:val>
                                        </p:tav>
                                      </p:tavLst>
                                    </p:anim>
                                  </p:childTnLst>
                                </p:cTn>
                              </p:par>
                            </p:childTnLst>
                          </p:cTn>
                        </p:par>
                        <p:par>
                          <p:cTn id="113" fill="hold">
                            <p:stCondLst>
                              <p:cond delay="5750"/>
                            </p:stCondLst>
                            <p:childTnLst>
                              <p:par>
                                <p:cTn id="114" presetID="2" presetClass="entr" presetSubtype="4" fill="hold" grpId="0" nodeType="afterEffect">
                                  <p:stCondLst>
                                    <p:cond delay="0"/>
                                  </p:stCondLst>
                                  <p:childTnLst>
                                    <p:set>
                                      <p:cBhvr>
                                        <p:cTn id="115" dur="1" fill="hold">
                                          <p:stCondLst>
                                            <p:cond delay="0"/>
                                          </p:stCondLst>
                                        </p:cTn>
                                        <p:tgtEl>
                                          <p:spTgt spid="47"/>
                                        </p:tgtEl>
                                        <p:attrNameLst>
                                          <p:attrName>style.visibility</p:attrName>
                                        </p:attrNameLst>
                                      </p:cBhvr>
                                      <p:to>
                                        <p:strVal val="visible"/>
                                      </p:to>
                                    </p:set>
                                    <p:anim calcmode="lin" valueType="num">
                                      <p:cBhvr additive="base">
                                        <p:cTn id="116" dur="250" fill="hold"/>
                                        <p:tgtEl>
                                          <p:spTgt spid="47"/>
                                        </p:tgtEl>
                                        <p:attrNameLst>
                                          <p:attrName>ppt_x</p:attrName>
                                        </p:attrNameLst>
                                      </p:cBhvr>
                                      <p:tavLst>
                                        <p:tav tm="0">
                                          <p:val>
                                            <p:strVal val="#ppt_x"/>
                                          </p:val>
                                        </p:tav>
                                        <p:tav tm="100000">
                                          <p:val>
                                            <p:strVal val="#ppt_x"/>
                                          </p:val>
                                        </p:tav>
                                      </p:tavLst>
                                    </p:anim>
                                    <p:anim calcmode="lin" valueType="num">
                                      <p:cBhvr additive="base">
                                        <p:cTn id="117" dur="250" fill="hold"/>
                                        <p:tgtEl>
                                          <p:spTgt spid="47"/>
                                        </p:tgtEl>
                                        <p:attrNameLst>
                                          <p:attrName>ppt_y</p:attrName>
                                        </p:attrNameLst>
                                      </p:cBhvr>
                                      <p:tavLst>
                                        <p:tav tm="0">
                                          <p:val>
                                            <p:strVal val="1+#ppt_h/2"/>
                                          </p:val>
                                        </p:tav>
                                        <p:tav tm="100000">
                                          <p:val>
                                            <p:strVal val="#ppt_y"/>
                                          </p:val>
                                        </p:tav>
                                      </p:tavLst>
                                    </p:anim>
                                  </p:childTnLst>
                                </p:cTn>
                              </p:par>
                            </p:childTnLst>
                          </p:cTn>
                        </p:par>
                        <p:par>
                          <p:cTn id="118" fill="hold">
                            <p:stCondLst>
                              <p:cond delay="6000"/>
                            </p:stCondLst>
                            <p:childTnLst>
                              <p:par>
                                <p:cTn id="119" presetID="2" presetClass="entr" presetSubtype="4" fill="hold" grpId="0" nodeType="afterEffect">
                                  <p:stCondLst>
                                    <p:cond delay="0"/>
                                  </p:stCondLst>
                                  <p:childTnLst>
                                    <p:set>
                                      <p:cBhvr>
                                        <p:cTn id="120" dur="1" fill="hold">
                                          <p:stCondLst>
                                            <p:cond delay="0"/>
                                          </p:stCondLst>
                                        </p:cTn>
                                        <p:tgtEl>
                                          <p:spTgt spid="45"/>
                                        </p:tgtEl>
                                        <p:attrNameLst>
                                          <p:attrName>style.visibility</p:attrName>
                                        </p:attrNameLst>
                                      </p:cBhvr>
                                      <p:to>
                                        <p:strVal val="visible"/>
                                      </p:to>
                                    </p:set>
                                    <p:anim calcmode="lin" valueType="num">
                                      <p:cBhvr additive="base">
                                        <p:cTn id="121" dur="250" fill="hold"/>
                                        <p:tgtEl>
                                          <p:spTgt spid="45"/>
                                        </p:tgtEl>
                                        <p:attrNameLst>
                                          <p:attrName>ppt_x</p:attrName>
                                        </p:attrNameLst>
                                      </p:cBhvr>
                                      <p:tavLst>
                                        <p:tav tm="0">
                                          <p:val>
                                            <p:strVal val="#ppt_x"/>
                                          </p:val>
                                        </p:tav>
                                        <p:tav tm="100000">
                                          <p:val>
                                            <p:strVal val="#ppt_x"/>
                                          </p:val>
                                        </p:tav>
                                      </p:tavLst>
                                    </p:anim>
                                    <p:anim calcmode="lin" valueType="num">
                                      <p:cBhvr additive="base">
                                        <p:cTn id="122" dur="250" fill="hold"/>
                                        <p:tgtEl>
                                          <p:spTgt spid="45"/>
                                        </p:tgtEl>
                                        <p:attrNameLst>
                                          <p:attrName>ppt_y</p:attrName>
                                        </p:attrNameLst>
                                      </p:cBhvr>
                                      <p:tavLst>
                                        <p:tav tm="0">
                                          <p:val>
                                            <p:strVal val="1+#ppt_h/2"/>
                                          </p:val>
                                        </p:tav>
                                        <p:tav tm="100000">
                                          <p:val>
                                            <p:strVal val="#ppt_y"/>
                                          </p:val>
                                        </p:tav>
                                      </p:tavLst>
                                    </p:anim>
                                  </p:childTnLst>
                                </p:cTn>
                              </p:par>
                            </p:childTnLst>
                          </p:cTn>
                        </p:par>
                        <p:par>
                          <p:cTn id="123" fill="hold">
                            <p:stCondLst>
                              <p:cond delay="6250"/>
                            </p:stCondLst>
                            <p:childTnLst>
                              <p:par>
                                <p:cTn id="124" presetID="2" presetClass="entr" presetSubtype="4" fill="hold" grpId="0" nodeType="afterEffect">
                                  <p:stCondLst>
                                    <p:cond delay="0"/>
                                  </p:stCondLst>
                                  <p:childTnLst>
                                    <p:set>
                                      <p:cBhvr>
                                        <p:cTn id="125" dur="1" fill="hold">
                                          <p:stCondLst>
                                            <p:cond delay="0"/>
                                          </p:stCondLst>
                                        </p:cTn>
                                        <p:tgtEl>
                                          <p:spTgt spid="42"/>
                                        </p:tgtEl>
                                        <p:attrNameLst>
                                          <p:attrName>style.visibility</p:attrName>
                                        </p:attrNameLst>
                                      </p:cBhvr>
                                      <p:to>
                                        <p:strVal val="visible"/>
                                      </p:to>
                                    </p:set>
                                    <p:anim calcmode="lin" valueType="num">
                                      <p:cBhvr additive="base">
                                        <p:cTn id="126" dur="250" fill="hold"/>
                                        <p:tgtEl>
                                          <p:spTgt spid="42"/>
                                        </p:tgtEl>
                                        <p:attrNameLst>
                                          <p:attrName>ppt_x</p:attrName>
                                        </p:attrNameLst>
                                      </p:cBhvr>
                                      <p:tavLst>
                                        <p:tav tm="0">
                                          <p:val>
                                            <p:strVal val="#ppt_x"/>
                                          </p:val>
                                        </p:tav>
                                        <p:tav tm="100000">
                                          <p:val>
                                            <p:strVal val="#ppt_x"/>
                                          </p:val>
                                        </p:tav>
                                      </p:tavLst>
                                    </p:anim>
                                    <p:anim calcmode="lin" valueType="num">
                                      <p:cBhvr additive="base">
                                        <p:cTn id="127" dur="250" fill="hold"/>
                                        <p:tgtEl>
                                          <p:spTgt spid="42"/>
                                        </p:tgtEl>
                                        <p:attrNameLst>
                                          <p:attrName>ppt_y</p:attrName>
                                        </p:attrNameLst>
                                      </p:cBhvr>
                                      <p:tavLst>
                                        <p:tav tm="0">
                                          <p:val>
                                            <p:strVal val="1+#ppt_h/2"/>
                                          </p:val>
                                        </p:tav>
                                        <p:tav tm="100000">
                                          <p:val>
                                            <p:strVal val="#ppt_y"/>
                                          </p:val>
                                        </p:tav>
                                      </p:tavLst>
                                    </p:anim>
                                  </p:childTnLst>
                                </p:cTn>
                              </p:par>
                            </p:childTnLst>
                          </p:cTn>
                        </p:par>
                        <p:par>
                          <p:cTn id="128" fill="hold">
                            <p:stCondLst>
                              <p:cond delay="6500"/>
                            </p:stCondLst>
                            <p:childTnLst>
                              <p:par>
                                <p:cTn id="129" presetID="2" presetClass="entr" presetSubtype="4" fill="hold" grpId="0" nodeType="afterEffect">
                                  <p:stCondLst>
                                    <p:cond delay="0"/>
                                  </p:stCondLst>
                                  <p:childTnLst>
                                    <p:set>
                                      <p:cBhvr>
                                        <p:cTn id="130" dur="1" fill="hold">
                                          <p:stCondLst>
                                            <p:cond delay="0"/>
                                          </p:stCondLst>
                                        </p:cTn>
                                        <p:tgtEl>
                                          <p:spTgt spid="39"/>
                                        </p:tgtEl>
                                        <p:attrNameLst>
                                          <p:attrName>style.visibility</p:attrName>
                                        </p:attrNameLst>
                                      </p:cBhvr>
                                      <p:to>
                                        <p:strVal val="visible"/>
                                      </p:to>
                                    </p:set>
                                    <p:anim calcmode="lin" valueType="num">
                                      <p:cBhvr additive="base">
                                        <p:cTn id="131" dur="250" fill="hold"/>
                                        <p:tgtEl>
                                          <p:spTgt spid="39"/>
                                        </p:tgtEl>
                                        <p:attrNameLst>
                                          <p:attrName>ppt_x</p:attrName>
                                        </p:attrNameLst>
                                      </p:cBhvr>
                                      <p:tavLst>
                                        <p:tav tm="0">
                                          <p:val>
                                            <p:strVal val="#ppt_x"/>
                                          </p:val>
                                        </p:tav>
                                        <p:tav tm="100000">
                                          <p:val>
                                            <p:strVal val="#ppt_x"/>
                                          </p:val>
                                        </p:tav>
                                      </p:tavLst>
                                    </p:anim>
                                    <p:anim calcmode="lin" valueType="num">
                                      <p:cBhvr additive="base">
                                        <p:cTn id="132" dur="250" fill="hold"/>
                                        <p:tgtEl>
                                          <p:spTgt spid="39"/>
                                        </p:tgtEl>
                                        <p:attrNameLst>
                                          <p:attrName>ppt_y</p:attrName>
                                        </p:attrNameLst>
                                      </p:cBhvr>
                                      <p:tavLst>
                                        <p:tav tm="0">
                                          <p:val>
                                            <p:strVal val="1+#ppt_h/2"/>
                                          </p:val>
                                        </p:tav>
                                        <p:tav tm="100000">
                                          <p:val>
                                            <p:strVal val="#ppt_y"/>
                                          </p:val>
                                        </p:tav>
                                      </p:tavLst>
                                    </p:anim>
                                  </p:childTnLst>
                                </p:cTn>
                              </p:par>
                            </p:childTnLst>
                          </p:cTn>
                        </p:par>
                        <p:par>
                          <p:cTn id="133" fill="hold">
                            <p:stCondLst>
                              <p:cond delay="6750"/>
                            </p:stCondLst>
                            <p:childTnLst>
                              <p:par>
                                <p:cTn id="134" presetID="2" presetClass="entr" presetSubtype="4" fill="hold" nodeType="afterEffect">
                                  <p:stCondLst>
                                    <p:cond delay="0"/>
                                  </p:stCondLst>
                                  <p:childTnLst>
                                    <p:set>
                                      <p:cBhvr>
                                        <p:cTn id="135" dur="1" fill="hold">
                                          <p:stCondLst>
                                            <p:cond delay="0"/>
                                          </p:stCondLst>
                                        </p:cTn>
                                        <p:tgtEl>
                                          <p:spTgt spid="5"/>
                                        </p:tgtEl>
                                        <p:attrNameLst>
                                          <p:attrName>style.visibility</p:attrName>
                                        </p:attrNameLst>
                                      </p:cBhvr>
                                      <p:to>
                                        <p:strVal val="visible"/>
                                      </p:to>
                                    </p:set>
                                    <p:anim calcmode="lin" valueType="num">
                                      <p:cBhvr additive="base">
                                        <p:cTn id="136" dur="250" fill="hold"/>
                                        <p:tgtEl>
                                          <p:spTgt spid="5"/>
                                        </p:tgtEl>
                                        <p:attrNameLst>
                                          <p:attrName>ppt_x</p:attrName>
                                        </p:attrNameLst>
                                      </p:cBhvr>
                                      <p:tavLst>
                                        <p:tav tm="0">
                                          <p:val>
                                            <p:strVal val="#ppt_x"/>
                                          </p:val>
                                        </p:tav>
                                        <p:tav tm="100000">
                                          <p:val>
                                            <p:strVal val="#ppt_x"/>
                                          </p:val>
                                        </p:tav>
                                      </p:tavLst>
                                    </p:anim>
                                    <p:anim calcmode="lin" valueType="num">
                                      <p:cBhvr additive="base">
                                        <p:cTn id="137" dur="250" fill="hold"/>
                                        <p:tgtEl>
                                          <p:spTgt spid="5"/>
                                        </p:tgtEl>
                                        <p:attrNameLst>
                                          <p:attrName>ppt_y</p:attrName>
                                        </p:attrNameLst>
                                      </p:cBhvr>
                                      <p:tavLst>
                                        <p:tav tm="0">
                                          <p:val>
                                            <p:strVal val="1+#ppt_h/2"/>
                                          </p:val>
                                        </p:tav>
                                        <p:tav tm="100000">
                                          <p:val>
                                            <p:strVal val="#ppt_y"/>
                                          </p:val>
                                        </p:tav>
                                      </p:tavLst>
                                    </p:anim>
                                  </p:childTnLst>
                                </p:cTn>
                              </p:par>
                            </p:childTnLst>
                          </p:cTn>
                        </p:par>
                        <p:par>
                          <p:cTn id="138" fill="hold">
                            <p:stCondLst>
                              <p:cond delay="7000"/>
                            </p:stCondLst>
                            <p:childTnLst>
                              <p:par>
                                <p:cTn id="139" presetID="2" presetClass="entr" presetSubtype="4" fill="hold" grpId="0" nodeType="afterEffect">
                                  <p:stCondLst>
                                    <p:cond delay="0"/>
                                  </p:stCondLst>
                                  <p:childTnLst>
                                    <p:set>
                                      <p:cBhvr>
                                        <p:cTn id="140" dur="1" fill="hold">
                                          <p:stCondLst>
                                            <p:cond delay="0"/>
                                          </p:stCondLst>
                                        </p:cTn>
                                        <p:tgtEl>
                                          <p:spTgt spid="58"/>
                                        </p:tgtEl>
                                        <p:attrNameLst>
                                          <p:attrName>style.visibility</p:attrName>
                                        </p:attrNameLst>
                                      </p:cBhvr>
                                      <p:to>
                                        <p:strVal val="visible"/>
                                      </p:to>
                                    </p:set>
                                    <p:anim calcmode="lin" valueType="num">
                                      <p:cBhvr additive="base">
                                        <p:cTn id="141" dur="250" fill="hold"/>
                                        <p:tgtEl>
                                          <p:spTgt spid="58"/>
                                        </p:tgtEl>
                                        <p:attrNameLst>
                                          <p:attrName>ppt_x</p:attrName>
                                        </p:attrNameLst>
                                      </p:cBhvr>
                                      <p:tavLst>
                                        <p:tav tm="0">
                                          <p:val>
                                            <p:strVal val="#ppt_x"/>
                                          </p:val>
                                        </p:tav>
                                        <p:tav tm="100000">
                                          <p:val>
                                            <p:strVal val="#ppt_x"/>
                                          </p:val>
                                        </p:tav>
                                      </p:tavLst>
                                    </p:anim>
                                    <p:anim calcmode="lin" valueType="num">
                                      <p:cBhvr additive="base">
                                        <p:cTn id="142" dur="250" fill="hold"/>
                                        <p:tgtEl>
                                          <p:spTgt spid="58"/>
                                        </p:tgtEl>
                                        <p:attrNameLst>
                                          <p:attrName>ppt_y</p:attrName>
                                        </p:attrNameLst>
                                      </p:cBhvr>
                                      <p:tavLst>
                                        <p:tav tm="0">
                                          <p:val>
                                            <p:strVal val="1+#ppt_h/2"/>
                                          </p:val>
                                        </p:tav>
                                        <p:tav tm="100000">
                                          <p:val>
                                            <p:strVal val="#ppt_y"/>
                                          </p:val>
                                        </p:tav>
                                      </p:tavLst>
                                    </p:anim>
                                  </p:childTnLst>
                                </p:cTn>
                              </p:par>
                            </p:childTnLst>
                          </p:cTn>
                        </p:par>
                        <p:par>
                          <p:cTn id="143" fill="hold">
                            <p:stCondLst>
                              <p:cond delay="7250"/>
                            </p:stCondLst>
                            <p:childTnLst>
                              <p:par>
                                <p:cTn id="144" presetID="2" presetClass="entr" presetSubtype="4" fill="hold" grpId="0" nodeType="afterEffect">
                                  <p:stCondLst>
                                    <p:cond delay="0"/>
                                  </p:stCondLst>
                                  <p:childTnLst>
                                    <p:set>
                                      <p:cBhvr>
                                        <p:cTn id="145" dur="1" fill="hold">
                                          <p:stCondLst>
                                            <p:cond delay="0"/>
                                          </p:stCondLst>
                                        </p:cTn>
                                        <p:tgtEl>
                                          <p:spTgt spid="60"/>
                                        </p:tgtEl>
                                        <p:attrNameLst>
                                          <p:attrName>style.visibility</p:attrName>
                                        </p:attrNameLst>
                                      </p:cBhvr>
                                      <p:to>
                                        <p:strVal val="visible"/>
                                      </p:to>
                                    </p:set>
                                    <p:anim calcmode="lin" valueType="num">
                                      <p:cBhvr additive="base">
                                        <p:cTn id="146" dur="250" fill="hold"/>
                                        <p:tgtEl>
                                          <p:spTgt spid="60"/>
                                        </p:tgtEl>
                                        <p:attrNameLst>
                                          <p:attrName>ppt_x</p:attrName>
                                        </p:attrNameLst>
                                      </p:cBhvr>
                                      <p:tavLst>
                                        <p:tav tm="0">
                                          <p:val>
                                            <p:strVal val="#ppt_x"/>
                                          </p:val>
                                        </p:tav>
                                        <p:tav tm="100000">
                                          <p:val>
                                            <p:strVal val="#ppt_x"/>
                                          </p:val>
                                        </p:tav>
                                      </p:tavLst>
                                    </p:anim>
                                    <p:anim calcmode="lin" valueType="num">
                                      <p:cBhvr additive="base">
                                        <p:cTn id="147" dur="250" fill="hold"/>
                                        <p:tgtEl>
                                          <p:spTgt spid="60"/>
                                        </p:tgtEl>
                                        <p:attrNameLst>
                                          <p:attrName>ppt_y</p:attrName>
                                        </p:attrNameLst>
                                      </p:cBhvr>
                                      <p:tavLst>
                                        <p:tav tm="0">
                                          <p:val>
                                            <p:strVal val="1+#ppt_h/2"/>
                                          </p:val>
                                        </p:tav>
                                        <p:tav tm="100000">
                                          <p:val>
                                            <p:strVal val="#ppt_y"/>
                                          </p:val>
                                        </p:tav>
                                      </p:tavLst>
                                    </p:anim>
                                  </p:childTnLst>
                                </p:cTn>
                              </p:par>
                            </p:childTnLst>
                          </p:cTn>
                        </p:par>
                        <p:par>
                          <p:cTn id="148" fill="hold">
                            <p:stCondLst>
                              <p:cond delay="7500"/>
                            </p:stCondLst>
                            <p:childTnLst>
                              <p:par>
                                <p:cTn id="149" presetID="2" presetClass="entr" presetSubtype="4" fill="hold" grpId="0" nodeType="afterEffect">
                                  <p:stCondLst>
                                    <p:cond delay="0"/>
                                  </p:stCondLst>
                                  <p:childTnLst>
                                    <p:set>
                                      <p:cBhvr>
                                        <p:cTn id="150" dur="1" fill="hold">
                                          <p:stCondLst>
                                            <p:cond delay="0"/>
                                          </p:stCondLst>
                                        </p:cTn>
                                        <p:tgtEl>
                                          <p:spTgt spid="74"/>
                                        </p:tgtEl>
                                        <p:attrNameLst>
                                          <p:attrName>style.visibility</p:attrName>
                                        </p:attrNameLst>
                                      </p:cBhvr>
                                      <p:to>
                                        <p:strVal val="visible"/>
                                      </p:to>
                                    </p:set>
                                    <p:anim calcmode="lin" valueType="num">
                                      <p:cBhvr additive="base">
                                        <p:cTn id="151" dur="250" fill="hold"/>
                                        <p:tgtEl>
                                          <p:spTgt spid="74"/>
                                        </p:tgtEl>
                                        <p:attrNameLst>
                                          <p:attrName>ppt_x</p:attrName>
                                        </p:attrNameLst>
                                      </p:cBhvr>
                                      <p:tavLst>
                                        <p:tav tm="0">
                                          <p:val>
                                            <p:strVal val="#ppt_x"/>
                                          </p:val>
                                        </p:tav>
                                        <p:tav tm="100000">
                                          <p:val>
                                            <p:strVal val="#ppt_x"/>
                                          </p:val>
                                        </p:tav>
                                      </p:tavLst>
                                    </p:anim>
                                    <p:anim calcmode="lin" valueType="num">
                                      <p:cBhvr additive="base">
                                        <p:cTn id="152" dur="250" fill="hold"/>
                                        <p:tgtEl>
                                          <p:spTgt spid="74"/>
                                        </p:tgtEl>
                                        <p:attrNameLst>
                                          <p:attrName>ppt_y</p:attrName>
                                        </p:attrNameLst>
                                      </p:cBhvr>
                                      <p:tavLst>
                                        <p:tav tm="0">
                                          <p:val>
                                            <p:strVal val="1+#ppt_h/2"/>
                                          </p:val>
                                        </p:tav>
                                        <p:tav tm="100000">
                                          <p:val>
                                            <p:strVal val="#ppt_y"/>
                                          </p:val>
                                        </p:tav>
                                      </p:tavLst>
                                    </p:anim>
                                  </p:childTnLst>
                                </p:cTn>
                              </p:par>
                            </p:childTnLst>
                          </p:cTn>
                        </p:par>
                        <p:par>
                          <p:cTn id="153" fill="hold">
                            <p:stCondLst>
                              <p:cond delay="7750"/>
                            </p:stCondLst>
                            <p:childTnLst>
                              <p:par>
                                <p:cTn id="154" presetID="2" presetClass="entr" presetSubtype="4" fill="hold" grpId="0" nodeType="afterEffect">
                                  <p:stCondLst>
                                    <p:cond delay="0"/>
                                  </p:stCondLst>
                                  <p:childTnLst>
                                    <p:set>
                                      <p:cBhvr>
                                        <p:cTn id="155" dur="1" fill="hold">
                                          <p:stCondLst>
                                            <p:cond delay="0"/>
                                          </p:stCondLst>
                                        </p:cTn>
                                        <p:tgtEl>
                                          <p:spTgt spid="67"/>
                                        </p:tgtEl>
                                        <p:attrNameLst>
                                          <p:attrName>style.visibility</p:attrName>
                                        </p:attrNameLst>
                                      </p:cBhvr>
                                      <p:to>
                                        <p:strVal val="visible"/>
                                      </p:to>
                                    </p:set>
                                    <p:anim calcmode="lin" valueType="num">
                                      <p:cBhvr additive="base">
                                        <p:cTn id="156" dur="250" fill="hold"/>
                                        <p:tgtEl>
                                          <p:spTgt spid="67"/>
                                        </p:tgtEl>
                                        <p:attrNameLst>
                                          <p:attrName>ppt_x</p:attrName>
                                        </p:attrNameLst>
                                      </p:cBhvr>
                                      <p:tavLst>
                                        <p:tav tm="0">
                                          <p:val>
                                            <p:strVal val="#ppt_x"/>
                                          </p:val>
                                        </p:tav>
                                        <p:tav tm="100000">
                                          <p:val>
                                            <p:strVal val="#ppt_x"/>
                                          </p:val>
                                        </p:tav>
                                      </p:tavLst>
                                    </p:anim>
                                    <p:anim calcmode="lin" valueType="num">
                                      <p:cBhvr additive="base">
                                        <p:cTn id="157" dur="250" fill="hold"/>
                                        <p:tgtEl>
                                          <p:spTgt spid="67"/>
                                        </p:tgtEl>
                                        <p:attrNameLst>
                                          <p:attrName>ppt_y</p:attrName>
                                        </p:attrNameLst>
                                      </p:cBhvr>
                                      <p:tavLst>
                                        <p:tav tm="0">
                                          <p:val>
                                            <p:strVal val="1+#ppt_h/2"/>
                                          </p:val>
                                        </p:tav>
                                        <p:tav tm="100000">
                                          <p:val>
                                            <p:strVal val="#ppt_y"/>
                                          </p:val>
                                        </p:tav>
                                      </p:tavLst>
                                    </p:anim>
                                  </p:childTnLst>
                                </p:cTn>
                              </p:par>
                            </p:childTnLst>
                          </p:cTn>
                        </p:par>
                        <p:par>
                          <p:cTn id="158" fill="hold">
                            <p:stCondLst>
                              <p:cond delay="8000"/>
                            </p:stCondLst>
                            <p:childTnLst>
                              <p:par>
                                <p:cTn id="159" presetID="2" presetClass="entr" presetSubtype="4" fill="hold" grpId="0" nodeType="afterEffect">
                                  <p:stCondLst>
                                    <p:cond delay="0"/>
                                  </p:stCondLst>
                                  <p:childTnLst>
                                    <p:set>
                                      <p:cBhvr>
                                        <p:cTn id="160" dur="1" fill="hold">
                                          <p:stCondLst>
                                            <p:cond delay="0"/>
                                          </p:stCondLst>
                                        </p:cTn>
                                        <p:tgtEl>
                                          <p:spTgt spid="64"/>
                                        </p:tgtEl>
                                        <p:attrNameLst>
                                          <p:attrName>style.visibility</p:attrName>
                                        </p:attrNameLst>
                                      </p:cBhvr>
                                      <p:to>
                                        <p:strVal val="visible"/>
                                      </p:to>
                                    </p:set>
                                    <p:anim calcmode="lin" valueType="num">
                                      <p:cBhvr additive="base">
                                        <p:cTn id="161" dur="250" fill="hold"/>
                                        <p:tgtEl>
                                          <p:spTgt spid="64"/>
                                        </p:tgtEl>
                                        <p:attrNameLst>
                                          <p:attrName>ppt_x</p:attrName>
                                        </p:attrNameLst>
                                      </p:cBhvr>
                                      <p:tavLst>
                                        <p:tav tm="0">
                                          <p:val>
                                            <p:strVal val="#ppt_x"/>
                                          </p:val>
                                        </p:tav>
                                        <p:tav tm="100000">
                                          <p:val>
                                            <p:strVal val="#ppt_x"/>
                                          </p:val>
                                        </p:tav>
                                      </p:tavLst>
                                    </p:anim>
                                    <p:anim calcmode="lin" valueType="num">
                                      <p:cBhvr additive="base">
                                        <p:cTn id="162" dur="250" fill="hold"/>
                                        <p:tgtEl>
                                          <p:spTgt spid="64"/>
                                        </p:tgtEl>
                                        <p:attrNameLst>
                                          <p:attrName>ppt_y</p:attrName>
                                        </p:attrNameLst>
                                      </p:cBhvr>
                                      <p:tavLst>
                                        <p:tav tm="0">
                                          <p:val>
                                            <p:strVal val="1+#ppt_h/2"/>
                                          </p:val>
                                        </p:tav>
                                        <p:tav tm="100000">
                                          <p:val>
                                            <p:strVal val="#ppt_y"/>
                                          </p:val>
                                        </p:tav>
                                      </p:tavLst>
                                    </p:anim>
                                  </p:childTnLst>
                                </p:cTn>
                              </p:par>
                            </p:childTnLst>
                          </p:cTn>
                        </p:par>
                        <p:par>
                          <p:cTn id="163" fill="hold">
                            <p:stCondLst>
                              <p:cond delay="8250"/>
                            </p:stCondLst>
                            <p:childTnLst>
                              <p:par>
                                <p:cTn id="164" presetID="2" presetClass="entr" presetSubtype="4" fill="hold" grpId="0" nodeType="afterEffect">
                                  <p:stCondLst>
                                    <p:cond delay="0"/>
                                  </p:stCondLst>
                                  <p:childTnLst>
                                    <p:set>
                                      <p:cBhvr>
                                        <p:cTn id="165" dur="1" fill="hold">
                                          <p:stCondLst>
                                            <p:cond delay="0"/>
                                          </p:stCondLst>
                                        </p:cTn>
                                        <p:tgtEl>
                                          <p:spTgt spid="51"/>
                                        </p:tgtEl>
                                        <p:attrNameLst>
                                          <p:attrName>style.visibility</p:attrName>
                                        </p:attrNameLst>
                                      </p:cBhvr>
                                      <p:to>
                                        <p:strVal val="visible"/>
                                      </p:to>
                                    </p:set>
                                    <p:anim calcmode="lin" valueType="num">
                                      <p:cBhvr additive="base">
                                        <p:cTn id="166" dur="250" fill="hold"/>
                                        <p:tgtEl>
                                          <p:spTgt spid="51"/>
                                        </p:tgtEl>
                                        <p:attrNameLst>
                                          <p:attrName>ppt_x</p:attrName>
                                        </p:attrNameLst>
                                      </p:cBhvr>
                                      <p:tavLst>
                                        <p:tav tm="0">
                                          <p:val>
                                            <p:strVal val="#ppt_x"/>
                                          </p:val>
                                        </p:tav>
                                        <p:tav tm="100000">
                                          <p:val>
                                            <p:strVal val="#ppt_x"/>
                                          </p:val>
                                        </p:tav>
                                      </p:tavLst>
                                    </p:anim>
                                    <p:anim calcmode="lin" valueType="num">
                                      <p:cBhvr additive="base">
                                        <p:cTn id="167" dur="250" fill="hold"/>
                                        <p:tgtEl>
                                          <p:spTgt spid="51"/>
                                        </p:tgtEl>
                                        <p:attrNameLst>
                                          <p:attrName>ppt_y</p:attrName>
                                        </p:attrNameLst>
                                      </p:cBhvr>
                                      <p:tavLst>
                                        <p:tav tm="0">
                                          <p:val>
                                            <p:strVal val="1+#ppt_h/2"/>
                                          </p:val>
                                        </p:tav>
                                        <p:tav tm="100000">
                                          <p:val>
                                            <p:strVal val="#ppt_y"/>
                                          </p:val>
                                        </p:tav>
                                      </p:tavLst>
                                    </p:anim>
                                  </p:childTnLst>
                                </p:cTn>
                              </p:par>
                            </p:childTnLst>
                          </p:cTn>
                        </p:par>
                        <p:par>
                          <p:cTn id="168" fill="hold">
                            <p:stCondLst>
                              <p:cond delay="8500"/>
                            </p:stCondLst>
                            <p:childTnLst>
                              <p:par>
                                <p:cTn id="169" presetID="2" presetClass="entr" presetSubtype="4" fill="hold" grpId="0" nodeType="afterEffect">
                                  <p:stCondLst>
                                    <p:cond delay="0"/>
                                  </p:stCondLst>
                                  <p:childTnLst>
                                    <p:set>
                                      <p:cBhvr>
                                        <p:cTn id="170" dur="1" fill="hold">
                                          <p:stCondLst>
                                            <p:cond delay="0"/>
                                          </p:stCondLst>
                                        </p:cTn>
                                        <p:tgtEl>
                                          <p:spTgt spid="38"/>
                                        </p:tgtEl>
                                        <p:attrNameLst>
                                          <p:attrName>style.visibility</p:attrName>
                                        </p:attrNameLst>
                                      </p:cBhvr>
                                      <p:to>
                                        <p:strVal val="visible"/>
                                      </p:to>
                                    </p:set>
                                    <p:anim calcmode="lin" valueType="num">
                                      <p:cBhvr additive="base">
                                        <p:cTn id="171" dur="250" fill="hold"/>
                                        <p:tgtEl>
                                          <p:spTgt spid="38"/>
                                        </p:tgtEl>
                                        <p:attrNameLst>
                                          <p:attrName>ppt_x</p:attrName>
                                        </p:attrNameLst>
                                      </p:cBhvr>
                                      <p:tavLst>
                                        <p:tav tm="0">
                                          <p:val>
                                            <p:strVal val="#ppt_x"/>
                                          </p:val>
                                        </p:tav>
                                        <p:tav tm="100000">
                                          <p:val>
                                            <p:strVal val="#ppt_x"/>
                                          </p:val>
                                        </p:tav>
                                      </p:tavLst>
                                    </p:anim>
                                    <p:anim calcmode="lin" valueType="num">
                                      <p:cBhvr additive="base">
                                        <p:cTn id="172" dur="250" fill="hold"/>
                                        <p:tgtEl>
                                          <p:spTgt spid="38"/>
                                        </p:tgtEl>
                                        <p:attrNameLst>
                                          <p:attrName>ppt_y</p:attrName>
                                        </p:attrNameLst>
                                      </p:cBhvr>
                                      <p:tavLst>
                                        <p:tav tm="0">
                                          <p:val>
                                            <p:strVal val="1+#ppt_h/2"/>
                                          </p:val>
                                        </p:tav>
                                        <p:tav tm="100000">
                                          <p:val>
                                            <p:strVal val="#ppt_y"/>
                                          </p:val>
                                        </p:tav>
                                      </p:tavLst>
                                    </p:anim>
                                  </p:childTnLst>
                                </p:cTn>
                              </p:par>
                            </p:childTnLst>
                          </p:cTn>
                        </p:par>
                        <p:par>
                          <p:cTn id="173" fill="hold">
                            <p:stCondLst>
                              <p:cond delay="8750"/>
                            </p:stCondLst>
                            <p:childTnLst>
                              <p:par>
                                <p:cTn id="174" presetID="2" presetClass="entr" presetSubtype="4" fill="hold" grpId="0" nodeType="afterEffect">
                                  <p:stCondLst>
                                    <p:cond delay="0"/>
                                  </p:stCondLst>
                                  <p:childTnLst>
                                    <p:set>
                                      <p:cBhvr>
                                        <p:cTn id="175" dur="1" fill="hold">
                                          <p:stCondLst>
                                            <p:cond delay="0"/>
                                          </p:stCondLst>
                                        </p:cTn>
                                        <p:tgtEl>
                                          <p:spTgt spid="41"/>
                                        </p:tgtEl>
                                        <p:attrNameLst>
                                          <p:attrName>style.visibility</p:attrName>
                                        </p:attrNameLst>
                                      </p:cBhvr>
                                      <p:to>
                                        <p:strVal val="visible"/>
                                      </p:to>
                                    </p:set>
                                    <p:anim calcmode="lin" valueType="num">
                                      <p:cBhvr additive="base">
                                        <p:cTn id="176" dur="250" fill="hold"/>
                                        <p:tgtEl>
                                          <p:spTgt spid="41"/>
                                        </p:tgtEl>
                                        <p:attrNameLst>
                                          <p:attrName>ppt_x</p:attrName>
                                        </p:attrNameLst>
                                      </p:cBhvr>
                                      <p:tavLst>
                                        <p:tav tm="0">
                                          <p:val>
                                            <p:strVal val="#ppt_x"/>
                                          </p:val>
                                        </p:tav>
                                        <p:tav tm="100000">
                                          <p:val>
                                            <p:strVal val="#ppt_x"/>
                                          </p:val>
                                        </p:tav>
                                      </p:tavLst>
                                    </p:anim>
                                    <p:anim calcmode="lin" valueType="num">
                                      <p:cBhvr additive="base">
                                        <p:cTn id="177" dur="250" fill="hold"/>
                                        <p:tgtEl>
                                          <p:spTgt spid="41"/>
                                        </p:tgtEl>
                                        <p:attrNameLst>
                                          <p:attrName>ppt_y</p:attrName>
                                        </p:attrNameLst>
                                      </p:cBhvr>
                                      <p:tavLst>
                                        <p:tav tm="0">
                                          <p:val>
                                            <p:strVal val="1+#ppt_h/2"/>
                                          </p:val>
                                        </p:tav>
                                        <p:tav tm="100000">
                                          <p:val>
                                            <p:strVal val="#ppt_y"/>
                                          </p:val>
                                        </p:tav>
                                      </p:tavLst>
                                    </p:anim>
                                  </p:childTnLst>
                                </p:cTn>
                              </p:par>
                            </p:childTnLst>
                          </p:cTn>
                        </p:par>
                        <p:par>
                          <p:cTn id="178" fill="hold">
                            <p:stCondLst>
                              <p:cond delay="9000"/>
                            </p:stCondLst>
                            <p:childTnLst>
                              <p:par>
                                <p:cTn id="179" presetID="2" presetClass="entr" presetSubtype="4" fill="hold" grpId="0" nodeType="afterEffect">
                                  <p:stCondLst>
                                    <p:cond delay="0"/>
                                  </p:stCondLst>
                                  <p:childTnLst>
                                    <p:set>
                                      <p:cBhvr>
                                        <p:cTn id="180" dur="1" fill="hold">
                                          <p:stCondLst>
                                            <p:cond delay="0"/>
                                          </p:stCondLst>
                                        </p:cTn>
                                        <p:tgtEl>
                                          <p:spTgt spid="66"/>
                                        </p:tgtEl>
                                        <p:attrNameLst>
                                          <p:attrName>style.visibility</p:attrName>
                                        </p:attrNameLst>
                                      </p:cBhvr>
                                      <p:to>
                                        <p:strVal val="visible"/>
                                      </p:to>
                                    </p:set>
                                    <p:anim calcmode="lin" valueType="num">
                                      <p:cBhvr additive="base">
                                        <p:cTn id="181" dur="250" fill="hold"/>
                                        <p:tgtEl>
                                          <p:spTgt spid="66"/>
                                        </p:tgtEl>
                                        <p:attrNameLst>
                                          <p:attrName>ppt_x</p:attrName>
                                        </p:attrNameLst>
                                      </p:cBhvr>
                                      <p:tavLst>
                                        <p:tav tm="0">
                                          <p:val>
                                            <p:strVal val="#ppt_x"/>
                                          </p:val>
                                        </p:tav>
                                        <p:tav tm="100000">
                                          <p:val>
                                            <p:strVal val="#ppt_x"/>
                                          </p:val>
                                        </p:tav>
                                      </p:tavLst>
                                    </p:anim>
                                    <p:anim calcmode="lin" valueType="num">
                                      <p:cBhvr additive="base">
                                        <p:cTn id="182" dur="250" fill="hold"/>
                                        <p:tgtEl>
                                          <p:spTgt spid="66"/>
                                        </p:tgtEl>
                                        <p:attrNameLst>
                                          <p:attrName>ppt_y</p:attrName>
                                        </p:attrNameLst>
                                      </p:cBhvr>
                                      <p:tavLst>
                                        <p:tav tm="0">
                                          <p:val>
                                            <p:strVal val="1+#ppt_h/2"/>
                                          </p:val>
                                        </p:tav>
                                        <p:tav tm="100000">
                                          <p:val>
                                            <p:strVal val="#ppt_y"/>
                                          </p:val>
                                        </p:tav>
                                      </p:tavLst>
                                    </p:anim>
                                  </p:childTnLst>
                                </p:cTn>
                              </p:par>
                            </p:childTnLst>
                          </p:cTn>
                        </p:par>
                        <p:par>
                          <p:cTn id="183" fill="hold">
                            <p:stCondLst>
                              <p:cond delay="9250"/>
                            </p:stCondLst>
                            <p:childTnLst>
                              <p:par>
                                <p:cTn id="184" presetID="2" presetClass="entr" presetSubtype="4" fill="hold" nodeType="afterEffect">
                                  <p:stCondLst>
                                    <p:cond delay="0"/>
                                  </p:stCondLst>
                                  <p:childTnLst>
                                    <p:set>
                                      <p:cBhvr>
                                        <p:cTn id="185" dur="1" fill="hold">
                                          <p:stCondLst>
                                            <p:cond delay="0"/>
                                          </p:stCondLst>
                                        </p:cTn>
                                        <p:tgtEl>
                                          <p:spTgt spid="2"/>
                                        </p:tgtEl>
                                        <p:attrNameLst>
                                          <p:attrName>style.visibility</p:attrName>
                                        </p:attrNameLst>
                                      </p:cBhvr>
                                      <p:to>
                                        <p:strVal val="visible"/>
                                      </p:to>
                                    </p:set>
                                    <p:anim calcmode="lin" valueType="num">
                                      <p:cBhvr additive="base">
                                        <p:cTn id="186" dur="250" fill="hold"/>
                                        <p:tgtEl>
                                          <p:spTgt spid="2"/>
                                        </p:tgtEl>
                                        <p:attrNameLst>
                                          <p:attrName>ppt_x</p:attrName>
                                        </p:attrNameLst>
                                      </p:cBhvr>
                                      <p:tavLst>
                                        <p:tav tm="0">
                                          <p:val>
                                            <p:strVal val="#ppt_x"/>
                                          </p:val>
                                        </p:tav>
                                        <p:tav tm="100000">
                                          <p:val>
                                            <p:strVal val="#ppt_x"/>
                                          </p:val>
                                        </p:tav>
                                      </p:tavLst>
                                    </p:anim>
                                    <p:anim calcmode="lin" valueType="num">
                                      <p:cBhvr additive="base">
                                        <p:cTn id="187" dur="250" fill="hold"/>
                                        <p:tgtEl>
                                          <p:spTgt spid="2"/>
                                        </p:tgtEl>
                                        <p:attrNameLst>
                                          <p:attrName>ppt_y</p:attrName>
                                        </p:attrNameLst>
                                      </p:cBhvr>
                                      <p:tavLst>
                                        <p:tav tm="0">
                                          <p:val>
                                            <p:strVal val="1+#ppt_h/2"/>
                                          </p:val>
                                        </p:tav>
                                        <p:tav tm="100000">
                                          <p:val>
                                            <p:strVal val="#ppt_y"/>
                                          </p:val>
                                        </p:tav>
                                      </p:tavLst>
                                    </p:anim>
                                  </p:childTnLst>
                                </p:cTn>
                              </p:par>
                            </p:childTnLst>
                          </p:cTn>
                        </p:par>
                        <p:par>
                          <p:cTn id="188" fill="hold">
                            <p:stCondLst>
                              <p:cond delay="9500"/>
                            </p:stCondLst>
                            <p:childTnLst>
                              <p:par>
                                <p:cTn id="189" presetID="2" presetClass="entr" presetSubtype="8" fill="hold" nodeType="afterEffect">
                                  <p:stCondLst>
                                    <p:cond delay="0"/>
                                  </p:stCondLst>
                                  <p:childTnLst>
                                    <p:set>
                                      <p:cBhvr>
                                        <p:cTn id="190" dur="1" fill="hold">
                                          <p:stCondLst>
                                            <p:cond delay="0"/>
                                          </p:stCondLst>
                                        </p:cTn>
                                        <p:tgtEl>
                                          <p:spTgt spid="72"/>
                                        </p:tgtEl>
                                        <p:attrNameLst>
                                          <p:attrName>style.visibility</p:attrName>
                                        </p:attrNameLst>
                                      </p:cBhvr>
                                      <p:to>
                                        <p:strVal val="visible"/>
                                      </p:to>
                                    </p:set>
                                    <p:anim calcmode="lin" valueType="num">
                                      <p:cBhvr additive="base">
                                        <p:cTn id="191" dur="500" fill="hold"/>
                                        <p:tgtEl>
                                          <p:spTgt spid="72"/>
                                        </p:tgtEl>
                                        <p:attrNameLst>
                                          <p:attrName>ppt_x</p:attrName>
                                        </p:attrNameLst>
                                      </p:cBhvr>
                                      <p:tavLst>
                                        <p:tav tm="0">
                                          <p:val>
                                            <p:strVal val="0-#ppt_w/2"/>
                                          </p:val>
                                        </p:tav>
                                        <p:tav tm="100000">
                                          <p:val>
                                            <p:strVal val="#ppt_x"/>
                                          </p:val>
                                        </p:tav>
                                      </p:tavLst>
                                    </p:anim>
                                    <p:anim calcmode="lin" valueType="num">
                                      <p:cBhvr additive="base">
                                        <p:cTn id="192" dur="500" fill="hold"/>
                                        <p:tgtEl>
                                          <p:spTgt spid="72"/>
                                        </p:tgtEl>
                                        <p:attrNameLst>
                                          <p:attrName>ppt_y</p:attrName>
                                        </p:attrNameLst>
                                      </p:cBhvr>
                                      <p:tavLst>
                                        <p:tav tm="0">
                                          <p:val>
                                            <p:strVal val="#ppt_y"/>
                                          </p:val>
                                        </p:tav>
                                        <p:tav tm="100000">
                                          <p:val>
                                            <p:strVal val="#ppt_y"/>
                                          </p:val>
                                        </p:tav>
                                      </p:tavLst>
                                    </p:anim>
                                  </p:childTnLst>
                                </p:cTn>
                              </p:par>
                            </p:childTnLst>
                          </p:cTn>
                        </p:par>
                        <p:par>
                          <p:cTn id="193" fill="hold">
                            <p:stCondLst>
                              <p:cond delay="10000"/>
                            </p:stCondLst>
                            <p:childTnLst>
                              <p:par>
                                <p:cTn id="194" presetID="42" presetClass="entr" presetSubtype="0" fill="hold" grpId="0" nodeType="afterEffect">
                                  <p:stCondLst>
                                    <p:cond delay="0"/>
                                  </p:stCondLst>
                                  <p:childTnLst>
                                    <p:set>
                                      <p:cBhvr>
                                        <p:cTn id="195" dur="1" fill="hold">
                                          <p:stCondLst>
                                            <p:cond delay="0"/>
                                          </p:stCondLst>
                                        </p:cTn>
                                        <p:tgtEl>
                                          <p:spTgt spid="92"/>
                                        </p:tgtEl>
                                        <p:attrNameLst>
                                          <p:attrName>style.visibility</p:attrName>
                                        </p:attrNameLst>
                                      </p:cBhvr>
                                      <p:to>
                                        <p:strVal val="visible"/>
                                      </p:to>
                                    </p:set>
                                    <p:animEffect transition="in" filter="fade">
                                      <p:cBhvr>
                                        <p:cTn id="196" dur="1000"/>
                                        <p:tgtEl>
                                          <p:spTgt spid="92"/>
                                        </p:tgtEl>
                                      </p:cBhvr>
                                    </p:animEffect>
                                    <p:anim calcmode="lin" valueType="num">
                                      <p:cBhvr>
                                        <p:cTn id="197" dur="1000" fill="hold"/>
                                        <p:tgtEl>
                                          <p:spTgt spid="92"/>
                                        </p:tgtEl>
                                        <p:attrNameLst>
                                          <p:attrName>ppt_x</p:attrName>
                                        </p:attrNameLst>
                                      </p:cBhvr>
                                      <p:tavLst>
                                        <p:tav tm="0">
                                          <p:val>
                                            <p:strVal val="#ppt_x"/>
                                          </p:val>
                                        </p:tav>
                                        <p:tav tm="100000">
                                          <p:val>
                                            <p:strVal val="#ppt_x"/>
                                          </p:val>
                                        </p:tav>
                                      </p:tavLst>
                                    </p:anim>
                                    <p:anim calcmode="lin" valueType="num">
                                      <p:cBhvr>
                                        <p:cTn id="198" dur="1000" fill="hold"/>
                                        <p:tgtEl>
                                          <p:spTgt spid="92"/>
                                        </p:tgtEl>
                                        <p:attrNameLst>
                                          <p:attrName>ppt_y</p:attrName>
                                        </p:attrNameLst>
                                      </p:cBhvr>
                                      <p:tavLst>
                                        <p:tav tm="0">
                                          <p:val>
                                            <p:strVal val="#ppt_y+.1"/>
                                          </p:val>
                                        </p:tav>
                                        <p:tav tm="100000">
                                          <p:val>
                                            <p:strVal val="#ppt_y"/>
                                          </p:val>
                                        </p:tav>
                                      </p:tavLst>
                                    </p:anim>
                                  </p:childTnLst>
                                </p:cTn>
                              </p:par>
                            </p:childTnLst>
                          </p:cTn>
                        </p:par>
                        <p:par>
                          <p:cTn id="199" fill="hold">
                            <p:stCondLst>
                              <p:cond delay="11000"/>
                            </p:stCondLst>
                            <p:childTnLst>
                              <p:par>
                                <p:cTn id="200" presetID="31" presetClass="entr" presetSubtype="0" fill="hold" grpId="0" nodeType="afterEffect">
                                  <p:stCondLst>
                                    <p:cond delay="0"/>
                                  </p:stCondLst>
                                  <p:childTnLst>
                                    <p:set>
                                      <p:cBhvr>
                                        <p:cTn id="201" dur="1" fill="hold">
                                          <p:stCondLst>
                                            <p:cond delay="0"/>
                                          </p:stCondLst>
                                        </p:cTn>
                                        <p:tgtEl>
                                          <p:spTgt spid="102"/>
                                        </p:tgtEl>
                                        <p:attrNameLst>
                                          <p:attrName>style.visibility</p:attrName>
                                        </p:attrNameLst>
                                      </p:cBhvr>
                                      <p:to>
                                        <p:strVal val="visible"/>
                                      </p:to>
                                    </p:set>
                                    <p:anim calcmode="lin" valueType="num">
                                      <p:cBhvr>
                                        <p:cTn id="202" dur="1000" fill="hold"/>
                                        <p:tgtEl>
                                          <p:spTgt spid="102"/>
                                        </p:tgtEl>
                                        <p:attrNameLst>
                                          <p:attrName>ppt_w</p:attrName>
                                        </p:attrNameLst>
                                      </p:cBhvr>
                                      <p:tavLst>
                                        <p:tav tm="0">
                                          <p:val>
                                            <p:fltVal val="0"/>
                                          </p:val>
                                        </p:tav>
                                        <p:tav tm="100000">
                                          <p:val>
                                            <p:strVal val="#ppt_w"/>
                                          </p:val>
                                        </p:tav>
                                      </p:tavLst>
                                    </p:anim>
                                    <p:anim calcmode="lin" valueType="num">
                                      <p:cBhvr>
                                        <p:cTn id="203" dur="1000" fill="hold"/>
                                        <p:tgtEl>
                                          <p:spTgt spid="102"/>
                                        </p:tgtEl>
                                        <p:attrNameLst>
                                          <p:attrName>ppt_h</p:attrName>
                                        </p:attrNameLst>
                                      </p:cBhvr>
                                      <p:tavLst>
                                        <p:tav tm="0">
                                          <p:val>
                                            <p:fltVal val="0"/>
                                          </p:val>
                                        </p:tav>
                                        <p:tav tm="100000">
                                          <p:val>
                                            <p:strVal val="#ppt_h"/>
                                          </p:val>
                                        </p:tav>
                                      </p:tavLst>
                                    </p:anim>
                                    <p:anim calcmode="lin" valueType="num">
                                      <p:cBhvr>
                                        <p:cTn id="204" dur="1000" fill="hold"/>
                                        <p:tgtEl>
                                          <p:spTgt spid="102"/>
                                        </p:tgtEl>
                                        <p:attrNameLst>
                                          <p:attrName>style.rotation</p:attrName>
                                        </p:attrNameLst>
                                      </p:cBhvr>
                                      <p:tavLst>
                                        <p:tav tm="0">
                                          <p:val>
                                            <p:fltVal val="90"/>
                                          </p:val>
                                        </p:tav>
                                        <p:tav tm="100000">
                                          <p:val>
                                            <p:fltVal val="0"/>
                                          </p:val>
                                        </p:tav>
                                      </p:tavLst>
                                    </p:anim>
                                    <p:animEffect transition="in" filter="fade">
                                      <p:cBhvr>
                                        <p:cTn id="205" dur="1000"/>
                                        <p:tgtEl>
                                          <p:spTgt spid="102"/>
                                        </p:tgtEl>
                                      </p:cBhvr>
                                    </p:animEffect>
                                  </p:childTnLst>
                                </p:cTn>
                              </p:par>
                            </p:childTnLst>
                          </p:cTn>
                        </p:par>
                        <p:par>
                          <p:cTn id="206" fill="hold">
                            <p:stCondLst>
                              <p:cond delay="12000"/>
                            </p:stCondLst>
                            <p:childTnLst>
                              <p:par>
                                <p:cTn id="207" presetID="2" presetClass="entr" presetSubtype="2" fill="hold" nodeType="afterEffect">
                                  <p:stCondLst>
                                    <p:cond delay="0"/>
                                  </p:stCondLst>
                                  <p:childTnLst>
                                    <p:set>
                                      <p:cBhvr>
                                        <p:cTn id="208" dur="1" fill="hold">
                                          <p:stCondLst>
                                            <p:cond delay="0"/>
                                          </p:stCondLst>
                                        </p:cTn>
                                        <p:tgtEl>
                                          <p:spTgt spid="93"/>
                                        </p:tgtEl>
                                        <p:attrNameLst>
                                          <p:attrName>style.visibility</p:attrName>
                                        </p:attrNameLst>
                                      </p:cBhvr>
                                      <p:to>
                                        <p:strVal val="visible"/>
                                      </p:to>
                                    </p:set>
                                    <p:anim calcmode="lin" valueType="num">
                                      <p:cBhvr additive="base">
                                        <p:cTn id="209" dur="500" fill="hold"/>
                                        <p:tgtEl>
                                          <p:spTgt spid="93"/>
                                        </p:tgtEl>
                                        <p:attrNameLst>
                                          <p:attrName>ppt_x</p:attrName>
                                        </p:attrNameLst>
                                      </p:cBhvr>
                                      <p:tavLst>
                                        <p:tav tm="0">
                                          <p:val>
                                            <p:strVal val="1+#ppt_w/2"/>
                                          </p:val>
                                        </p:tav>
                                        <p:tav tm="100000">
                                          <p:val>
                                            <p:strVal val="#ppt_x"/>
                                          </p:val>
                                        </p:tav>
                                      </p:tavLst>
                                    </p:anim>
                                    <p:anim calcmode="lin" valueType="num">
                                      <p:cBhvr additive="base">
                                        <p:cTn id="210" dur="500" fill="hold"/>
                                        <p:tgtEl>
                                          <p:spTgt spid="93"/>
                                        </p:tgtEl>
                                        <p:attrNameLst>
                                          <p:attrName>ppt_y</p:attrName>
                                        </p:attrNameLst>
                                      </p:cBhvr>
                                      <p:tavLst>
                                        <p:tav tm="0">
                                          <p:val>
                                            <p:strVal val="#ppt_y"/>
                                          </p:val>
                                        </p:tav>
                                        <p:tav tm="100000">
                                          <p:val>
                                            <p:strVal val="#ppt_y"/>
                                          </p:val>
                                        </p:tav>
                                      </p:tavLst>
                                    </p:anim>
                                  </p:childTnLst>
                                </p:cTn>
                              </p:par>
                            </p:childTnLst>
                          </p:cTn>
                        </p:par>
                        <p:par>
                          <p:cTn id="211" fill="hold">
                            <p:stCondLst>
                              <p:cond delay="12500"/>
                            </p:stCondLst>
                            <p:childTnLst>
                              <p:par>
                                <p:cTn id="212" presetID="42" presetClass="entr" presetSubtype="0" fill="hold" grpId="0" nodeType="afterEffect">
                                  <p:stCondLst>
                                    <p:cond delay="0"/>
                                  </p:stCondLst>
                                  <p:childTnLst>
                                    <p:set>
                                      <p:cBhvr>
                                        <p:cTn id="213" dur="1" fill="hold">
                                          <p:stCondLst>
                                            <p:cond delay="0"/>
                                          </p:stCondLst>
                                        </p:cTn>
                                        <p:tgtEl>
                                          <p:spTgt spid="91"/>
                                        </p:tgtEl>
                                        <p:attrNameLst>
                                          <p:attrName>style.visibility</p:attrName>
                                        </p:attrNameLst>
                                      </p:cBhvr>
                                      <p:to>
                                        <p:strVal val="visible"/>
                                      </p:to>
                                    </p:set>
                                    <p:animEffect transition="in" filter="fade">
                                      <p:cBhvr>
                                        <p:cTn id="214" dur="1000"/>
                                        <p:tgtEl>
                                          <p:spTgt spid="91"/>
                                        </p:tgtEl>
                                      </p:cBhvr>
                                    </p:animEffect>
                                    <p:anim calcmode="lin" valueType="num">
                                      <p:cBhvr>
                                        <p:cTn id="215" dur="1000" fill="hold"/>
                                        <p:tgtEl>
                                          <p:spTgt spid="91"/>
                                        </p:tgtEl>
                                        <p:attrNameLst>
                                          <p:attrName>ppt_x</p:attrName>
                                        </p:attrNameLst>
                                      </p:cBhvr>
                                      <p:tavLst>
                                        <p:tav tm="0">
                                          <p:val>
                                            <p:strVal val="#ppt_x"/>
                                          </p:val>
                                        </p:tav>
                                        <p:tav tm="100000">
                                          <p:val>
                                            <p:strVal val="#ppt_x"/>
                                          </p:val>
                                        </p:tav>
                                      </p:tavLst>
                                    </p:anim>
                                    <p:anim calcmode="lin" valueType="num">
                                      <p:cBhvr>
                                        <p:cTn id="216" dur="1000" fill="hold"/>
                                        <p:tgtEl>
                                          <p:spTgt spid="91"/>
                                        </p:tgtEl>
                                        <p:attrNameLst>
                                          <p:attrName>ppt_y</p:attrName>
                                        </p:attrNameLst>
                                      </p:cBhvr>
                                      <p:tavLst>
                                        <p:tav tm="0">
                                          <p:val>
                                            <p:strVal val="#ppt_y+.1"/>
                                          </p:val>
                                        </p:tav>
                                        <p:tav tm="100000">
                                          <p:val>
                                            <p:strVal val="#ppt_y"/>
                                          </p:val>
                                        </p:tav>
                                      </p:tavLst>
                                    </p:anim>
                                  </p:childTnLst>
                                </p:cTn>
                              </p:par>
                            </p:childTnLst>
                          </p:cTn>
                        </p:par>
                        <p:par>
                          <p:cTn id="217" fill="hold">
                            <p:stCondLst>
                              <p:cond delay="13500"/>
                            </p:stCondLst>
                            <p:childTnLst>
                              <p:par>
                                <p:cTn id="218" presetID="31" presetClass="entr" presetSubtype="0" fill="hold" grpId="0" nodeType="afterEffect">
                                  <p:stCondLst>
                                    <p:cond delay="0"/>
                                  </p:stCondLst>
                                  <p:childTnLst>
                                    <p:set>
                                      <p:cBhvr>
                                        <p:cTn id="219" dur="1" fill="hold">
                                          <p:stCondLst>
                                            <p:cond delay="0"/>
                                          </p:stCondLst>
                                        </p:cTn>
                                        <p:tgtEl>
                                          <p:spTgt spid="101"/>
                                        </p:tgtEl>
                                        <p:attrNameLst>
                                          <p:attrName>style.visibility</p:attrName>
                                        </p:attrNameLst>
                                      </p:cBhvr>
                                      <p:to>
                                        <p:strVal val="visible"/>
                                      </p:to>
                                    </p:set>
                                    <p:anim calcmode="lin" valueType="num">
                                      <p:cBhvr>
                                        <p:cTn id="220" dur="1000" fill="hold"/>
                                        <p:tgtEl>
                                          <p:spTgt spid="101"/>
                                        </p:tgtEl>
                                        <p:attrNameLst>
                                          <p:attrName>ppt_w</p:attrName>
                                        </p:attrNameLst>
                                      </p:cBhvr>
                                      <p:tavLst>
                                        <p:tav tm="0">
                                          <p:val>
                                            <p:fltVal val="0"/>
                                          </p:val>
                                        </p:tav>
                                        <p:tav tm="100000">
                                          <p:val>
                                            <p:strVal val="#ppt_w"/>
                                          </p:val>
                                        </p:tav>
                                      </p:tavLst>
                                    </p:anim>
                                    <p:anim calcmode="lin" valueType="num">
                                      <p:cBhvr>
                                        <p:cTn id="221" dur="1000" fill="hold"/>
                                        <p:tgtEl>
                                          <p:spTgt spid="101"/>
                                        </p:tgtEl>
                                        <p:attrNameLst>
                                          <p:attrName>ppt_h</p:attrName>
                                        </p:attrNameLst>
                                      </p:cBhvr>
                                      <p:tavLst>
                                        <p:tav tm="0">
                                          <p:val>
                                            <p:fltVal val="0"/>
                                          </p:val>
                                        </p:tav>
                                        <p:tav tm="100000">
                                          <p:val>
                                            <p:strVal val="#ppt_h"/>
                                          </p:val>
                                        </p:tav>
                                      </p:tavLst>
                                    </p:anim>
                                    <p:anim calcmode="lin" valueType="num">
                                      <p:cBhvr>
                                        <p:cTn id="222" dur="1000" fill="hold"/>
                                        <p:tgtEl>
                                          <p:spTgt spid="101"/>
                                        </p:tgtEl>
                                        <p:attrNameLst>
                                          <p:attrName>style.rotation</p:attrName>
                                        </p:attrNameLst>
                                      </p:cBhvr>
                                      <p:tavLst>
                                        <p:tav tm="0">
                                          <p:val>
                                            <p:fltVal val="90"/>
                                          </p:val>
                                        </p:tav>
                                        <p:tav tm="100000">
                                          <p:val>
                                            <p:fltVal val="0"/>
                                          </p:val>
                                        </p:tav>
                                      </p:tavLst>
                                    </p:anim>
                                    <p:animEffect transition="in" filter="fade">
                                      <p:cBhvr>
                                        <p:cTn id="223" dur="1000"/>
                                        <p:tgtEl>
                                          <p:spTgt spid="101"/>
                                        </p:tgtEl>
                                      </p:cBhvr>
                                    </p:animEffect>
                                  </p:childTnLst>
                                </p:cTn>
                              </p:par>
                            </p:childTnLst>
                          </p:cTn>
                        </p:par>
                        <p:par>
                          <p:cTn id="224" fill="hold">
                            <p:stCondLst>
                              <p:cond delay="14500"/>
                            </p:stCondLst>
                            <p:childTnLst>
                              <p:par>
                                <p:cTn id="225" presetID="2" presetClass="entr" presetSubtype="8" fill="hold" nodeType="afterEffect">
                                  <p:stCondLst>
                                    <p:cond delay="0"/>
                                  </p:stCondLst>
                                  <p:childTnLst>
                                    <p:set>
                                      <p:cBhvr>
                                        <p:cTn id="226" dur="1" fill="hold">
                                          <p:stCondLst>
                                            <p:cond delay="0"/>
                                          </p:stCondLst>
                                        </p:cTn>
                                        <p:tgtEl>
                                          <p:spTgt spid="104"/>
                                        </p:tgtEl>
                                        <p:attrNameLst>
                                          <p:attrName>style.visibility</p:attrName>
                                        </p:attrNameLst>
                                      </p:cBhvr>
                                      <p:to>
                                        <p:strVal val="visible"/>
                                      </p:to>
                                    </p:set>
                                    <p:anim calcmode="lin" valueType="num">
                                      <p:cBhvr additive="base">
                                        <p:cTn id="227" dur="500" fill="hold"/>
                                        <p:tgtEl>
                                          <p:spTgt spid="104"/>
                                        </p:tgtEl>
                                        <p:attrNameLst>
                                          <p:attrName>ppt_x</p:attrName>
                                        </p:attrNameLst>
                                      </p:cBhvr>
                                      <p:tavLst>
                                        <p:tav tm="0">
                                          <p:val>
                                            <p:strVal val="0-#ppt_w/2"/>
                                          </p:val>
                                        </p:tav>
                                        <p:tav tm="100000">
                                          <p:val>
                                            <p:strVal val="#ppt_x"/>
                                          </p:val>
                                        </p:tav>
                                      </p:tavLst>
                                    </p:anim>
                                    <p:anim calcmode="lin" valueType="num">
                                      <p:cBhvr additive="base">
                                        <p:cTn id="228" dur="500" fill="hold"/>
                                        <p:tgtEl>
                                          <p:spTgt spid="104"/>
                                        </p:tgtEl>
                                        <p:attrNameLst>
                                          <p:attrName>ppt_y</p:attrName>
                                        </p:attrNameLst>
                                      </p:cBhvr>
                                      <p:tavLst>
                                        <p:tav tm="0">
                                          <p:val>
                                            <p:strVal val="#ppt_y"/>
                                          </p:val>
                                        </p:tav>
                                        <p:tav tm="100000">
                                          <p:val>
                                            <p:strVal val="#ppt_y"/>
                                          </p:val>
                                        </p:tav>
                                      </p:tavLst>
                                    </p:anim>
                                  </p:childTnLst>
                                </p:cTn>
                              </p:par>
                            </p:childTnLst>
                          </p:cTn>
                        </p:par>
                        <p:par>
                          <p:cTn id="229" fill="hold">
                            <p:stCondLst>
                              <p:cond delay="15000"/>
                            </p:stCondLst>
                            <p:childTnLst>
                              <p:par>
                                <p:cTn id="230" presetID="42" presetClass="entr" presetSubtype="0" fill="hold" grpId="0" nodeType="afterEffect">
                                  <p:stCondLst>
                                    <p:cond delay="0"/>
                                  </p:stCondLst>
                                  <p:childTnLst>
                                    <p:set>
                                      <p:cBhvr>
                                        <p:cTn id="231" dur="1" fill="hold">
                                          <p:stCondLst>
                                            <p:cond delay="0"/>
                                          </p:stCondLst>
                                        </p:cTn>
                                        <p:tgtEl>
                                          <p:spTgt spid="115"/>
                                        </p:tgtEl>
                                        <p:attrNameLst>
                                          <p:attrName>style.visibility</p:attrName>
                                        </p:attrNameLst>
                                      </p:cBhvr>
                                      <p:to>
                                        <p:strVal val="visible"/>
                                      </p:to>
                                    </p:set>
                                    <p:animEffect transition="in" filter="fade">
                                      <p:cBhvr>
                                        <p:cTn id="232" dur="1000"/>
                                        <p:tgtEl>
                                          <p:spTgt spid="115"/>
                                        </p:tgtEl>
                                      </p:cBhvr>
                                    </p:animEffect>
                                    <p:anim calcmode="lin" valueType="num">
                                      <p:cBhvr>
                                        <p:cTn id="233" dur="1000" fill="hold"/>
                                        <p:tgtEl>
                                          <p:spTgt spid="115"/>
                                        </p:tgtEl>
                                        <p:attrNameLst>
                                          <p:attrName>ppt_x</p:attrName>
                                        </p:attrNameLst>
                                      </p:cBhvr>
                                      <p:tavLst>
                                        <p:tav tm="0">
                                          <p:val>
                                            <p:strVal val="#ppt_x"/>
                                          </p:val>
                                        </p:tav>
                                        <p:tav tm="100000">
                                          <p:val>
                                            <p:strVal val="#ppt_x"/>
                                          </p:val>
                                        </p:tav>
                                      </p:tavLst>
                                    </p:anim>
                                    <p:anim calcmode="lin" valueType="num">
                                      <p:cBhvr>
                                        <p:cTn id="234" dur="1000" fill="hold"/>
                                        <p:tgtEl>
                                          <p:spTgt spid="115"/>
                                        </p:tgtEl>
                                        <p:attrNameLst>
                                          <p:attrName>ppt_y</p:attrName>
                                        </p:attrNameLst>
                                      </p:cBhvr>
                                      <p:tavLst>
                                        <p:tav tm="0">
                                          <p:val>
                                            <p:strVal val="#ppt_y+.1"/>
                                          </p:val>
                                        </p:tav>
                                        <p:tav tm="100000">
                                          <p:val>
                                            <p:strVal val="#ppt_y"/>
                                          </p:val>
                                        </p:tav>
                                      </p:tavLst>
                                    </p:anim>
                                  </p:childTnLst>
                                </p:cTn>
                              </p:par>
                            </p:childTnLst>
                          </p:cTn>
                        </p:par>
                        <p:par>
                          <p:cTn id="235" fill="hold">
                            <p:stCondLst>
                              <p:cond delay="16000"/>
                            </p:stCondLst>
                            <p:childTnLst>
                              <p:par>
                                <p:cTn id="236" presetID="31" presetClass="entr" presetSubtype="0" fill="hold" grpId="0" nodeType="afterEffect">
                                  <p:stCondLst>
                                    <p:cond delay="0"/>
                                  </p:stCondLst>
                                  <p:childTnLst>
                                    <p:set>
                                      <p:cBhvr>
                                        <p:cTn id="237" dur="1" fill="hold">
                                          <p:stCondLst>
                                            <p:cond delay="0"/>
                                          </p:stCondLst>
                                        </p:cTn>
                                        <p:tgtEl>
                                          <p:spTgt spid="116"/>
                                        </p:tgtEl>
                                        <p:attrNameLst>
                                          <p:attrName>style.visibility</p:attrName>
                                        </p:attrNameLst>
                                      </p:cBhvr>
                                      <p:to>
                                        <p:strVal val="visible"/>
                                      </p:to>
                                    </p:set>
                                    <p:anim calcmode="lin" valueType="num">
                                      <p:cBhvr>
                                        <p:cTn id="238" dur="1000" fill="hold"/>
                                        <p:tgtEl>
                                          <p:spTgt spid="116"/>
                                        </p:tgtEl>
                                        <p:attrNameLst>
                                          <p:attrName>ppt_w</p:attrName>
                                        </p:attrNameLst>
                                      </p:cBhvr>
                                      <p:tavLst>
                                        <p:tav tm="0">
                                          <p:val>
                                            <p:fltVal val="0"/>
                                          </p:val>
                                        </p:tav>
                                        <p:tav tm="100000">
                                          <p:val>
                                            <p:strVal val="#ppt_w"/>
                                          </p:val>
                                        </p:tav>
                                      </p:tavLst>
                                    </p:anim>
                                    <p:anim calcmode="lin" valueType="num">
                                      <p:cBhvr>
                                        <p:cTn id="239" dur="1000" fill="hold"/>
                                        <p:tgtEl>
                                          <p:spTgt spid="116"/>
                                        </p:tgtEl>
                                        <p:attrNameLst>
                                          <p:attrName>ppt_h</p:attrName>
                                        </p:attrNameLst>
                                      </p:cBhvr>
                                      <p:tavLst>
                                        <p:tav tm="0">
                                          <p:val>
                                            <p:fltVal val="0"/>
                                          </p:val>
                                        </p:tav>
                                        <p:tav tm="100000">
                                          <p:val>
                                            <p:strVal val="#ppt_h"/>
                                          </p:val>
                                        </p:tav>
                                      </p:tavLst>
                                    </p:anim>
                                    <p:anim calcmode="lin" valueType="num">
                                      <p:cBhvr>
                                        <p:cTn id="240" dur="1000" fill="hold"/>
                                        <p:tgtEl>
                                          <p:spTgt spid="116"/>
                                        </p:tgtEl>
                                        <p:attrNameLst>
                                          <p:attrName>style.rotation</p:attrName>
                                        </p:attrNameLst>
                                      </p:cBhvr>
                                      <p:tavLst>
                                        <p:tav tm="0">
                                          <p:val>
                                            <p:fltVal val="90"/>
                                          </p:val>
                                        </p:tav>
                                        <p:tav tm="100000">
                                          <p:val>
                                            <p:fltVal val="0"/>
                                          </p:val>
                                        </p:tav>
                                      </p:tavLst>
                                    </p:anim>
                                    <p:animEffect transition="in" filter="fade">
                                      <p:cBhvr>
                                        <p:cTn id="241" dur="1000"/>
                                        <p:tgtEl>
                                          <p:spTgt spid="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38" grpId="0" animBg="1"/>
      <p:bldP spid="51" grpId="0" animBg="1"/>
      <p:bldP spid="64" grpId="0" animBg="1"/>
      <p:bldP spid="67" grpId="0" animBg="1"/>
      <p:bldP spid="58" grpId="0" animBg="1"/>
      <p:bldP spid="55" grpId="0" animBg="1"/>
      <p:bldP spid="59" grpId="0" animBg="1"/>
      <p:bldP spid="52" grpId="0" animBg="1"/>
      <p:bldP spid="57" grpId="0" animBg="1"/>
      <p:bldP spid="62" grpId="0" animBg="1"/>
      <p:bldP spid="60" grpId="0" animBg="1"/>
      <p:bldP spid="61" grpId="0" animBg="1"/>
      <p:bldP spid="42" grpId="0" animBg="1"/>
      <p:bldP spid="46" grpId="0" animBg="1"/>
      <p:bldP spid="48" grpId="0" animBg="1"/>
      <p:bldP spid="53" grpId="0" animBg="1"/>
      <p:bldP spid="56" grpId="0" animBg="1"/>
      <p:bldP spid="54" grpId="0" animBg="1"/>
      <p:bldP spid="63" grpId="0" animBg="1"/>
      <p:bldP spid="68" grpId="0" animBg="1"/>
      <p:bldP spid="70" grpId="0" animBg="1"/>
      <p:bldP spid="79" grpId="0" animBg="1"/>
      <p:bldP spid="81" grpId="0" animBg="1"/>
      <p:bldP spid="87" grpId="0" animBg="1"/>
      <p:bldP spid="82" grpId="0" animBg="1"/>
      <p:bldP spid="37" grpId="0" animBg="1"/>
      <p:bldP spid="39" grpId="0" animBg="1"/>
      <p:bldP spid="45" grpId="0" animBg="1"/>
      <p:bldP spid="47" grpId="0" animBg="1"/>
      <p:bldP spid="50" grpId="0" animBg="1"/>
      <p:bldP spid="66" grpId="0" animBg="1"/>
      <p:bldP spid="74" grpId="0" animBg="1"/>
      <p:bldP spid="91" grpId="0"/>
      <p:bldP spid="92" grpId="0"/>
      <p:bldGraphic spid="101" grpId="0">
        <p:bldAsOne/>
      </p:bldGraphic>
      <p:bldGraphic spid="102" grpId="0">
        <p:bldAsOne/>
      </p:bldGraphic>
      <p:bldP spid="115" grpId="0"/>
      <p:bldGraphic spid="116"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1688</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378</cp:revision>
  <dcterms:created xsi:type="dcterms:W3CDTF">2016-09-28T22:08:47Z</dcterms:created>
  <dcterms:modified xsi:type="dcterms:W3CDTF">2019-08-02T18:12:19Z</dcterms:modified>
</cp:coreProperties>
</file>