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789-4B9E-8A30-33AECEF078A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789-4B9E-8A30-33AECEF078A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789-4B9E-8A30-33AECEF078A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789-4B9E-8A30-33AECEF078A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789-4B9E-8A30-33AECEF078AA}"/>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789-4B9E-8A30-33AECEF078AA}"/>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789-4B9E-8A30-33AECEF078AA}"/>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789-4B9E-8A30-33AECEF078AA}"/>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789-4B9E-8A30-33AECEF078AA}"/>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789-4B9E-8A30-33AECEF078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789-4B9E-8A30-33AECEF078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BAD-4682-A4B1-EDF2679A5FD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BAD-4682-A4B1-EDF2679A5FD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BAD-4682-A4B1-EDF2679A5FD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BAD-4682-A4B1-EDF2679A5FDE}"/>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BAD-4682-A4B1-EDF2679A5FDE}"/>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BAD-4682-A4B1-EDF2679A5FDE}"/>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BAD-4682-A4B1-EDF2679A5FDE}"/>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BAD-4682-A4B1-EDF2679A5FDE}"/>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BAD-4682-A4B1-EDF2679A5FDE}"/>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BAD-4682-A4B1-EDF2679A5FD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BAD-4682-A4B1-EDF2679A5FD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401-48E0-BA67-B817FE675CC4}"/>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401-48E0-BA67-B817FE675CC4}"/>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401-48E0-BA67-B817FE675CC4}"/>
              </c:ext>
            </c:extLst>
          </c:dPt>
          <c:dPt>
            <c:idx val="3"/>
            <c:bubble3D val="0"/>
            <c:extLst>
              <c:ext xmlns:c16="http://schemas.microsoft.com/office/drawing/2014/chart" uri="{C3380CC4-5D6E-409C-BE32-E72D297353CC}">
                <c16:uniqueId val="{00000006-6401-48E0-BA67-B817FE675CC4}"/>
              </c:ext>
            </c:extLst>
          </c:dPt>
          <c:dPt>
            <c:idx val="4"/>
            <c:bubble3D val="0"/>
            <c:extLst>
              <c:ext xmlns:c16="http://schemas.microsoft.com/office/drawing/2014/chart" uri="{C3380CC4-5D6E-409C-BE32-E72D297353CC}">
                <c16:uniqueId val="{00000007-6401-48E0-BA67-B817FE675CC4}"/>
              </c:ext>
            </c:extLst>
          </c:dPt>
          <c:dPt>
            <c:idx val="5"/>
            <c:bubble3D val="0"/>
            <c:extLst>
              <c:ext xmlns:c16="http://schemas.microsoft.com/office/drawing/2014/chart" uri="{C3380CC4-5D6E-409C-BE32-E72D297353CC}">
                <c16:uniqueId val="{00000008-6401-48E0-BA67-B817FE675CC4}"/>
              </c:ext>
            </c:extLst>
          </c:dPt>
          <c:dPt>
            <c:idx val="6"/>
            <c:bubble3D val="0"/>
            <c:extLst>
              <c:ext xmlns:c16="http://schemas.microsoft.com/office/drawing/2014/chart" uri="{C3380CC4-5D6E-409C-BE32-E72D297353CC}">
                <c16:uniqueId val="{00000009-6401-48E0-BA67-B817FE675CC4}"/>
              </c:ext>
            </c:extLst>
          </c:dPt>
          <c:dPt>
            <c:idx val="7"/>
            <c:bubble3D val="0"/>
            <c:extLst>
              <c:ext xmlns:c16="http://schemas.microsoft.com/office/drawing/2014/chart" uri="{C3380CC4-5D6E-409C-BE32-E72D297353CC}">
                <c16:uniqueId val="{0000000A-6401-48E0-BA67-B817FE675CC4}"/>
              </c:ext>
            </c:extLst>
          </c:dPt>
          <c:dPt>
            <c:idx val="8"/>
            <c:bubble3D val="0"/>
            <c:extLst>
              <c:ext xmlns:c16="http://schemas.microsoft.com/office/drawing/2014/chart" uri="{C3380CC4-5D6E-409C-BE32-E72D297353CC}">
                <c16:uniqueId val="{0000000B-6401-48E0-BA67-B817FE675CC4}"/>
              </c:ext>
            </c:extLst>
          </c:dPt>
          <c:dPt>
            <c:idx val="9"/>
            <c:bubble3D val="0"/>
            <c:extLst>
              <c:ext xmlns:c16="http://schemas.microsoft.com/office/drawing/2014/chart" uri="{C3380CC4-5D6E-409C-BE32-E72D297353CC}">
                <c16:uniqueId val="{0000000C-6401-48E0-BA67-B817FE675CC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401-48E0-BA67-B817FE675CC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8710687" y="2512149"/>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6604434" y="1387598"/>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4774217" y="4938475"/>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5783844" y="3433702"/>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4604514" y="2087892"/>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4178107" y="5216659"/>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4080367" y="3540035"/>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1739965" y="4237107"/>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951597" y="4898734"/>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8588243" y="2285521"/>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AUSTRIA MAP</a:t>
            </a:r>
          </a:p>
          <a:p>
            <a:pPr algn="r"/>
            <a:r>
              <a:rPr lang="en-US" dirty="0">
                <a:solidFill>
                  <a:schemeClr val="bg1"/>
                </a:solidFill>
                <a:latin typeface="Candara" panose="020E0502030303020204" pitchFamily="34" charset="0"/>
              </a:rPr>
              <a:t>Your Subtitle</a:t>
            </a:r>
          </a:p>
        </p:txBody>
      </p:sp>
      <p:grpSp>
        <p:nvGrpSpPr>
          <p:cNvPr id="40" name="Group 39">
            <a:extLst>
              <a:ext uri="{FF2B5EF4-FFF2-40B4-BE49-F238E27FC236}">
                <a16:creationId xmlns:a16="http://schemas.microsoft.com/office/drawing/2014/main" id="{A90907AB-1966-4583-A0BC-BADD2B555446}"/>
              </a:ext>
            </a:extLst>
          </p:cNvPr>
          <p:cNvGrpSpPr/>
          <p:nvPr/>
        </p:nvGrpSpPr>
        <p:grpSpPr>
          <a:xfrm>
            <a:off x="3376584" y="2148596"/>
            <a:ext cx="3594912" cy="1375905"/>
            <a:chOff x="2243731" y="2891162"/>
            <a:chExt cx="3594912" cy="1375905"/>
          </a:xfrm>
        </p:grpSpPr>
        <p:grpSp>
          <p:nvGrpSpPr>
            <p:cNvPr id="41" name="Group 40">
              <a:extLst>
                <a:ext uri="{FF2B5EF4-FFF2-40B4-BE49-F238E27FC236}">
                  <a16:creationId xmlns:a16="http://schemas.microsoft.com/office/drawing/2014/main" id="{EC0C62EA-A5DD-4BC1-9A26-C83C87F2281C}"/>
                </a:ext>
              </a:extLst>
            </p:cNvPr>
            <p:cNvGrpSpPr/>
            <p:nvPr/>
          </p:nvGrpSpPr>
          <p:grpSpPr>
            <a:xfrm>
              <a:off x="2243731" y="3192308"/>
              <a:ext cx="2743200" cy="508758"/>
              <a:chOff x="1066801" y="2238247"/>
              <a:chExt cx="2743200" cy="508758"/>
            </a:xfrm>
          </p:grpSpPr>
          <p:sp>
            <p:nvSpPr>
              <p:cNvPr id="49" name="Freeform: Shape 48">
                <a:extLst>
                  <a:ext uri="{FF2B5EF4-FFF2-40B4-BE49-F238E27FC236}">
                    <a16:creationId xmlns:a16="http://schemas.microsoft.com/office/drawing/2014/main" id="{8395EE14-271A-4481-BC93-5A20F5B65BF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918BDDD-C638-4F4B-9596-E1299561C63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99F0B98B-FEA5-434D-96AB-31D24A44F58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3" name="Freeform: Shape 42">
                <a:extLst>
                  <a:ext uri="{FF2B5EF4-FFF2-40B4-BE49-F238E27FC236}">
                    <a16:creationId xmlns:a16="http://schemas.microsoft.com/office/drawing/2014/main" id="{246943F4-AEFD-4CB3-9697-400596DAB97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55D800D-F382-415F-ABD4-4EB358C2917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aphic 26" descr="Hike">
                <a:extLst>
                  <a:ext uri="{FF2B5EF4-FFF2-40B4-BE49-F238E27FC236}">
                    <a16:creationId xmlns:a16="http://schemas.microsoft.com/office/drawing/2014/main" id="{E12C7B4D-301F-41A0-A05B-F09EC0609E6F}"/>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 name="Freeform: Shape 45">
                  <a:extLst>
                    <a:ext uri="{FF2B5EF4-FFF2-40B4-BE49-F238E27FC236}">
                      <a16:creationId xmlns:a16="http://schemas.microsoft.com/office/drawing/2014/main" id="{BE768702-C531-4B12-BECF-3C5B9BB4021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63A1F41E-1E74-4407-960F-2F7219C72A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55CC00F8-058C-4724-BE01-284EFCED114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 name="TextBox 50">
            <a:extLst>
              <a:ext uri="{FF2B5EF4-FFF2-40B4-BE49-F238E27FC236}">
                <a16:creationId xmlns:a16="http://schemas.microsoft.com/office/drawing/2014/main" id="{04634D32-D6F2-4DCA-ABFA-75F87842987C}"/>
              </a:ext>
            </a:extLst>
          </p:cNvPr>
          <p:cNvSpPr txBox="1"/>
          <p:nvPr/>
        </p:nvSpPr>
        <p:spPr>
          <a:xfrm>
            <a:off x="8981753" y="4867168"/>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8EB212CA-9D7F-4280-9898-9EAF6E5FC405}"/>
              </a:ext>
            </a:extLst>
          </p:cNvPr>
          <p:cNvSpPr txBox="1"/>
          <p:nvPr/>
        </p:nvSpPr>
        <p:spPr>
          <a:xfrm>
            <a:off x="600342" y="1476081"/>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583807AA-3101-4CC8-B41D-04FAAAA29C89}"/>
              </a:ext>
            </a:extLst>
          </p:cNvPr>
          <p:cNvGrpSpPr/>
          <p:nvPr/>
        </p:nvGrpSpPr>
        <p:grpSpPr>
          <a:xfrm>
            <a:off x="7838431" y="3972101"/>
            <a:ext cx="3509383" cy="1375905"/>
            <a:chOff x="6025615" y="1230029"/>
            <a:chExt cx="3509383" cy="1375905"/>
          </a:xfrm>
        </p:grpSpPr>
        <p:grpSp>
          <p:nvGrpSpPr>
            <p:cNvPr id="54" name="Group 53">
              <a:extLst>
                <a:ext uri="{FF2B5EF4-FFF2-40B4-BE49-F238E27FC236}">
                  <a16:creationId xmlns:a16="http://schemas.microsoft.com/office/drawing/2014/main" id="{DF9CF6E0-E2B5-43E2-8C81-5436029C04A6}"/>
                </a:ext>
              </a:extLst>
            </p:cNvPr>
            <p:cNvGrpSpPr/>
            <p:nvPr/>
          </p:nvGrpSpPr>
          <p:grpSpPr>
            <a:xfrm>
              <a:off x="6791798" y="1528954"/>
              <a:ext cx="2743200" cy="508758"/>
              <a:chOff x="7772400" y="675620"/>
              <a:chExt cx="2743200" cy="508758"/>
            </a:xfrm>
          </p:grpSpPr>
          <p:sp>
            <p:nvSpPr>
              <p:cNvPr id="59" name="Freeform: Shape 58">
                <a:extLst>
                  <a:ext uri="{FF2B5EF4-FFF2-40B4-BE49-F238E27FC236}">
                    <a16:creationId xmlns:a16="http://schemas.microsoft.com/office/drawing/2014/main" id="{5660D6AF-71C1-4CE1-8836-F823E66247B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0D86DB53-866F-48D2-804B-5FE8B00702D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872FA724-7A80-4931-B3D1-82B7269743C7}"/>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1820B24F-3B1A-4A75-BAB0-31BA516762A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D57ABD1D-286D-4DC4-B584-70CAE631BC2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4888F547-3E2A-4C36-BAA7-0762CC1A71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1" name="Chart 60">
            <a:extLst>
              <a:ext uri="{FF2B5EF4-FFF2-40B4-BE49-F238E27FC236}">
                <a16:creationId xmlns:a16="http://schemas.microsoft.com/office/drawing/2014/main" id="{B32CC4C4-A471-47BE-8D74-D3562CD8F6D1}"/>
              </a:ext>
            </a:extLst>
          </p:cNvPr>
          <p:cNvGraphicFramePr>
            <a:graphicFrameLocks noChangeAspect="1"/>
          </p:cNvGraphicFramePr>
          <p:nvPr>
            <p:extLst/>
          </p:nvPr>
        </p:nvGraphicFramePr>
        <p:xfrm>
          <a:off x="7650828" y="374405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2" name="Chart 61">
            <a:extLst>
              <a:ext uri="{FF2B5EF4-FFF2-40B4-BE49-F238E27FC236}">
                <a16:creationId xmlns:a16="http://schemas.microsoft.com/office/drawing/2014/main" id="{3AE02A6D-60DE-4A32-B82C-1A3AE22DAA16}"/>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3" name="Group 62">
            <a:extLst>
              <a:ext uri="{FF2B5EF4-FFF2-40B4-BE49-F238E27FC236}">
                <a16:creationId xmlns:a16="http://schemas.microsoft.com/office/drawing/2014/main" id="{5A4965EE-2735-4CAA-86A6-8C88025280DD}"/>
              </a:ext>
            </a:extLst>
          </p:cNvPr>
          <p:cNvGrpSpPr/>
          <p:nvPr/>
        </p:nvGrpSpPr>
        <p:grpSpPr>
          <a:xfrm>
            <a:off x="1523225" y="4336241"/>
            <a:ext cx="3594912" cy="1375905"/>
            <a:chOff x="2243731" y="2891162"/>
            <a:chExt cx="3594912" cy="1375905"/>
          </a:xfrm>
        </p:grpSpPr>
        <p:grpSp>
          <p:nvGrpSpPr>
            <p:cNvPr id="64" name="Group 63">
              <a:extLst>
                <a:ext uri="{FF2B5EF4-FFF2-40B4-BE49-F238E27FC236}">
                  <a16:creationId xmlns:a16="http://schemas.microsoft.com/office/drawing/2014/main" id="{267192C0-E69E-4C5B-832B-0B5414C33350}"/>
                </a:ext>
              </a:extLst>
            </p:cNvPr>
            <p:cNvGrpSpPr/>
            <p:nvPr/>
          </p:nvGrpSpPr>
          <p:grpSpPr>
            <a:xfrm>
              <a:off x="2243731" y="3192308"/>
              <a:ext cx="2743200" cy="508758"/>
              <a:chOff x="1066801" y="2238247"/>
              <a:chExt cx="2743200" cy="508758"/>
            </a:xfrm>
          </p:grpSpPr>
          <p:sp>
            <p:nvSpPr>
              <p:cNvPr id="72" name="Freeform: Shape 71">
                <a:extLst>
                  <a:ext uri="{FF2B5EF4-FFF2-40B4-BE49-F238E27FC236}">
                    <a16:creationId xmlns:a16="http://schemas.microsoft.com/office/drawing/2014/main" id="{763B64C8-1CD2-4B30-8245-F4A6B65960E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A1EE7811-E43F-4000-A68F-28FAB1692B2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2B99F2DC-3B01-48E6-BFEE-C9FC733CC0B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97071932-66BC-45F7-8585-A0CB5703550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a:extLst>
                  <a:ext uri="{FF2B5EF4-FFF2-40B4-BE49-F238E27FC236}">
                    <a16:creationId xmlns:a16="http://schemas.microsoft.com/office/drawing/2014/main" id="{C62D44EE-0DAF-43A1-B3F5-C7764B5B01A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aphic 26" descr="Hike">
                <a:extLst>
                  <a:ext uri="{FF2B5EF4-FFF2-40B4-BE49-F238E27FC236}">
                    <a16:creationId xmlns:a16="http://schemas.microsoft.com/office/drawing/2014/main" id="{28927346-1303-4F4F-8629-88E4E9360EB8}"/>
                  </a:ext>
                </a:extLst>
              </p:cNvPr>
              <p:cNvGrpSpPr>
                <a:grpSpLocks noChangeAspect="1"/>
              </p:cNvGrpSpPr>
              <p:nvPr/>
            </p:nvGrpSpPr>
            <p:grpSpPr>
              <a:xfrm>
                <a:off x="3835579" y="2208930"/>
                <a:ext cx="548640" cy="548640"/>
                <a:chOff x="5638800" y="2971800"/>
                <a:chExt cx="914400" cy="914400"/>
              </a:xfrm>
              <a:solidFill>
                <a:srgbClr val="4D4D4D"/>
              </a:solidFill>
            </p:grpSpPr>
            <p:sp>
              <p:nvSpPr>
                <p:cNvPr id="69" name="Freeform: Shape 68">
                  <a:extLst>
                    <a:ext uri="{FF2B5EF4-FFF2-40B4-BE49-F238E27FC236}">
                      <a16:creationId xmlns:a16="http://schemas.microsoft.com/office/drawing/2014/main" id="{64E3D9DF-D3A2-4ACC-BB73-514580C7A45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86B7E266-29CB-43AD-89A3-1E7907EEECC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98E2AB6D-B7EB-4257-9159-98C17191C6A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4" name="TextBox 73">
            <a:extLst>
              <a:ext uri="{FF2B5EF4-FFF2-40B4-BE49-F238E27FC236}">
                <a16:creationId xmlns:a16="http://schemas.microsoft.com/office/drawing/2014/main" id="{F67F5D86-0CC7-4072-B4E0-F6BA97A96C19}"/>
              </a:ext>
            </a:extLst>
          </p:cNvPr>
          <p:cNvSpPr txBox="1"/>
          <p:nvPr/>
        </p:nvSpPr>
        <p:spPr>
          <a:xfrm>
            <a:off x="127083" y="3333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5" name="Chart 74">
            <a:extLst>
              <a:ext uri="{FF2B5EF4-FFF2-40B4-BE49-F238E27FC236}">
                <a16:creationId xmlns:a16="http://schemas.microsoft.com/office/drawing/2014/main" id="{472B3BAB-A94F-4A87-B6E9-FBD403525073}"/>
              </a:ext>
            </a:extLst>
          </p:cNvPr>
          <p:cNvGraphicFramePr>
            <a:graphicFrameLocks noChangeAspect="1"/>
          </p:cNvGraphicFramePr>
          <p:nvPr>
            <p:extLst/>
          </p:nvPr>
        </p:nvGraphicFramePr>
        <p:xfrm>
          <a:off x="3847080" y="411308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a:hlinkClick r:id="rId7"/>
            <a:extLst>
              <a:ext uri="{FF2B5EF4-FFF2-40B4-BE49-F238E27FC236}">
                <a16:creationId xmlns:a16="http://schemas.microsoft.com/office/drawing/2014/main" id="{B2C005CB-F410-43F7-92FB-AFA68C4088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698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8"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0-#ppt_w/2"/>
                                          </p:val>
                                        </p:tav>
                                        <p:tav tm="100000">
                                          <p:val>
                                            <p:strVal val="#ppt_x"/>
                                          </p:val>
                                        </p:tav>
                                      </p:tavLst>
                                    </p:anim>
                                    <p:anim calcmode="lin" valueType="num">
                                      <p:cBhvr additive="base">
                                        <p:cTn id="62" dur="500" fill="hold"/>
                                        <p:tgtEl>
                                          <p:spTgt spid="40"/>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42" presetClass="entr" presetSubtype="0"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fade">
                                      <p:cBhvr>
                                        <p:cTn id="66" dur="1000"/>
                                        <p:tgtEl>
                                          <p:spTgt spid="52"/>
                                        </p:tgtEl>
                                      </p:cBhvr>
                                    </p:animEffect>
                                    <p:anim calcmode="lin" valueType="num">
                                      <p:cBhvr>
                                        <p:cTn id="67" dur="1000" fill="hold"/>
                                        <p:tgtEl>
                                          <p:spTgt spid="52"/>
                                        </p:tgtEl>
                                        <p:attrNameLst>
                                          <p:attrName>ppt_x</p:attrName>
                                        </p:attrNameLst>
                                      </p:cBhvr>
                                      <p:tavLst>
                                        <p:tav tm="0">
                                          <p:val>
                                            <p:strVal val="#ppt_x"/>
                                          </p:val>
                                        </p:tav>
                                        <p:tav tm="100000">
                                          <p:val>
                                            <p:strVal val="#ppt_x"/>
                                          </p:val>
                                        </p:tav>
                                      </p:tavLst>
                                    </p:anim>
                                    <p:anim calcmode="lin" valueType="num">
                                      <p:cBhvr>
                                        <p:cTn id="68" dur="1000" fill="hold"/>
                                        <p:tgtEl>
                                          <p:spTgt spid="52"/>
                                        </p:tgtEl>
                                        <p:attrNameLst>
                                          <p:attrName>ppt_y</p:attrName>
                                        </p:attrNameLst>
                                      </p:cBhvr>
                                      <p:tavLst>
                                        <p:tav tm="0">
                                          <p:val>
                                            <p:strVal val="#ppt_y+.1"/>
                                          </p:val>
                                        </p:tav>
                                        <p:tav tm="100000">
                                          <p:val>
                                            <p:strVal val="#ppt_y"/>
                                          </p:val>
                                        </p:tav>
                                      </p:tavLst>
                                    </p:anim>
                                  </p:childTnLst>
                                </p:cTn>
                              </p:par>
                            </p:childTnLst>
                          </p:cTn>
                        </p:par>
                        <p:par>
                          <p:cTn id="69" fill="hold">
                            <p:stCondLst>
                              <p:cond delay="4500"/>
                            </p:stCondLst>
                            <p:childTnLst>
                              <p:par>
                                <p:cTn id="70" presetID="31" presetClass="entr" presetSubtype="0" fill="hold" grpId="0" nodeType="afterEffect">
                                  <p:stCondLst>
                                    <p:cond delay="0"/>
                                  </p:stCondLst>
                                  <p:childTnLst>
                                    <p:set>
                                      <p:cBhvr>
                                        <p:cTn id="71" dur="1" fill="hold">
                                          <p:stCondLst>
                                            <p:cond delay="0"/>
                                          </p:stCondLst>
                                        </p:cTn>
                                        <p:tgtEl>
                                          <p:spTgt spid="62"/>
                                        </p:tgtEl>
                                        <p:attrNameLst>
                                          <p:attrName>style.visibility</p:attrName>
                                        </p:attrNameLst>
                                      </p:cBhvr>
                                      <p:to>
                                        <p:strVal val="visible"/>
                                      </p:to>
                                    </p:set>
                                    <p:anim calcmode="lin" valueType="num">
                                      <p:cBhvr>
                                        <p:cTn id="72" dur="1000" fill="hold"/>
                                        <p:tgtEl>
                                          <p:spTgt spid="62"/>
                                        </p:tgtEl>
                                        <p:attrNameLst>
                                          <p:attrName>ppt_w</p:attrName>
                                        </p:attrNameLst>
                                      </p:cBhvr>
                                      <p:tavLst>
                                        <p:tav tm="0">
                                          <p:val>
                                            <p:fltVal val="0"/>
                                          </p:val>
                                        </p:tav>
                                        <p:tav tm="100000">
                                          <p:val>
                                            <p:strVal val="#ppt_w"/>
                                          </p:val>
                                        </p:tav>
                                      </p:tavLst>
                                    </p:anim>
                                    <p:anim calcmode="lin" valueType="num">
                                      <p:cBhvr>
                                        <p:cTn id="73" dur="1000" fill="hold"/>
                                        <p:tgtEl>
                                          <p:spTgt spid="62"/>
                                        </p:tgtEl>
                                        <p:attrNameLst>
                                          <p:attrName>ppt_h</p:attrName>
                                        </p:attrNameLst>
                                      </p:cBhvr>
                                      <p:tavLst>
                                        <p:tav tm="0">
                                          <p:val>
                                            <p:fltVal val="0"/>
                                          </p:val>
                                        </p:tav>
                                        <p:tav tm="100000">
                                          <p:val>
                                            <p:strVal val="#ppt_h"/>
                                          </p:val>
                                        </p:tav>
                                      </p:tavLst>
                                    </p:anim>
                                    <p:anim calcmode="lin" valueType="num">
                                      <p:cBhvr>
                                        <p:cTn id="74" dur="1000" fill="hold"/>
                                        <p:tgtEl>
                                          <p:spTgt spid="62"/>
                                        </p:tgtEl>
                                        <p:attrNameLst>
                                          <p:attrName>style.rotation</p:attrName>
                                        </p:attrNameLst>
                                      </p:cBhvr>
                                      <p:tavLst>
                                        <p:tav tm="0">
                                          <p:val>
                                            <p:fltVal val="90"/>
                                          </p:val>
                                        </p:tav>
                                        <p:tav tm="100000">
                                          <p:val>
                                            <p:fltVal val="0"/>
                                          </p:val>
                                        </p:tav>
                                      </p:tavLst>
                                    </p:anim>
                                    <p:animEffect transition="in" filter="fade">
                                      <p:cBhvr>
                                        <p:cTn id="75" dur="1000"/>
                                        <p:tgtEl>
                                          <p:spTgt spid="62"/>
                                        </p:tgtEl>
                                      </p:cBhvr>
                                    </p:animEffect>
                                  </p:childTnLst>
                                </p:cTn>
                              </p:par>
                            </p:childTnLst>
                          </p:cTn>
                        </p:par>
                        <p:par>
                          <p:cTn id="76" fill="hold">
                            <p:stCondLst>
                              <p:cond delay="5500"/>
                            </p:stCondLst>
                            <p:childTnLst>
                              <p:par>
                                <p:cTn id="77" presetID="2" presetClass="entr" presetSubtype="2" fill="hold" nodeType="after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additive="base">
                                        <p:cTn id="79" dur="500" fill="hold"/>
                                        <p:tgtEl>
                                          <p:spTgt spid="53"/>
                                        </p:tgtEl>
                                        <p:attrNameLst>
                                          <p:attrName>ppt_x</p:attrName>
                                        </p:attrNameLst>
                                      </p:cBhvr>
                                      <p:tavLst>
                                        <p:tav tm="0">
                                          <p:val>
                                            <p:strVal val="1+#ppt_w/2"/>
                                          </p:val>
                                        </p:tav>
                                        <p:tav tm="100000">
                                          <p:val>
                                            <p:strVal val="#ppt_x"/>
                                          </p:val>
                                        </p:tav>
                                      </p:tavLst>
                                    </p:anim>
                                    <p:anim calcmode="lin" valueType="num">
                                      <p:cBhvr additive="base">
                                        <p:cTn id="80" dur="500" fill="hold"/>
                                        <p:tgtEl>
                                          <p:spTgt spid="53"/>
                                        </p:tgtEl>
                                        <p:attrNameLst>
                                          <p:attrName>ppt_y</p:attrName>
                                        </p:attrNameLst>
                                      </p:cBhvr>
                                      <p:tavLst>
                                        <p:tav tm="0">
                                          <p:val>
                                            <p:strVal val="#ppt_y"/>
                                          </p:val>
                                        </p:tav>
                                        <p:tav tm="100000">
                                          <p:val>
                                            <p:strVal val="#ppt_y"/>
                                          </p:val>
                                        </p:tav>
                                      </p:tavLst>
                                    </p:anim>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1000"/>
                                        <p:tgtEl>
                                          <p:spTgt spid="51"/>
                                        </p:tgtEl>
                                      </p:cBhvr>
                                    </p:animEffect>
                                    <p:anim calcmode="lin" valueType="num">
                                      <p:cBhvr>
                                        <p:cTn id="85" dur="1000" fill="hold"/>
                                        <p:tgtEl>
                                          <p:spTgt spid="51"/>
                                        </p:tgtEl>
                                        <p:attrNameLst>
                                          <p:attrName>ppt_x</p:attrName>
                                        </p:attrNameLst>
                                      </p:cBhvr>
                                      <p:tavLst>
                                        <p:tav tm="0">
                                          <p:val>
                                            <p:strVal val="#ppt_x"/>
                                          </p:val>
                                        </p:tav>
                                        <p:tav tm="100000">
                                          <p:val>
                                            <p:strVal val="#ppt_x"/>
                                          </p:val>
                                        </p:tav>
                                      </p:tavLst>
                                    </p:anim>
                                    <p:anim calcmode="lin" valueType="num">
                                      <p:cBhvr>
                                        <p:cTn id="86" dur="1000" fill="hold"/>
                                        <p:tgtEl>
                                          <p:spTgt spid="51"/>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31" presetClass="entr" presetSubtype="0" fill="hold" grpId="0" nodeType="afterEffect">
                                  <p:stCondLst>
                                    <p:cond delay="0"/>
                                  </p:stCondLst>
                                  <p:childTnLst>
                                    <p:set>
                                      <p:cBhvr>
                                        <p:cTn id="89" dur="1" fill="hold">
                                          <p:stCondLst>
                                            <p:cond delay="0"/>
                                          </p:stCondLst>
                                        </p:cTn>
                                        <p:tgtEl>
                                          <p:spTgt spid="61"/>
                                        </p:tgtEl>
                                        <p:attrNameLst>
                                          <p:attrName>style.visibility</p:attrName>
                                        </p:attrNameLst>
                                      </p:cBhvr>
                                      <p:to>
                                        <p:strVal val="visible"/>
                                      </p:to>
                                    </p:set>
                                    <p:anim calcmode="lin" valueType="num">
                                      <p:cBhvr>
                                        <p:cTn id="90" dur="1000" fill="hold"/>
                                        <p:tgtEl>
                                          <p:spTgt spid="61"/>
                                        </p:tgtEl>
                                        <p:attrNameLst>
                                          <p:attrName>ppt_w</p:attrName>
                                        </p:attrNameLst>
                                      </p:cBhvr>
                                      <p:tavLst>
                                        <p:tav tm="0">
                                          <p:val>
                                            <p:fltVal val="0"/>
                                          </p:val>
                                        </p:tav>
                                        <p:tav tm="100000">
                                          <p:val>
                                            <p:strVal val="#ppt_w"/>
                                          </p:val>
                                        </p:tav>
                                      </p:tavLst>
                                    </p:anim>
                                    <p:anim calcmode="lin" valueType="num">
                                      <p:cBhvr>
                                        <p:cTn id="91" dur="1000" fill="hold"/>
                                        <p:tgtEl>
                                          <p:spTgt spid="61"/>
                                        </p:tgtEl>
                                        <p:attrNameLst>
                                          <p:attrName>ppt_h</p:attrName>
                                        </p:attrNameLst>
                                      </p:cBhvr>
                                      <p:tavLst>
                                        <p:tav tm="0">
                                          <p:val>
                                            <p:fltVal val="0"/>
                                          </p:val>
                                        </p:tav>
                                        <p:tav tm="100000">
                                          <p:val>
                                            <p:strVal val="#ppt_h"/>
                                          </p:val>
                                        </p:tav>
                                      </p:tavLst>
                                    </p:anim>
                                    <p:anim calcmode="lin" valueType="num">
                                      <p:cBhvr>
                                        <p:cTn id="92" dur="1000" fill="hold"/>
                                        <p:tgtEl>
                                          <p:spTgt spid="61"/>
                                        </p:tgtEl>
                                        <p:attrNameLst>
                                          <p:attrName>style.rotation</p:attrName>
                                        </p:attrNameLst>
                                      </p:cBhvr>
                                      <p:tavLst>
                                        <p:tav tm="0">
                                          <p:val>
                                            <p:fltVal val="90"/>
                                          </p:val>
                                        </p:tav>
                                        <p:tav tm="100000">
                                          <p:val>
                                            <p:fltVal val="0"/>
                                          </p:val>
                                        </p:tav>
                                      </p:tavLst>
                                    </p:anim>
                                    <p:animEffect transition="in" filter="fade">
                                      <p:cBhvr>
                                        <p:cTn id="93" dur="1000"/>
                                        <p:tgtEl>
                                          <p:spTgt spid="61"/>
                                        </p:tgtEl>
                                      </p:cBhvr>
                                    </p:animEffect>
                                  </p:childTnLst>
                                </p:cTn>
                              </p:par>
                            </p:childTnLst>
                          </p:cTn>
                        </p:par>
                        <p:par>
                          <p:cTn id="94" fill="hold">
                            <p:stCondLst>
                              <p:cond delay="8000"/>
                            </p:stCondLst>
                            <p:childTnLst>
                              <p:par>
                                <p:cTn id="95" presetID="2" presetClass="entr" presetSubtype="8" fill="hold" nodeType="afterEffect">
                                  <p:stCondLst>
                                    <p:cond delay="0"/>
                                  </p:stCondLst>
                                  <p:childTnLst>
                                    <p:set>
                                      <p:cBhvr>
                                        <p:cTn id="96" dur="1" fill="hold">
                                          <p:stCondLst>
                                            <p:cond delay="0"/>
                                          </p:stCondLst>
                                        </p:cTn>
                                        <p:tgtEl>
                                          <p:spTgt spid="63"/>
                                        </p:tgtEl>
                                        <p:attrNameLst>
                                          <p:attrName>style.visibility</p:attrName>
                                        </p:attrNameLst>
                                      </p:cBhvr>
                                      <p:to>
                                        <p:strVal val="visible"/>
                                      </p:to>
                                    </p:set>
                                    <p:anim calcmode="lin" valueType="num">
                                      <p:cBhvr additive="base">
                                        <p:cTn id="97" dur="500" fill="hold"/>
                                        <p:tgtEl>
                                          <p:spTgt spid="63"/>
                                        </p:tgtEl>
                                        <p:attrNameLst>
                                          <p:attrName>ppt_x</p:attrName>
                                        </p:attrNameLst>
                                      </p:cBhvr>
                                      <p:tavLst>
                                        <p:tav tm="0">
                                          <p:val>
                                            <p:strVal val="0-#ppt_w/2"/>
                                          </p:val>
                                        </p:tav>
                                        <p:tav tm="100000">
                                          <p:val>
                                            <p:strVal val="#ppt_x"/>
                                          </p:val>
                                        </p:tav>
                                      </p:tavLst>
                                    </p:anim>
                                    <p:anim calcmode="lin" valueType="num">
                                      <p:cBhvr additive="base">
                                        <p:cTn id="98" dur="500" fill="hold"/>
                                        <p:tgtEl>
                                          <p:spTgt spid="63"/>
                                        </p:tgtEl>
                                        <p:attrNameLst>
                                          <p:attrName>ppt_y</p:attrName>
                                        </p:attrNameLst>
                                      </p:cBhvr>
                                      <p:tavLst>
                                        <p:tav tm="0">
                                          <p:val>
                                            <p:strVal val="#ppt_y"/>
                                          </p:val>
                                        </p:tav>
                                        <p:tav tm="100000">
                                          <p:val>
                                            <p:strVal val="#ppt_y"/>
                                          </p:val>
                                        </p:tav>
                                      </p:tavLst>
                                    </p:anim>
                                  </p:childTnLst>
                                </p:cTn>
                              </p:par>
                            </p:childTnLst>
                          </p:cTn>
                        </p:par>
                        <p:par>
                          <p:cTn id="99" fill="hold">
                            <p:stCondLst>
                              <p:cond delay="8500"/>
                            </p:stCondLst>
                            <p:childTnLst>
                              <p:par>
                                <p:cTn id="100" presetID="42" presetClass="entr" presetSubtype="0" fill="hold" grpId="0" nodeType="afterEffect">
                                  <p:stCondLst>
                                    <p:cond delay="0"/>
                                  </p:stCondLst>
                                  <p:childTnLst>
                                    <p:set>
                                      <p:cBhvr>
                                        <p:cTn id="101" dur="1" fill="hold">
                                          <p:stCondLst>
                                            <p:cond delay="0"/>
                                          </p:stCondLst>
                                        </p:cTn>
                                        <p:tgtEl>
                                          <p:spTgt spid="74"/>
                                        </p:tgtEl>
                                        <p:attrNameLst>
                                          <p:attrName>style.visibility</p:attrName>
                                        </p:attrNameLst>
                                      </p:cBhvr>
                                      <p:to>
                                        <p:strVal val="visible"/>
                                      </p:to>
                                    </p:set>
                                    <p:animEffect transition="in" filter="fade">
                                      <p:cBhvr>
                                        <p:cTn id="102" dur="1000"/>
                                        <p:tgtEl>
                                          <p:spTgt spid="74"/>
                                        </p:tgtEl>
                                      </p:cBhvr>
                                    </p:animEffect>
                                    <p:anim calcmode="lin" valueType="num">
                                      <p:cBhvr>
                                        <p:cTn id="103" dur="1000" fill="hold"/>
                                        <p:tgtEl>
                                          <p:spTgt spid="74"/>
                                        </p:tgtEl>
                                        <p:attrNameLst>
                                          <p:attrName>ppt_x</p:attrName>
                                        </p:attrNameLst>
                                      </p:cBhvr>
                                      <p:tavLst>
                                        <p:tav tm="0">
                                          <p:val>
                                            <p:strVal val="#ppt_x"/>
                                          </p:val>
                                        </p:tav>
                                        <p:tav tm="100000">
                                          <p:val>
                                            <p:strVal val="#ppt_x"/>
                                          </p:val>
                                        </p:tav>
                                      </p:tavLst>
                                    </p:anim>
                                    <p:anim calcmode="lin" valueType="num">
                                      <p:cBhvr>
                                        <p:cTn id="104" dur="1000" fill="hold"/>
                                        <p:tgtEl>
                                          <p:spTgt spid="74"/>
                                        </p:tgtEl>
                                        <p:attrNameLst>
                                          <p:attrName>ppt_y</p:attrName>
                                        </p:attrNameLst>
                                      </p:cBhvr>
                                      <p:tavLst>
                                        <p:tav tm="0">
                                          <p:val>
                                            <p:strVal val="#ppt_y+.1"/>
                                          </p:val>
                                        </p:tav>
                                        <p:tav tm="100000">
                                          <p:val>
                                            <p:strVal val="#ppt_y"/>
                                          </p:val>
                                        </p:tav>
                                      </p:tavLst>
                                    </p:anim>
                                  </p:childTnLst>
                                </p:cTn>
                              </p:par>
                            </p:childTnLst>
                          </p:cTn>
                        </p:par>
                        <p:par>
                          <p:cTn id="105" fill="hold">
                            <p:stCondLst>
                              <p:cond delay="9500"/>
                            </p:stCondLst>
                            <p:childTnLst>
                              <p:par>
                                <p:cTn id="106" presetID="31" presetClass="entr" presetSubtype="0" fill="hold" grpId="0" nodeType="afterEffect">
                                  <p:stCondLst>
                                    <p:cond delay="0"/>
                                  </p:stCondLst>
                                  <p:childTnLst>
                                    <p:set>
                                      <p:cBhvr>
                                        <p:cTn id="107" dur="1" fill="hold">
                                          <p:stCondLst>
                                            <p:cond delay="0"/>
                                          </p:stCondLst>
                                        </p:cTn>
                                        <p:tgtEl>
                                          <p:spTgt spid="75"/>
                                        </p:tgtEl>
                                        <p:attrNameLst>
                                          <p:attrName>style.visibility</p:attrName>
                                        </p:attrNameLst>
                                      </p:cBhvr>
                                      <p:to>
                                        <p:strVal val="visible"/>
                                      </p:to>
                                    </p:set>
                                    <p:anim calcmode="lin" valueType="num">
                                      <p:cBhvr>
                                        <p:cTn id="108" dur="1000" fill="hold"/>
                                        <p:tgtEl>
                                          <p:spTgt spid="75"/>
                                        </p:tgtEl>
                                        <p:attrNameLst>
                                          <p:attrName>ppt_w</p:attrName>
                                        </p:attrNameLst>
                                      </p:cBhvr>
                                      <p:tavLst>
                                        <p:tav tm="0">
                                          <p:val>
                                            <p:fltVal val="0"/>
                                          </p:val>
                                        </p:tav>
                                        <p:tav tm="100000">
                                          <p:val>
                                            <p:strVal val="#ppt_w"/>
                                          </p:val>
                                        </p:tav>
                                      </p:tavLst>
                                    </p:anim>
                                    <p:anim calcmode="lin" valueType="num">
                                      <p:cBhvr>
                                        <p:cTn id="109" dur="1000" fill="hold"/>
                                        <p:tgtEl>
                                          <p:spTgt spid="75"/>
                                        </p:tgtEl>
                                        <p:attrNameLst>
                                          <p:attrName>ppt_h</p:attrName>
                                        </p:attrNameLst>
                                      </p:cBhvr>
                                      <p:tavLst>
                                        <p:tav tm="0">
                                          <p:val>
                                            <p:fltVal val="0"/>
                                          </p:val>
                                        </p:tav>
                                        <p:tav tm="100000">
                                          <p:val>
                                            <p:strVal val="#ppt_h"/>
                                          </p:val>
                                        </p:tav>
                                      </p:tavLst>
                                    </p:anim>
                                    <p:anim calcmode="lin" valueType="num">
                                      <p:cBhvr>
                                        <p:cTn id="110" dur="1000" fill="hold"/>
                                        <p:tgtEl>
                                          <p:spTgt spid="75"/>
                                        </p:tgtEl>
                                        <p:attrNameLst>
                                          <p:attrName>style.rotation</p:attrName>
                                        </p:attrNameLst>
                                      </p:cBhvr>
                                      <p:tavLst>
                                        <p:tav tm="0">
                                          <p:val>
                                            <p:fltVal val="90"/>
                                          </p:val>
                                        </p:tav>
                                        <p:tav tm="100000">
                                          <p:val>
                                            <p:fltVal val="0"/>
                                          </p:val>
                                        </p:tav>
                                      </p:tavLst>
                                    </p:anim>
                                    <p:animEffect transition="in" filter="fade">
                                      <p:cBhvr>
                                        <p:cTn id="111"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05" grpId="0"/>
      <p:bldP spid="51" grpId="0"/>
      <p:bldP spid="52" grpId="0"/>
      <p:bldGraphic spid="61" grpId="0">
        <p:bldAsOne/>
      </p:bldGraphic>
      <p:bldGraphic spid="62" grpId="0">
        <p:bldAsOne/>
      </p:bldGraphic>
      <p:bldP spid="74" grpId="0"/>
      <p:bldGraphic spid="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2019-08-02T18:10:51Z</dcterms:modified>
</cp:coreProperties>
</file>