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462-46A1-B5F1-B796679A510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462-46A1-B5F1-B796679A510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462-46A1-B5F1-B796679A510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462-46A1-B5F1-B796679A510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462-46A1-B5F1-B796679A510B}"/>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462-46A1-B5F1-B796679A510B}"/>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462-46A1-B5F1-B796679A510B}"/>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462-46A1-B5F1-B796679A510B}"/>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462-46A1-B5F1-B796679A510B}"/>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462-46A1-B5F1-B796679A510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462-46A1-B5F1-B796679A510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282-4FF9-9266-4C56E5685E4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282-4FF9-9266-4C56E5685E4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282-4FF9-9266-4C56E5685E4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282-4FF9-9266-4C56E5685E40}"/>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282-4FF9-9266-4C56E5685E40}"/>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282-4FF9-9266-4C56E5685E40}"/>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1282-4FF9-9266-4C56E5685E40}"/>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1282-4FF9-9266-4C56E5685E40}"/>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1282-4FF9-9266-4C56E5685E40}"/>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1282-4FF9-9266-4C56E5685E4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1282-4FF9-9266-4C56E5685E4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4A0-49A0-A568-411DFA074539}"/>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4A0-49A0-A568-411DFA074539}"/>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4A0-49A0-A568-411DFA074539}"/>
              </c:ext>
            </c:extLst>
          </c:dPt>
          <c:dPt>
            <c:idx val="3"/>
            <c:bubble3D val="0"/>
            <c:extLst>
              <c:ext xmlns:c16="http://schemas.microsoft.com/office/drawing/2014/chart" uri="{C3380CC4-5D6E-409C-BE32-E72D297353CC}">
                <c16:uniqueId val="{00000006-94A0-49A0-A568-411DFA074539}"/>
              </c:ext>
            </c:extLst>
          </c:dPt>
          <c:dPt>
            <c:idx val="4"/>
            <c:bubble3D val="0"/>
            <c:extLst>
              <c:ext xmlns:c16="http://schemas.microsoft.com/office/drawing/2014/chart" uri="{C3380CC4-5D6E-409C-BE32-E72D297353CC}">
                <c16:uniqueId val="{00000007-94A0-49A0-A568-411DFA074539}"/>
              </c:ext>
            </c:extLst>
          </c:dPt>
          <c:dPt>
            <c:idx val="5"/>
            <c:bubble3D val="0"/>
            <c:extLst>
              <c:ext xmlns:c16="http://schemas.microsoft.com/office/drawing/2014/chart" uri="{C3380CC4-5D6E-409C-BE32-E72D297353CC}">
                <c16:uniqueId val="{00000008-94A0-49A0-A568-411DFA074539}"/>
              </c:ext>
            </c:extLst>
          </c:dPt>
          <c:dPt>
            <c:idx val="6"/>
            <c:bubble3D val="0"/>
            <c:extLst>
              <c:ext xmlns:c16="http://schemas.microsoft.com/office/drawing/2014/chart" uri="{C3380CC4-5D6E-409C-BE32-E72D297353CC}">
                <c16:uniqueId val="{00000009-94A0-49A0-A568-411DFA074539}"/>
              </c:ext>
            </c:extLst>
          </c:dPt>
          <c:dPt>
            <c:idx val="7"/>
            <c:bubble3D val="0"/>
            <c:extLst>
              <c:ext xmlns:c16="http://schemas.microsoft.com/office/drawing/2014/chart" uri="{C3380CC4-5D6E-409C-BE32-E72D297353CC}">
                <c16:uniqueId val="{0000000A-94A0-49A0-A568-411DFA074539}"/>
              </c:ext>
            </c:extLst>
          </c:dPt>
          <c:dPt>
            <c:idx val="8"/>
            <c:bubble3D val="0"/>
            <c:extLst>
              <c:ext xmlns:c16="http://schemas.microsoft.com/office/drawing/2014/chart" uri="{C3380CC4-5D6E-409C-BE32-E72D297353CC}">
                <c16:uniqueId val="{0000000B-94A0-49A0-A568-411DFA074539}"/>
              </c:ext>
            </c:extLst>
          </c:dPt>
          <c:dPt>
            <c:idx val="9"/>
            <c:bubble3D val="0"/>
            <c:extLst>
              <c:ext xmlns:c16="http://schemas.microsoft.com/office/drawing/2014/chart" uri="{C3380CC4-5D6E-409C-BE32-E72D297353CC}">
                <c16:uniqueId val="{0000000C-94A0-49A0-A568-411DFA07453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4A0-49A0-A568-411DFA07453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20467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3864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6203557" y="663524"/>
            <a:ext cx="764960" cy="885653"/>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6907320" y="986507"/>
            <a:ext cx="25499" cy="54397"/>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5567790" y="986507"/>
            <a:ext cx="2017795" cy="1885201"/>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6657434" y="1408085"/>
            <a:ext cx="142793" cy="146192"/>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6910720" y="1215995"/>
            <a:ext cx="25499" cy="56098"/>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6927719" y="1302691"/>
            <a:ext cx="107095" cy="40798"/>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6849523" y="1309490"/>
            <a:ext cx="32299" cy="57797"/>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4697436" y="547930"/>
            <a:ext cx="882254" cy="1002948"/>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3240612" y="1022205"/>
            <a:ext cx="2752156" cy="1861403"/>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9" name="Freeform 78"/>
          <p:cNvSpPr/>
          <p:nvPr/>
        </p:nvSpPr>
        <p:spPr>
          <a:xfrm>
            <a:off x="3206614" y="2496028"/>
            <a:ext cx="1169539" cy="559270"/>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4569943" y="2564025"/>
            <a:ext cx="855055" cy="887354"/>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5159811" y="2553825"/>
            <a:ext cx="1788307" cy="1638714"/>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2" name="Freeform 81"/>
          <p:cNvSpPr/>
          <p:nvPr/>
        </p:nvSpPr>
        <p:spPr>
          <a:xfrm>
            <a:off x="5720782" y="4037847"/>
            <a:ext cx="1137241" cy="1103243"/>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3" name="Freeform 82"/>
          <p:cNvSpPr/>
          <p:nvPr/>
        </p:nvSpPr>
        <p:spPr>
          <a:xfrm>
            <a:off x="6291952" y="4932000"/>
            <a:ext cx="989348" cy="702064"/>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4" name="Freeform 83"/>
          <p:cNvSpPr/>
          <p:nvPr/>
        </p:nvSpPr>
        <p:spPr>
          <a:xfrm>
            <a:off x="6400747" y="5498071"/>
            <a:ext cx="843156" cy="603468"/>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5" name="Freeform 84"/>
          <p:cNvSpPr/>
          <p:nvPr/>
        </p:nvSpPr>
        <p:spPr>
          <a:xfrm>
            <a:off x="5829576" y="5715660"/>
            <a:ext cx="1176339" cy="1142340"/>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6" name="Freeform 85"/>
          <p:cNvSpPr/>
          <p:nvPr/>
        </p:nvSpPr>
        <p:spPr>
          <a:xfrm>
            <a:off x="6497642" y="4503623"/>
            <a:ext cx="1317431" cy="831257"/>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7" name="Freeform 86"/>
          <p:cNvSpPr/>
          <p:nvPr/>
        </p:nvSpPr>
        <p:spPr>
          <a:xfrm>
            <a:off x="7767475" y="4632816"/>
            <a:ext cx="610269" cy="411378"/>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8" name="Freeform 87"/>
          <p:cNvSpPr/>
          <p:nvPr/>
        </p:nvSpPr>
        <p:spPr>
          <a:xfrm>
            <a:off x="8229851" y="4134742"/>
            <a:ext cx="356981" cy="559270"/>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9" name="Freeform 88"/>
          <p:cNvSpPr/>
          <p:nvPr/>
        </p:nvSpPr>
        <p:spPr>
          <a:xfrm>
            <a:off x="6846123" y="3566972"/>
            <a:ext cx="1679512" cy="1365028"/>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0" name="Freeform 89"/>
          <p:cNvSpPr/>
          <p:nvPr/>
        </p:nvSpPr>
        <p:spPr>
          <a:xfrm>
            <a:off x="6450045" y="3264388"/>
            <a:ext cx="1150839" cy="1145740"/>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1" name="Freeform 90"/>
          <p:cNvSpPr/>
          <p:nvPr/>
        </p:nvSpPr>
        <p:spPr>
          <a:xfrm>
            <a:off x="7492090" y="2672819"/>
            <a:ext cx="1453425" cy="1546919"/>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2" name="Freeform 91"/>
          <p:cNvSpPr/>
          <p:nvPr/>
        </p:nvSpPr>
        <p:spPr>
          <a:xfrm>
            <a:off x="6856323" y="2179845"/>
            <a:ext cx="744561" cy="1227336"/>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3" name="Freeform 92"/>
          <p:cNvSpPr/>
          <p:nvPr/>
        </p:nvSpPr>
        <p:spPr>
          <a:xfrm>
            <a:off x="7162307" y="1520279"/>
            <a:ext cx="1055645" cy="1414326"/>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4" name="Freeform 93"/>
          <p:cNvSpPr/>
          <p:nvPr/>
        </p:nvSpPr>
        <p:spPr>
          <a:xfrm>
            <a:off x="7594084" y="1770166"/>
            <a:ext cx="856755" cy="1242636"/>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5" name="Freeform 94"/>
          <p:cNvSpPr/>
          <p:nvPr/>
        </p:nvSpPr>
        <p:spPr>
          <a:xfrm>
            <a:off x="8753424" y="2820711"/>
            <a:ext cx="326383" cy="297485"/>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6" name="Freeform 95"/>
          <p:cNvSpPr/>
          <p:nvPr/>
        </p:nvSpPr>
        <p:spPr>
          <a:xfrm>
            <a:off x="8767023" y="2689818"/>
            <a:ext cx="520173" cy="273685"/>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7" name="Freeform 96"/>
          <p:cNvSpPr/>
          <p:nvPr/>
        </p:nvSpPr>
        <p:spPr>
          <a:xfrm>
            <a:off x="8333546" y="2421232"/>
            <a:ext cx="999548" cy="39777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98" name="Freeform 97"/>
          <p:cNvSpPr/>
          <p:nvPr/>
        </p:nvSpPr>
        <p:spPr>
          <a:xfrm>
            <a:off x="8710926" y="2249540"/>
            <a:ext cx="611968" cy="358682"/>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9" name="Freeform 98"/>
          <p:cNvSpPr/>
          <p:nvPr/>
        </p:nvSpPr>
        <p:spPr>
          <a:xfrm>
            <a:off x="8748325" y="2077850"/>
            <a:ext cx="540572" cy="314483"/>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0" name="Freeform 99"/>
          <p:cNvSpPr/>
          <p:nvPr/>
        </p:nvSpPr>
        <p:spPr>
          <a:xfrm>
            <a:off x="8302948" y="1768466"/>
            <a:ext cx="654465" cy="76156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9" name="TextBox 108">
            <a:extLst>
              <a:ext uri="{FF2B5EF4-FFF2-40B4-BE49-F238E27FC236}">
                <a16:creationId xmlns:a16="http://schemas.microsoft.com/office/drawing/2014/main" id="{AE9C1320-E6E8-440D-AE0B-28C933DF71E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BRAZIL MAP</a:t>
            </a:r>
          </a:p>
          <a:p>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0188791B-D935-4183-A4CE-71B0C242FBEE}"/>
              </a:ext>
            </a:extLst>
          </p:cNvPr>
          <p:cNvGrpSpPr/>
          <p:nvPr/>
        </p:nvGrpSpPr>
        <p:grpSpPr>
          <a:xfrm>
            <a:off x="2444651" y="2108390"/>
            <a:ext cx="3594912" cy="1375905"/>
            <a:chOff x="2243731" y="2891162"/>
            <a:chExt cx="3594912" cy="1375905"/>
          </a:xfrm>
        </p:grpSpPr>
        <p:grpSp>
          <p:nvGrpSpPr>
            <p:cNvPr id="43" name="Group 42">
              <a:extLst>
                <a:ext uri="{FF2B5EF4-FFF2-40B4-BE49-F238E27FC236}">
                  <a16:creationId xmlns:a16="http://schemas.microsoft.com/office/drawing/2014/main" id="{95713A91-4840-4629-A5F0-0FAD2A8F8582}"/>
                </a:ext>
              </a:extLst>
            </p:cNvPr>
            <p:cNvGrpSpPr/>
            <p:nvPr/>
          </p:nvGrpSpPr>
          <p:grpSpPr>
            <a:xfrm>
              <a:off x="2243731" y="3192308"/>
              <a:ext cx="2743200" cy="508758"/>
              <a:chOff x="1066801" y="2238247"/>
              <a:chExt cx="2743200" cy="508758"/>
            </a:xfrm>
          </p:grpSpPr>
          <p:sp>
            <p:nvSpPr>
              <p:cNvPr id="51" name="Freeform: Shape 50">
                <a:extLst>
                  <a:ext uri="{FF2B5EF4-FFF2-40B4-BE49-F238E27FC236}">
                    <a16:creationId xmlns:a16="http://schemas.microsoft.com/office/drawing/2014/main" id="{1D2EA765-ADE2-4DF8-A6F3-23D31C4C015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E6FAA31A-865E-42B9-8F72-2E09F5AC2AF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9443A881-1D67-44AA-85E5-5C5E6818B0C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5" name="Freeform: Shape 44">
                <a:extLst>
                  <a:ext uri="{FF2B5EF4-FFF2-40B4-BE49-F238E27FC236}">
                    <a16:creationId xmlns:a16="http://schemas.microsoft.com/office/drawing/2014/main" id="{36B12D96-937D-416F-B02F-942E99DD1B6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E8A75265-9F88-439B-BAF0-76CD0B94920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aphic 26" descr="Hike">
                <a:extLst>
                  <a:ext uri="{FF2B5EF4-FFF2-40B4-BE49-F238E27FC236}">
                    <a16:creationId xmlns:a16="http://schemas.microsoft.com/office/drawing/2014/main" id="{DF1BFA9A-4067-480E-9F81-C1D837BA05BC}"/>
                  </a:ext>
                </a:extLst>
              </p:cNvPr>
              <p:cNvGrpSpPr>
                <a:grpSpLocks noChangeAspect="1"/>
              </p:cNvGrpSpPr>
              <p:nvPr/>
            </p:nvGrpSpPr>
            <p:grpSpPr>
              <a:xfrm>
                <a:off x="3835579" y="2208930"/>
                <a:ext cx="548640" cy="548640"/>
                <a:chOff x="5638800" y="2971800"/>
                <a:chExt cx="914400" cy="914400"/>
              </a:xfrm>
              <a:solidFill>
                <a:srgbClr val="4D4D4D"/>
              </a:solidFill>
            </p:grpSpPr>
            <p:sp>
              <p:nvSpPr>
                <p:cNvPr id="48" name="Freeform: Shape 47">
                  <a:extLst>
                    <a:ext uri="{FF2B5EF4-FFF2-40B4-BE49-F238E27FC236}">
                      <a16:creationId xmlns:a16="http://schemas.microsoft.com/office/drawing/2014/main" id="{CCA2EFEE-B330-4FF2-99C3-CCBC8D9E544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0688757E-38A3-4866-A409-B7DCFABBA7D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93A946AB-5AEF-454D-B860-9A596C262F0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3" name="TextBox 52">
            <a:extLst>
              <a:ext uri="{FF2B5EF4-FFF2-40B4-BE49-F238E27FC236}">
                <a16:creationId xmlns:a16="http://schemas.microsoft.com/office/drawing/2014/main" id="{BCE521CB-32EA-4603-88E7-796603BD1B9F}"/>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43A4FC3F-EBBA-4065-95CE-6E00830522E5}"/>
              </a:ext>
            </a:extLst>
          </p:cNvPr>
          <p:cNvSpPr txBox="1"/>
          <p:nvPr/>
        </p:nvSpPr>
        <p:spPr>
          <a:xfrm>
            <a:off x="329501" y="3043805"/>
            <a:ext cx="4201344"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F4A6DF95-A082-404E-807E-744AF97D70CE}"/>
              </a:ext>
            </a:extLst>
          </p:cNvPr>
          <p:cNvGrpSpPr/>
          <p:nvPr/>
        </p:nvGrpSpPr>
        <p:grpSpPr>
          <a:xfrm>
            <a:off x="7655895" y="2936660"/>
            <a:ext cx="3509383" cy="1375905"/>
            <a:chOff x="6025615" y="1230029"/>
            <a:chExt cx="3509383" cy="1375905"/>
          </a:xfrm>
        </p:grpSpPr>
        <p:grpSp>
          <p:nvGrpSpPr>
            <p:cNvPr id="56" name="Group 55">
              <a:extLst>
                <a:ext uri="{FF2B5EF4-FFF2-40B4-BE49-F238E27FC236}">
                  <a16:creationId xmlns:a16="http://schemas.microsoft.com/office/drawing/2014/main" id="{397F1C84-88DD-4178-9C97-AEDA89BE2E17}"/>
                </a:ext>
              </a:extLst>
            </p:cNvPr>
            <p:cNvGrpSpPr/>
            <p:nvPr/>
          </p:nvGrpSpPr>
          <p:grpSpPr>
            <a:xfrm>
              <a:off x="6791798" y="1528954"/>
              <a:ext cx="2743200" cy="508758"/>
              <a:chOff x="7772400" y="675620"/>
              <a:chExt cx="2743200" cy="508758"/>
            </a:xfrm>
          </p:grpSpPr>
          <p:sp>
            <p:nvSpPr>
              <p:cNvPr id="61" name="Freeform: Shape 60">
                <a:extLst>
                  <a:ext uri="{FF2B5EF4-FFF2-40B4-BE49-F238E27FC236}">
                    <a16:creationId xmlns:a16="http://schemas.microsoft.com/office/drawing/2014/main" id="{12DC3645-A78A-4CA9-8D0C-333646C1A91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Box 10">
                <a:extLst>
                  <a:ext uri="{FF2B5EF4-FFF2-40B4-BE49-F238E27FC236}">
                    <a16:creationId xmlns:a16="http://schemas.microsoft.com/office/drawing/2014/main" id="{D7C55E37-EF3A-49A1-B84F-278A5E80048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7" name="Group 56">
              <a:extLst>
                <a:ext uri="{FF2B5EF4-FFF2-40B4-BE49-F238E27FC236}">
                  <a16:creationId xmlns:a16="http://schemas.microsoft.com/office/drawing/2014/main" id="{1C3D2B9D-CBA7-4521-B9BF-9DCBDC04179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8" name="Freeform: Shape 57">
                <a:extLst>
                  <a:ext uri="{FF2B5EF4-FFF2-40B4-BE49-F238E27FC236}">
                    <a16:creationId xmlns:a16="http://schemas.microsoft.com/office/drawing/2014/main" id="{FD744C01-63C7-44E2-B16E-FCC08875CAE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665A9C8F-BFF5-458E-9211-FCEB6600335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0" name="Graphic 59" descr="Tent">
                <a:extLst>
                  <a:ext uri="{FF2B5EF4-FFF2-40B4-BE49-F238E27FC236}">
                    <a16:creationId xmlns:a16="http://schemas.microsoft.com/office/drawing/2014/main" id="{50A34E14-BC6E-4E61-A996-698AC6916F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63" name="Chart 62">
            <a:extLst>
              <a:ext uri="{FF2B5EF4-FFF2-40B4-BE49-F238E27FC236}">
                <a16:creationId xmlns:a16="http://schemas.microsoft.com/office/drawing/2014/main" id="{FE2C6E2D-9B25-499B-A001-35B60B1A9621}"/>
              </a:ext>
            </a:extLst>
          </p:cNvPr>
          <p:cNvGraphicFramePr>
            <a:graphicFrameLocks noChangeAspect="1"/>
          </p:cNvGraphicFramePr>
          <p:nvPr>
            <p:extLst/>
          </p:nvPr>
        </p:nvGraphicFramePr>
        <p:xfrm>
          <a:off x="7468292" y="270861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4" name="Chart 63">
            <a:extLst>
              <a:ext uri="{FF2B5EF4-FFF2-40B4-BE49-F238E27FC236}">
                <a16:creationId xmlns:a16="http://schemas.microsoft.com/office/drawing/2014/main" id="{1888B46D-C309-4083-9275-E755086B6D5C}"/>
              </a:ext>
            </a:extLst>
          </p:cNvPr>
          <p:cNvGraphicFramePr>
            <a:graphicFrameLocks noChangeAspect="1"/>
          </p:cNvGraphicFramePr>
          <p:nvPr>
            <p:extLst/>
          </p:nvPr>
        </p:nvGraphicFramePr>
        <p:xfrm>
          <a:off x="4752978" y="1885230"/>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65" name="Group 64">
            <a:extLst>
              <a:ext uri="{FF2B5EF4-FFF2-40B4-BE49-F238E27FC236}">
                <a16:creationId xmlns:a16="http://schemas.microsoft.com/office/drawing/2014/main" id="{4ADEACE0-32A0-4E6A-903B-5AA8919304FB}"/>
              </a:ext>
            </a:extLst>
          </p:cNvPr>
          <p:cNvGrpSpPr/>
          <p:nvPr/>
        </p:nvGrpSpPr>
        <p:grpSpPr>
          <a:xfrm>
            <a:off x="3225508" y="4491495"/>
            <a:ext cx="3594912" cy="1375905"/>
            <a:chOff x="2243731" y="2891162"/>
            <a:chExt cx="3594912" cy="1375905"/>
          </a:xfrm>
        </p:grpSpPr>
        <p:grpSp>
          <p:nvGrpSpPr>
            <p:cNvPr id="66" name="Group 65">
              <a:extLst>
                <a:ext uri="{FF2B5EF4-FFF2-40B4-BE49-F238E27FC236}">
                  <a16:creationId xmlns:a16="http://schemas.microsoft.com/office/drawing/2014/main" id="{231DF5D1-0CE7-47A8-A500-4F8117B9AE74}"/>
                </a:ext>
              </a:extLst>
            </p:cNvPr>
            <p:cNvGrpSpPr/>
            <p:nvPr/>
          </p:nvGrpSpPr>
          <p:grpSpPr>
            <a:xfrm>
              <a:off x="2243731" y="3192308"/>
              <a:ext cx="2743200" cy="508758"/>
              <a:chOff x="1066801" y="2238247"/>
              <a:chExt cx="2743200" cy="508758"/>
            </a:xfrm>
          </p:grpSpPr>
          <p:sp>
            <p:nvSpPr>
              <p:cNvPr id="113" name="Freeform: Shape 112">
                <a:extLst>
                  <a:ext uri="{FF2B5EF4-FFF2-40B4-BE49-F238E27FC236}">
                    <a16:creationId xmlns:a16="http://schemas.microsoft.com/office/drawing/2014/main" id="{D4F1F121-74B2-46B7-8AB3-A4D243684B5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 Box 10">
                <a:extLst>
                  <a:ext uri="{FF2B5EF4-FFF2-40B4-BE49-F238E27FC236}">
                    <a16:creationId xmlns:a16="http://schemas.microsoft.com/office/drawing/2014/main" id="{D1006E50-96E2-4E21-B871-7C52E334F78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BAAADD9E-10A8-4778-932C-0278D9C5048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712CDC9F-4FDD-4E0E-A24B-1AE0D8953F8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248B8A0D-CC51-46D7-9142-899EE9E848D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3" name="Graphic 26" descr="Hike">
                <a:extLst>
                  <a:ext uri="{FF2B5EF4-FFF2-40B4-BE49-F238E27FC236}">
                    <a16:creationId xmlns:a16="http://schemas.microsoft.com/office/drawing/2014/main" id="{EBD70EF7-D50F-4751-B3D2-1B573BF41FB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4" name="Freeform: Shape 103">
                  <a:extLst>
                    <a:ext uri="{FF2B5EF4-FFF2-40B4-BE49-F238E27FC236}">
                      <a16:creationId xmlns:a16="http://schemas.microsoft.com/office/drawing/2014/main" id="{B2D8B08B-9CB9-46D0-9052-F24F49A4CEE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28B53D45-C323-4038-B15D-505507565CE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AA6F21C7-9203-49FC-AFA5-652E0239452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5" name="TextBox 114">
            <a:extLst>
              <a:ext uri="{FF2B5EF4-FFF2-40B4-BE49-F238E27FC236}">
                <a16:creationId xmlns:a16="http://schemas.microsoft.com/office/drawing/2014/main" id="{E34A3F8A-DB07-461B-987D-ABCA1BCC7D3B}"/>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6" name="Chart 115">
            <a:extLst>
              <a:ext uri="{FF2B5EF4-FFF2-40B4-BE49-F238E27FC236}">
                <a16:creationId xmlns:a16="http://schemas.microsoft.com/office/drawing/2014/main" id="{C35935BA-97DA-450D-BAB3-7F858FC98D58}"/>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2" name="Picture 101">
            <a:hlinkClick r:id="rId8"/>
            <a:extLst>
              <a:ext uri="{FF2B5EF4-FFF2-40B4-BE49-F238E27FC236}">
                <a16:creationId xmlns:a16="http://schemas.microsoft.com/office/drawing/2014/main" id="{31C9BC79-3116-46CE-97B7-0031F39507C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288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1"/>
                                        </p:tgtEl>
                                        <p:attrNameLst>
                                          <p:attrName>style.visibility</p:attrName>
                                        </p:attrNameLst>
                                      </p:cBhvr>
                                      <p:to>
                                        <p:strVal val="visible"/>
                                      </p:to>
                                    </p:set>
                                    <p:anim calcmode="lin" valueType="num">
                                      <p:cBhvr additive="base">
                                        <p:cTn id="15" dur="1000" fill="hold"/>
                                        <p:tgtEl>
                                          <p:spTgt spid="71"/>
                                        </p:tgtEl>
                                        <p:attrNameLst>
                                          <p:attrName>ppt_x</p:attrName>
                                        </p:attrNameLst>
                                      </p:cBhvr>
                                      <p:tavLst>
                                        <p:tav tm="0">
                                          <p:val>
                                            <p:strVal val="#ppt_x"/>
                                          </p:val>
                                        </p:tav>
                                        <p:tav tm="100000">
                                          <p:val>
                                            <p:strVal val="#ppt_x"/>
                                          </p:val>
                                        </p:tav>
                                      </p:tavLst>
                                    </p:anim>
                                    <p:anim calcmode="lin" valueType="num">
                                      <p:cBhvr additive="base">
                                        <p:cTn id="16" dur="1000" fill="hold"/>
                                        <p:tgtEl>
                                          <p:spTgt spid="7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2"/>
                                        </p:tgtEl>
                                        <p:attrNameLst>
                                          <p:attrName>style.visibility</p:attrName>
                                        </p:attrNameLst>
                                      </p:cBhvr>
                                      <p:to>
                                        <p:strVal val="visible"/>
                                      </p:to>
                                    </p:set>
                                    <p:anim calcmode="lin" valueType="num">
                                      <p:cBhvr additive="base">
                                        <p:cTn id="19" dur="1000" fill="hold"/>
                                        <p:tgtEl>
                                          <p:spTgt spid="72"/>
                                        </p:tgtEl>
                                        <p:attrNameLst>
                                          <p:attrName>ppt_x</p:attrName>
                                        </p:attrNameLst>
                                      </p:cBhvr>
                                      <p:tavLst>
                                        <p:tav tm="0">
                                          <p:val>
                                            <p:strVal val="#ppt_x"/>
                                          </p:val>
                                        </p:tav>
                                        <p:tav tm="100000">
                                          <p:val>
                                            <p:strVal val="#ppt_x"/>
                                          </p:val>
                                        </p:tav>
                                      </p:tavLst>
                                    </p:anim>
                                    <p:anim calcmode="lin" valueType="num">
                                      <p:cBhvr additive="base">
                                        <p:cTn id="20" dur="1000" fill="hold"/>
                                        <p:tgtEl>
                                          <p:spTgt spid="7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3"/>
                                        </p:tgtEl>
                                        <p:attrNameLst>
                                          <p:attrName>style.visibility</p:attrName>
                                        </p:attrNameLst>
                                      </p:cBhvr>
                                      <p:to>
                                        <p:strVal val="visible"/>
                                      </p:to>
                                    </p:set>
                                    <p:anim calcmode="lin" valueType="num">
                                      <p:cBhvr additive="base">
                                        <p:cTn id="23" dur="1000" fill="hold"/>
                                        <p:tgtEl>
                                          <p:spTgt spid="73"/>
                                        </p:tgtEl>
                                        <p:attrNameLst>
                                          <p:attrName>ppt_x</p:attrName>
                                        </p:attrNameLst>
                                      </p:cBhvr>
                                      <p:tavLst>
                                        <p:tav tm="0">
                                          <p:val>
                                            <p:strVal val="#ppt_x"/>
                                          </p:val>
                                        </p:tav>
                                        <p:tav tm="100000">
                                          <p:val>
                                            <p:strVal val="#ppt_x"/>
                                          </p:val>
                                        </p:tav>
                                      </p:tavLst>
                                    </p:anim>
                                    <p:anim calcmode="lin" valueType="num">
                                      <p:cBhvr additive="base">
                                        <p:cTn id="24" dur="1000" fill="hold"/>
                                        <p:tgtEl>
                                          <p:spTgt spid="7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additive="base">
                                        <p:cTn id="27" dur="1000" fill="hold"/>
                                        <p:tgtEl>
                                          <p:spTgt spid="74"/>
                                        </p:tgtEl>
                                        <p:attrNameLst>
                                          <p:attrName>ppt_x</p:attrName>
                                        </p:attrNameLst>
                                      </p:cBhvr>
                                      <p:tavLst>
                                        <p:tav tm="0">
                                          <p:val>
                                            <p:strVal val="#ppt_x"/>
                                          </p:val>
                                        </p:tav>
                                        <p:tav tm="100000">
                                          <p:val>
                                            <p:strVal val="#ppt_x"/>
                                          </p:val>
                                        </p:tav>
                                      </p:tavLst>
                                    </p:anim>
                                    <p:anim calcmode="lin" valueType="num">
                                      <p:cBhvr additive="base">
                                        <p:cTn id="28" dur="1000" fill="hold"/>
                                        <p:tgtEl>
                                          <p:spTgt spid="7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5"/>
                                        </p:tgtEl>
                                        <p:attrNameLst>
                                          <p:attrName>style.visibility</p:attrName>
                                        </p:attrNameLst>
                                      </p:cBhvr>
                                      <p:to>
                                        <p:strVal val="visible"/>
                                      </p:to>
                                    </p:set>
                                    <p:anim calcmode="lin" valueType="num">
                                      <p:cBhvr additive="base">
                                        <p:cTn id="31" dur="1000" fill="hold"/>
                                        <p:tgtEl>
                                          <p:spTgt spid="75"/>
                                        </p:tgtEl>
                                        <p:attrNameLst>
                                          <p:attrName>ppt_x</p:attrName>
                                        </p:attrNameLst>
                                      </p:cBhvr>
                                      <p:tavLst>
                                        <p:tav tm="0">
                                          <p:val>
                                            <p:strVal val="#ppt_x"/>
                                          </p:val>
                                        </p:tav>
                                        <p:tav tm="100000">
                                          <p:val>
                                            <p:strVal val="#ppt_x"/>
                                          </p:val>
                                        </p:tav>
                                      </p:tavLst>
                                    </p:anim>
                                    <p:anim calcmode="lin" valueType="num">
                                      <p:cBhvr additive="base">
                                        <p:cTn id="32" dur="1000" fill="hold"/>
                                        <p:tgtEl>
                                          <p:spTgt spid="7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6"/>
                                        </p:tgtEl>
                                        <p:attrNameLst>
                                          <p:attrName>style.visibility</p:attrName>
                                        </p:attrNameLst>
                                      </p:cBhvr>
                                      <p:to>
                                        <p:strVal val="visible"/>
                                      </p:to>
                                    </p:set>
                                    <p:anim calcmode="lin" valueType="num">
                                      <p:cBhvr additive="base">
                                        <p:cTn id="35" dur="1000" fill="hold"/>
                                        <p:tgtEl>
                                          <p:spTgt spid="76"/>
                                        </p:tgtEl>
                                        <p:attrNameLst>
                                          <p:attrName>ppt_x</p:attrName>
                                        </p:attrNameLst>
                                      </p:cBhvr>
                                      <p:tavLst>
                                        <p:tav tm="0">
                                          <p:val>
                                            <p:strVal val="#ppt_x"/>
                                          </p:val>
                                        </p:tav>
                                        <p:tav tm="100000">
                                          <p:val>
                                            <p:strVal val="#ppt_x"/>
                                          </p:val>
                                        </p:tav>
                                      </p:tavLst>
                                    </p:anim>
                                    <p:anim calcmode="lin" valueType="num">
                                      <p:cBhvr additive="base">
                                        <p:cTn id="36" dur="1000" fill="hold"/>
                                        <p:tgtEl>
                                          <p:spTgt spid="7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1000" fill="hold"/>
                                        <p:tgtEl>
                                          <p:spTgt spid="77"/>
                                        </p:tgtEl>
                                        <p:attrNameLst>
                                          <p:attrName>ppt_x</p:attrName>
                                        </p:attrNameLst>
                                      </p:cBhvr>
                                      <p:tavLst>
                                        <p:tav tm="0">
                                          <p:val>
                                            <p:strVal val="#ppt_x"/>
                                          </p:val>
                                        </p:tav>
                                        <p:tav tm="100000">
                                          <p:val>
                                            <p:strVal val="#ppt_x"/>
                                          </p:val>
                                        </p:tav>
                                      </p:tavLst>
                                    </p:anim>
                                    <p:anim calcmode="lin" valueType="num">
                                      <p:cBhvr additive="base">
                                        <p:cTn id="40" dur="1000" fill="hold"/>
                                        <p:tgtEl>
                                          <p:spTgt spid="7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1000" fill="hold"/>
                                        <p:tgtEl>
                                          <p:spTgt spid="78"/>
                                        </p:tgtEl>
                                        <p:attrNameLst>
                                          <p:attrName>ppt_x</p:attrName>
                                        </p:attrNameLst>
                                      </p:cBhvr>
                                      <p:tavLst>
                                        <p:tav tm="0">
                                          <p:val>
                                            <p:strVal val="#ppt_x"/>
                                          </p:val>
                                        </p:tav>
                                        <p:tav tm="100000">
                                          <p:val>
                                            <p:strVal val="#ppt_x"/>
                                          </p:val>
                                        </p:tav>
                                      </p:tavLst>
                                    </p:anim>
                                    <p:anim calcmode="lin" valueType="num">
                                      <p:cBhvr additive="base">
                                        <p:cTn id="44" dur="1000" fill="hold"/>
                                        <p:tgtEl>
                                          <p:spTgt spid="7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 calcmode="lin" valueType="num">
                                      <p:cBhvr additive="base">
                                        <p:cTn id="47" dur="1000" fill="hold"/>
                                        <p:tgtEl>
                                          <p:spTgt spid="79"/>
                                        </p:tgtEl>
                                        <p:attrNameLst>
                                          <p:attrName>ppt_x</p:attrName>
                                        </p:attrNameLst>
                                      </p:cBhvr>
                                      <p:tavLst>
                                        <p:tav tm="0">
                                          <p:val>
                                            <p:strVal val="#ppt_x"/>
                                          </p:val>
                                        </p:tav>
                                        <p:tav tm="100000">
                                          <p:val>
                                            <p:strVal val="#ppt_x"/>
                                          </p:val>
                                        </p:tav>
                                      </p:tavLst>
                                    </p:anim>
                                    <p:anim calcmode="lin" valueType="num">
                                      <p:cBhvr additive="base">
                                        <p:cTn id="48" dur="1000" fill="hold"/>
                                        <p:tgtEl>
                                          <p:spTgt spid="7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0"/>
                                        </p:tgtEl>
                                        <p:attrNameLst>
                                          <p:attrName>style.visibility</p:attrName>
                                        </p:attrNameLst>
                                      </p:cBhvr>
                                      <p:to>
                                        <p:strVal val="visible"/>
                                      </p:to>
                                    </p:set>
                                    <p:anim calcmode="lin" valueType="num">
                                      <p:cBhvr additive="base">
                                        <p:cTn id="51" dur="1000" fill="hold"/>
                                        <p:tgtEl>
                                          <p:spTgt spid="80"/>
                                        </p:tgtEl>
                                        <p:attrNameLst>
                                          <p:attrName>ppt_x</p:attrName>
                                        </p:attrNameLst>
                                      </p:cBhvr>
                                      <p:tavLst>
                                        <p:tav tm="0">
                                          <p:val>
                                            <p:strVal val="#ppt_x"/>
                                          </p:val>
                                        </p:tav>
                                        <p:tav tm="100000">
                                          <p:val>
                                            <p:strVal val="#ppt_x"/>
                                          </p:val>
                                        </p:tav>
                                      </p:tavLst>
                                    </p:anim>
                                    <p:anim calcmode="lin" valueType="num">
                                      <p:cBhvr additive="base">
                                        <p:cTn id="52" dur="1000" fill="hold"/>
                                        <p:tgtEl>
                                          <p:spTgt spid="80"/>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1"/>
                                        </p:tgtEl>
                                        <p:attrNameLst>
                                          <p:attrName>style.visibility</p:attrName>
                                        </p:attrNameLst>
                                      </p:cBhvr>
                                      <p:to>
                                        <p:strVal val="visible"/>
                                      </p:to>
                                    </p:set>
                                    <p:anim calcmode="lin" valueType="num">
                                      <p:cBhvr additive="base">
                                        <p:cTn id="55" dur="1000" fill="hold"/>
                                        <p:tgtEl>
                                          <p:spTgt spid="81"/>
                                        </p:tgtEl>
                                        <p:attrNameLst>
                                          <p:attrName>ppt_x</p:attrName>
                                        </p:attrNameLst>
                                      </p:cBhvr>
                                      <p:tavLst>
                                        <p:tav tm="0">
                                          <p:val>
                                            <p:strVal val="#ppt_x"/>
                                          </p:val>
                                        </p:tav>
                                        <p:tav tm="100000">
                                          <p:val>
                                            <p:strVal val="#ppt_x"/>
                                          </p:val>
                                        </p:tav>
                                      </p:tavLst>
                                    </p:anim>
                                    <p:anim calcmode="lin" valueType="num">
                                      <p:cBhvr additive="base">
                                        <p:cTn id="56" dur="1000" fill="hold"/>
                                        <p:tgtEl>
                                          <p:spTgt spid="81"/>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2"/>
                                        </p:tgtEl>
                                        <p:attrNameLst>
                                          <p:attrName>style.visibility</p:attrName>
                                        </p:attrNameLst>
                                      </p:cBhvr>
                                      <p:to>
                                        <p:strVal val="visible"/>
                                      </p:to>
                                    </p:set>
                                    <p:anim calcmode="lin" valueType="num">
                                      <p:cBhvr additive="base">
                                        <p:cTn id="59" dur="1000" fill="hold"/>
                                        <p:tgtEl>
                                          <p:spTgt spid="82"/>
                                        </p:tgtEl>
                                        <p:attrNameLst>
                                          <p:attrName>ppt_x</p:attrName>
                                        </p:attrNameLst>
                                      </p:cBhvr>
                                      <p:tavLst>
                                        <p:tav tm="0">
                                          <p:val>
                                            <p:strVal val="#ppt_x"/>
                                          </p:val>
                                        </p:tav>
                                        <p:tav tm="100000">
                                          <p:val>
                                            <p:strVal val="#ppt_x"/>
                                          </p:val>
                                        </p:tav>
                                      </p:tavLst>
                                    </p:anim>
                                    <p:anim calcmode="lin" valueType="num">
                                      <p:cBhvr additive="base">
                                        <p:cTn id="60" dur="1000" fill="hold"/>
                                        <p:tgtEl>
                                          <p:spTgt spid="82"/>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3"/>
                                        </p:tgtEl>
                                        <p:attrNameLst>
                                          <p:attrName>style.visibility</p:attrName>
                                        </p:attrNameLst>
                                      </p:cBhvr>
                                      <p:to>
                                        <p:strVal val="visible"/>
                                      </p:to>
                                    </p:set>
                                    <p:anim calcmode="lin" valueType="num">
                                      <p:cBhvr additive="base">
                                        <p:cTn id="63" dur="1000" fill="hold"/>
                                        <p:tgtEl>
                                          <p:spTgt spid="83"/>
                                        </p:tgtEl>
                                        <p:attrNameLst>
                                          <p:attrName>ppt_x</p:attrName>
                                        </p:attrNameLst>
                                      </p:cBhvr>
                                      <p:tavLst>
                                        <p:tav tm="0">
                                          <p:val>
                                            <p:strVal val="#ppt_x"/>
                                          </p:val>
                                        </p:tav>
                                        <p:tav tm="100000">
                                          <p:val>
                                            <p:strVal val="#ppt_x"/>
                                          </p:val>
                                        </p:tav>
                                      </p:tavLst>
                                    </p:anim>
                                    <p:anim calcmode="lin" valueType="num">
                                      <p:cBhvr additive="base">
                                        <p:cTn id="64" dur="1000" fill="hold"/>
                                        <p:tgtEl>
                                          <p:spTgt spid="8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anim calcmode="lin" valueType="num">
                                      <p:cBhvr additive="base">
                                        <p:cTn id="67" dur="1000" fill="hold"/>
                                        <p:tgtEl>
                                          <p:spTgt spid="84"/>
                                        </p:tgtEl>
                                        <p:attrNameLst>
                                          <p:attrName>ppt_x</p:attrName>
                                        </p:attrNameLst>
                                      </p:cBhvr>
                                      <p:tavLst>
                                        <p:tav tm="0">
                                          <p:val>
                                            <p:strVal val="#ppt_x"/>
                                          </p:val>
                                        </p:tav>
                                        <p:tav tm="100000">
                                          <p:val>
                                            <p:strVal val="#ppt_x"/>
                                          </p:val>
                                        </p:tav>
                                      </p:tavLst>
                                    </p:anim>
                                    <p:anim calcmode="lin" valueType="num">
                                      <p:cBhvr additive="base">
                                        <p:cTn id="68" dur="1000" fill="hold"/>
                                        <p:tgtEl>
                                          <p:spTgt spid="8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85"/>
                                        </p:tgtEl>
                                        <p:attrNameLst>
                                          <p:attrName>style.visibility</p:attrName>
                                        </p:attrNameLst>
                                      </p:cBhvr>
                                      <p:to>
                                        <p:strVal val="visible"/>
                                      </p:to>
                                    </p:set>
                                    <p:anim calcmode="lin" valueType="num">
                                      <p:cBhvr additive="base">
                                        <p:cTn id="71" dur="1000" fill="hold"/>
                                        <p:tgtEl>
                                          <p:spTgt spid="85"/>
                                        </p:tgtEl>
                                        <p:attrNameLst>
                                          <p:attrName>ppt_x</p:attrName>
                                        </p:attrNameLst>
                                      </p:cBhvr>
                                      <p:tavLst>
                                        <p:tav tm="0">
                                          <p:val>
                                            <p:strVal val="#ppt_x"/>
                                          </p:val>
                                        </p:tav>
                                        <p:tav tm="100000">
                                          <p:val>
                                            <p:strVal val="#ppt_x"/>
                                          </p:val>
                                        </p:tav>
                                      </p:tavLst>
                                    </p:anim>
                                    <p:anim calcmode="lin" valueType="num">
                                      <p:cBhvr additive="base">
                                        <p:cTn id="72" dur="1000" fill="hold"/>
                                        <p:tgtEl>
                                          <p:spTgt spid="85"/>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86"/>
                                        </p:tgtEl>
                                        <p:attrNameLst>
                                          <p:attrName>style.visibility</p:attrName>
                                        </p:attrNameLst>
                                      </p:cBhvr>
                                      <p:to>
                                        <p:strVal val="visible"/>
                                      </p:to>
                                    </p:set>
                                    <p:anim calcmode="lin" valueType="num">
                                      <p:cBhvr additive="base">
                                        <p:cTn id="75" dur="1000" fill="hold"/>
                                        <p:tgtEl>
                                          <p:spTgt spid="86"/>
                                        </p:tgtEl>
                                        <p:attrNameLst>
                                          <p:attrName>ppt_x</p:attrName>
                                        </p:attrNameLst>
                                      </p:cBhvr>
                                      <p:tavLst>
                                        <p:tav tm="0">
                                          <p:val>
                                            <p:strVal val="#ppt_x"/>
                                          </p:val>
                                        </p:tav>
                                        <p:tav tm="100000">
                                          <p:val>
                                            <p:strVal val="#ppt_x"/>
                                          </p:val>
                                        </p:tav>
                                      </p:tavLst>
                                    </p:anim>
                                    <p:anim calcmode="lin" valueType="num">
                                      <p:cBhvr additive="base">
                                        <p:cTn id="76" dur="1000" fill="hold"/>
                                        <p:tgtEl>
                                          <p:spTgt spid="86"/>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87"/>
                                        </p:tgtEl>
                                        <p:attrNameLst>
                                          <p:attrName>style.visibility</p:attrName>
                                        </p:attrNameLst>
                                      </p:cBhvr>
                                      <p:to>
                                        <p:strVal val="visible"/>
                                      </p:to>
                                    </p:set>
                                    <p:anim calcmode="lin" valueType="num">
                                      <p:cBhvr additive="base">
                                        <p:cTn id="79" dur="1000" fill="hold"/>
                                        <p:tgtEl>
                                          <p:spTgt spid="87"/>
                                        </p:tgtEl>
                                        <p:attrNameLst>
                                          <p:attrName>ppt_x</p:attrName>
                                        </p:attrNameLst>
                                      </p:cBhvr>
                                      <p:tavLst>
                                        <p:tav tm="0">
                                          <p:val>
                                            <p:strVal val="#ppt_x"/>
                                          </p:val>
                                        </p:tav>
                                        <p:tav tm="100000">
                                          <p:val>
                                            <p:strVal val="#ppt_x"/>
                                          </p:val>
                                        </p:tav>
                                      </p:tavLst>
                                    </p:anim>
                                    <p:anim calcmode="lin" valueType="num">
                                      <p:cBhvr additive="base">
                                        <p:cTn id="80" dur="1000" fill="hold"/>
                                        <p:tgtEl>
                                          <p:spTgt spid="8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88"/>
                                        </p:tgtEl>
                                        <p:attrNameLst>
                                          <p:attrName>style.visibility</p:attrName>
                                        </p:attrNameLst>
                                      </p:cBhvr>
                                      <p:to>
                                        <p:strVal val="visible"/>
                                      </p:to>
                                    </p:set>
                                    <p:anim calcmode="lin" valueType="num">
                                      <p:cBhvr additive="base">
                                        <p:cTn id="83" dur="1000" fill="hold"/>
                                        <p:tgtEl>
                                          <p:spTgt spid="88"/>
                                        </p:tgtEl>
                                        <p:attrNameLst>
                                          <p:attrName>ppt_x</p:attrName>
                                        </p:attrNameLst>
                                      </p:cBhvr>
                                      <p:tavLst>
                                        <p:tav tm="0">
                                          <p:val>
                                            <p:strVal val="#ppt_x"/>
                                          </p:val>
                                        </p:tav>
                                        <p:tav tm="100000">
                                          <p:val>
                                            <p:strVal val="#ppt_x"/>
                                          </p:val>
                                        </p:tav>
                                      </p:tavLst>
                                    </p:anim>
                                    <p:anim calcmode="lin" valueType="num">
                                      <p:cBhvr additive="base">
                                        <p:cTn id="84" dur="1000" fill="hold"/>
                                        <p:tgtEl>
                                          <p:spTgt spid="8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9"/>
                                        </p:tgtEl>
                                        <p:attrNameLst>
                                          <p:attrName>style.visibility</p:attrName>
                                        </p:attrNameLst>
                                      </p:cBhvr>
                                      <p:to>
                                        <p:strVal val="visible"/>
                                      </p:to>
                                    </p:set>
                                    <p:anim calcmode="lin" valueType="num">
                                      <p:cBhvr additive="base">
                                        <p:cTn id="87" dur="1000" fill="hold"/>
                                        <p:tgtEl>
                                          <p:spTgt spid="89"/>
                                        </p:tgtEl>
                                        <p:attrNameLst>
                                          <p:attrName>ppt_x</p:attrName>
                                        </p:attrNameLst>
                                      </p:cBhvr>
                                      <p:tavLst>
                                        <p:tav tm="0">
                                          <p:val>
                                            <p:strVal val="#ppt_x"/>
                                          </p:val>
                                        </p:tav>
                                        <p:tav tm="100000">
                                          <p:val>
                                            <p:strVal val="#ppt_x"/>
                                          </p:val>
                                        </p:tav>
                                      </p:tavLst>
                                    </p:anim>
                                    <p:anim calcmode="lin" valueType="num">
                                      <p:cBhvr additive="base">
                                        <p:cTn id="88" dur="1000" fill="hold"/>
                                        <p:tgtEl>
                                          <p:spTgt spid="89"/>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1000" fill="hold"/>
                                        <p:tgtEl>
                                          <p:spTgt spid="90"/>
                                        </p:tgtEl>
                                        <p:attrNameLst>
                                          <p:attrName>ppt_x</p:attrName>
                                        </p:attrNameLst>
                                      </p:cBhvr>
                                      <p:tavLst>
                                        <p:tav tm="0">
                                          <p:val>
                                            <p:strVal val="#ppt_x"/>
                                          </p:val>
                                        </p:tav>
                                        <p:tav tm="100000">
                                          <p:val>
                                            <p:strVal val="#ppt_x"/>
                                          </p:val>
                                        </p:tav>
                                      </p:tavLst>
                                    </p:anim>
                                    <p:anim calcmode="lin" valueType="num">
                                      <p:cBhvr additive="base">
                                        <p:cTn id="92" dur="1000" fill="hold"/>
                                        <p:tgtEl>
                                          <p:spTgt spid="90"/>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1"/>
                                        </p:tgtEl>
                                        <p:attrNameLst>
                                          <p:attrName>style.visibility</p:attrName>
                                        </p:attrNameLst>
                                      </p:cBhvr>
                                      <p:to>
                                        <p:strVal val="visible"/>
                                      </p:to>
                                    </p:set>
                                    <p:anim calcmode="lin" valueType="num">
                                      <p:cBhvr additive="base">
                                        <p:cTn id="95" dur="1000" fill="hold"/>
                                        <p:tgtEl>
                                          <p:spTgt spid="91"/>
                                        </p:tgtEl>
                                        <p:attrNameLst>
                                          <p:attrName>ppt_x</p:attrName>
                                        </p:attrNameLst>
                                      </p:cBhvr>
                                      <p:tavLst>
                                        <p:tav tm="0">
                                          <p:val>
                                            <p:strVal val="#ppt_x"/>
                                          </p:val>
                                        </p:tav>
                                        <p:tav tm="100000">
                                          <p:val>
                                            <p:strVal val="#ppt_x"/>
                                          </p:val>
                                        </p:tav>
                                      </p:tavLst>
                                    </p:anim>
                                    <p:anim calcmode="lin" valueType="num">
                                      <p:cBhvr additive="base">
                                        <p:cTn id="96" dur="1000" fill="hold"/>
                                        <p:tgtEl>
                                          <p:spTgt spid="9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2"/>
                                        </p:tgtEl>
                                        <p:attrNameLst>
                                          <p:attrName>style.visibility</p:attrName>
                                        </p:attrNameLst>
                                      </p:cBhvr>
                                      <p:to>
                                        <p:strVal val="visible"/>
                                      </p:to>
                                    </p:set>
                                    <p:anim calcmode="lin" valueType="num">
                                      <p:cBhvr additive="base">
                                        <p:cTn id="99" dur="1000" fill="hold"/>
                                        <p:tgtEl>
                                          <p:spTgt spid="92"/>
                                        </p:tgtEl>
                                        <p:attrNameLst>
                                          <p:attrName>ppt_x</p:attrName>
                                        </p:attrNameLst>
                                      </p:cBhvr>
                                      <p:tavLst>
                                        <p:tav tm="0">
                                          <p:val>
                                            <p:strVal val="#ppt_x"/>
                                          </p:val>
                                        </p:tav>
                                        <p:tav tm="100000">
                                          <p:val>
                                            <p:strVal val="#ppt_x"/>
                                          </p:val>
                                        </p:tav>
                                      </p:tavLst>
                                    </p:anim>
                                    <p:anim calcmode="lin" valueType="num">
                                      <p:cBhvr additive="base">
                                        <p:cTn id="100" dur="1000" fill="hold"/>
                                        <p:tgtEl>
                                          <p:spTgt spid="92"/>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93"/>
                                        </p:tgtEl>
                                        <p:attrNameLst>
                                          <p:attrName>style.visibility</p:attrName>
                                        </p:attrNameLst>
                                      </p:cBhvr>
                                      <p:to>
                                        <p:strVal val="visible"/>
                                      </p:to>
                                    </p:set>
                                    <p:anim calcmode="lin" valueType="num">
                                      <p:cBhvr additive="base">
                                        <p:cTn id="103" dur="1000" fill="hold"/>
                                        <p:tgtEl>
                                          <p:spTgt spid="93"/>
                                        </p:tgtEl>
                                        <p:attrNameLst>
                                          <p:attrName>ppt_x</p:attrName>
                                        </p:attrNameLst>
                                      </p:cBhvr>
                                      <p:tavLst>
                                        <p:tav tm="0">
                                          <p:val>
                                            <p:strVal val="#ppt_x"/>
                                          </p:val>
                                        </p:tav>
                                        <p:tav tm="100000">
                                          <p:val>
                                            <p:strVal val="#ppt_x"/>
                                          </p:val>
                                        </p:tav>
                                      </p:tavLst>
                                    </p:anim>
                                    <p:anim calcmode="lin" valueType="num">
                                      <p:cBhvr additive="base">
                                        <p:cTn id="104" dur="1000" fill="hold"/>
                                        <p:tgtEl>
                                          <p:spTgt spid="93"/>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94"/>
                                        </p:tgtEl>
                                        <p:attrNameLst>
                                          <p:attrName>style.visibility</p:attrName>
                                        </p:attrNameLst>
                                      </p:cBhvr>
                                      <p:to>
                                        <p:strVal val="visible"/>
                                      </p:to>
                                    </p:set>
                                    <p:anim calcmode="lin" valueType="num">
                                      <p:cBhvr additive="base">
                                        <p:cTn id="107" dur="1000" fill="hold"/>
                                        <p:tgtEl>
                                          <p:spTgt spid="94"/>
                                        </p:tgtEl>
                                        <p:attrNameLst>
                                          <p:attrName>ppt_x</p:attrName>
                                        </p:attrNameLst>
                                      </p:cBhvr>
                                      <p:tavLst>
                                        <p:tav tm="0">
                                          <p:val>
                                            <p:strVal val="#ppt_x"/>
                                          </p:val>
                                        </p:tav>
                                        <p:tav tm="100000">
                                          <p:val>
                                            <p:strVal val="#ppt_x"/>
                                          </p:val>
                                        </p:tav>
                                      </p:tavLst>
                                    </p:anim>
                                    <p:anim calcmode="lin" valueType="num">
                                      <p:cBhvr additive="base">
                                        <p:cTn id="108" dur="1000" fill="hold"/>
                                        <p:tgtEl>
                                          <p:spTgt spid="94"/>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95"/>
                                        </p:tgtEl>
                                        <p:attrNameLst>
                                          <p:attrName>style.visibility</p:attrName>
                                        </p:attrNameLst>
                                      </p:cBhvr>
                                      <p:to>
                                        <p:strVal val="visible"/>
                                      </p:to>
                                    </p:set>
                                    <p:anim calcmode="lin" valueType="num">
                                      <p:cBhvr additive="base">
                                        <p:cTn id="111" dur="1000" fill="hold"/>
                                        <p:tgtEl>
                                          <p:spTgt spid="95"/>
                                        </p:tgtEl>
                                        <p:attrNameLst>
                                          <p:attrName>ppt_x</p:attrName>
                                        </p:attrNameLst>
                                      </p:cBhvr>
                                      <p:tavLst>
                                        <p:tav tm="0">
                                          <p:val>
                                            <p:strVal val="#ppt_x"/>
                                          </p:val>
                                        </p:tav>
                                        <p:tav tm="100000">
                                          <p:val>
                                            <p:strVal val="#ppt_x"/>
                                          </p:val>
                                        </p:tav>
                                      </p:tavLst>
                                    </p:anim>
                                    <p:anim calcmode="lin" valueType="num">
                                      <p:cBhvr additive="base">
                                        <p:cTn id="112" dur="1000" fill="hold"/>
                                        <p:tgtEl>
                                          <p:spTgt spid="95"/>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96"/>
                                        </p:tgtEl>
                                        <p:attrNameLst>
                                          <p:attrName>style.visibility</p:attrName>
                                        </p:attrNameLst>
                                      </p:cBhvr>
                                      <p:to>
                                        <p:strVal val="visible"/>
                                      </p:to>
                                    </p:set>
                                    <p:anim calcmode="lin" valueType="num">
                                      <p:cBhvr additive="base">
                                        <p:cTn id="115" dur="1000" fill="hold"/>
                                        <p:tgtEl>
                                          <p:spTgt spid="96"/>
                                        </p:tgtEl>
                                        <p:attrNameLst>
                                          <p:attrName>ppt_x</p:attrName>
                                        </p:attrNameLst>
                                      </p:cBhvr>
                                      <p:tavLst>
                                        <p:tav tm="0">
                                          <p:val>
                                            <p:strVal val="#ppt_x"/>
                                          </p:val>
                                        </p:tav>
                                        <p:tav tm="100000">
                                          <p:val>
                                            <p:strVal val="#ppt_x"/>
                                          </p:val>
                                        </p:tav>
                                      </p:tavLst>
                                    </p:anim>
                                    <p:anim calcmode="lin" valueType="num">
                                      <p:cBhvr additive="base">
                                        <p:cTn id="116" dur="1000" fill="hold"/>
                                        <p:tgtEl>
                                          <p:spTgt spid="96"/>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97"/>
                                        </p:tgtEl>
                                        <p:attrNameLst>
                                          <p:attrName>style.visibility</p:attrName>
                                        </p:attrNameLst>
                                      </p:cBhvr>
                                      <p:to>
                                        <p:strVal val="visible"/>
                                      </p:to>
                                    </p:set>
                                    <p:anim calcmode="lin" valueType="num">
                                      <p:cBhvr additive="base">
                                        <p:cTn id="119" dur="1000" fill="hold"/>
                                        <p:tgtEl>
                                          <p:spTgt spid="97"/>
                                        </p:tgtEl>
                                        <p:attrNameLst>
                                          <p:attrName>ppt_x</p:attrName>
                                        </p:attrNameLst>
                                      </p:cBhvr>
                                      <p:tavLst>
                                        <p:tav tm="0">
                                          <p:val>
                                            <p:strVal val="#ppt_x"/>
                                          </p:val>
                                        </p:tav>
                                        <p:tav tm="100000">
                                          <p:val>
                                            <p:strVal val="#ppt_x"/>
                                          </p:val>
                                        </p:tav>
                                      </p:tavLst>
                                    </p:anim>
                                    <p:anim calcmode="lin" valueType="num">
                                      <p:cBhvr additive="base">
                                        <p:cTn id="120" dur="1000" fill="hold"/>
                                        <p:tgtEl>
                                          <p:spTgt spid="97"/>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additive="base">
                                        <p:cTn id="123" dur="1000" fill="hold"/>
                                        <p:tgtEl>
                                          <p:spTgt spid="98"/>
                                        </p:tgtEl>
                                        <p:attrNameLst>
                                          <p:attrName>ppt_x</p:attrName>
                                        </p:attrNameLst>
                                      </p:cBhvr>
                                      <p:tavLst>
                                        <p:tav tm="0">
                                          <p:val>
                                            <p:strVal val="#ppt_x"/>
                                          </p:val>
                                        </p:tav>
                                        <p:tav tm="100000">
                                          <p:val>
                                            <p:strVal val="#ppt_x"/>
                                          </p:val>
                                        </p:tav>
                                      </p:tavLst>
                                    </p:anim>
                                    <p:anim calcmode="lin" valueType="num">
                                      <p:cBhvr additive="base">
                                        <p:cTn id="124" dur="1000" fill="hold"/>
                                        <p:tgtEl>
                                          <p:spTgt spid="9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99"/>
                                        </p:tgtEl>
                                        <p:attrNameLst>
                                          <p:attrName>style.visibility</p:attrName>
                                        </p:attrNameLst>
                                      </p:cBhvr>
                                      <p:to>
                                        <p:strVal val="visible"/>
                                      </p:to>
                                    </p:set>
                                    <p:anim calcmode="lin" valueType="num">
                                      <p:cBhvr additive="base">
                                        <p:cTn id="127" dur="1000" fill="hold"/>
                                        <p:tgtEl>
                                          <p:spTgt spid="99"/>
                                        </p:tgtEl>
                                        <p:attrNameLst>
                                          <p:attrName>ppt_x</p:attrName>
                                        </p:attrNameLst>
                                      </p:cBhvr>
                                      <p:tavLst>
                                        <p:tav tm="0">
                                          <p:val>
                                            <p:strVal val="#ppt_x"/>
                                          </p:val>
                                        </p:tav>
                                        <p:tav tm="100000">
                                          <p:val>
                                            <p:strVal val="#ppt_x"/>
                                          </p:val>
                                        </p:tav>
                                      </p:tavLst>
                                    </p:anim>
                                    <p:anim calcmode="lin" valueType="num">
                                      <p:cBhvr additive="base">
                                        <p:cTn id="128" dur="1000" fill="hold"/>
                                        <p:tgtEl>
                                          <p:spTgt spid="99"/>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0"/>
                                        </p:tgtEl>
                                        <p:attrNameLst>
                                          <p:attrName>style.visibility</p:attrName>
                                        </p:attrNameLst>
                                      </p:cBhvr>
                                      <p:to>
                                        <p:strVal val="visible"/>
                                      </p:to>
                                    </p:set>
                                    <p:anim calcmode="lin" valueType="num">
                                      <p:cBhvr additive="base">
                                        <p:cTn id="131" dur="1000" fill="hold"/>
                                        <p:tgtEl>
                                          <p:spTgt spid="100"/>
                                        </p:tgtEl>
                                        <p:attrNameLst>
                                          <p:attrName>ppt_x</p:attrName>
                                        </p:attrNameLst>
                                      </p:cBhvr>
                                      <p:tavLst>
                                        <p:tav tm="0">
                                          <p:val>
                                            <p:strVal val="#ppt_x"/>
                                          </p:val>
                                        </p:tav>
                                        <p:tav tm="100000">
                                          <p:val>
                                            <p:strVal val="#ppt_x"/>
                                          </p:val>
                                        </p:tav>
                                      </p:tavLst>
                                    </p:anim>
                                    <p:anim calcmode="lin" valueType="num">
                                      <p:cBhvr additive="base">
                                        <p:cTn id="132" dur="1000" fill="hold"/>
                                        <p:tgtEl>
                                          <p:spTgt spid="100"/>
                                        </p:tgtEl>
                                        <p:attrNameLst>
                                          <p:attrName>ppt_y</p:attrName>
                                        </p:attrNameLst>
                                      </p:cBhvr>
                                      <p:tavLst>
                                        <p:tav tm="0">
                                          <p:val>
                                            <p:strVal val="1+#ppt_h/2"/>
                                          </p:val>
                                        </p:tav>
                                        <p:tav tm="100000">
                                          <p:val>
                                            <p:strVal val="#ppt_y"/>
                                          </p:val>
                                        </p:tav>
                                      </p:tavLst>
                                    </p:anim>
                                  </p:childTnLst>
                                </p:cTn>
                              </p:par>
                            </p:childTnLst>
                          </p:cTn>
                        </p:par>
                        <p:par>
                          <p:cTn id="133" fill="hold">
                            <p:stCondLst>
                              <p:cond delay="1500"/>
                            </p:stCondLst>
                            <p:childTnLst>
                              <p:par>
                                <p:cTn id="134" presetID="2" presetClass="entr" presetSubtype="8" fill="hold" nodeType="afterEffect">
                                  <p:stCondLst>
                                    <p:cond delay="0"/>
                                  </p:stCondLst>
                                  <p:childTnLst>
                                    <p:set>
                                      <p:cBhvr>
                                        <p:cTn id="135" dur="1" fill="hold">
                                          <p:stCondLst>
                                            <p:cond delay="0"/>
                                          </p:stCondLst>
                                        </p:cTn>
                                        <p:tgtEl>
                                          <p:spTgt spid="42"/>
                                        </p:tgtEl>
                                        <p:attrNameLst>
                                          <p:attrName>style.visibility</p:attrName>
                                        </p:attrNameLst>
                                      </p:cBhvr>
                                      <p:to>
                                        <p:strVal val="visible"/>
                                      </p:to>
                                    </p:set>
                                    <p:anim calcmode="lin" valueType="num">
                                      <p:cBhvr additive="base">
                                        <p:cTn id="136" dur="500" fill="hold"/>
                                        <p:tgtEl>
                                          <p:spTgt spid="42"/>
                                        </p:tgtEl>
                                        <p:attrNameLst>
                                          <p:attrName>ppt_x</p:attrName>
                                        </p:attrNameLst>
                                      </p:cBhvr>
                                      <p:tavLst>
                                        <p:tav tm="0">
                                          <p:val>
                                            <p:strVal val="0-#ppt_w/2"/>
                                          </p:val>
                                        </p:tav>
                                        <p:tav tm="100000">
                                          <p:val>
                                            <p:strVal val="#ppt_x"/>
                                          </p:val>
                                        </p:tav>
                                      </p:tavLst>
                                    </p:anim>
                                    <p:anim calcmode="lin" valueType="num">
                                      <p:cBhvr additive="base">
                                        <p:cTn id="137" dur="500" fill="hold"/>
                                        <p:tgtEl>
                                          <p:spTgt spid="42"/>
                                        </p:tgtEl>
                                        <p:attrNameLst>
                                          <p:attrName>ppt_y</p:attrName>
                                        </p:attrNameLst>
                                      </p:cBhvr>
                                      <p:tavLst>
                                        <p:tav tm="0">
                                          <p:val>
                                            <p:strVal val="#ppt_y"/>
                                          </p:val>
                                        </p:tav>
                                        <p:tav tm="100000">
                                          <p:val>
                                            <p:strVal val="#ppt_y"/>
                                          </p:val>
                                        </p:tav>
                                      </p:tavLst>
                                    </p:anim>
                                  </p:childTnLst>
                                </p:cTn>
                              </p:par>
                            </p:childTnLst>
                          </p:cTn>
                        </p:par>
                        <p:par>
                          <p:cTn id="138" fill="hold">
                            <p:stCondLst>
                              <p:cond delay="2000"/>
                            </p:stCondLst>
                            <p:childTnLst>
                              <p:par>
                                <p:cTn id="139" presetID="42" presetClass="entr" presetSubtype="0" fill="hold" grpId="0" nodeType="afterEffect">
                                  <p:stCondLst>
                                    <p:cond delay="0"/>
                                  </p:stCondLst>
                                  <p:childTnLst>
                                    <p:set>
                                      <p:cBhvr>
                                        <p:cTn id="140" dur="1" fill="hold">
                                          <p:stCondLst>
                                            <p:cond delay="0"/>
                                          </p:stCondLst>
                                        </p:cTn>
                                        <p:tgtEl>
                                          <p:spTgt spid="54"/>
                                        </p:tgtEl>
                                        <p:attrNameLst>
                                          <p:attrName>style.visibility</p:attrName>
                                        </p:attrNameLst>
                                      </p:cBhvr>
                                      <p:to>
                                        <p:strVal val="visible"/>
                                      </p:to>
                                    </p:set>
                                    <p:animEffect transition="in" filter="fade">
                                      <p:cBhvr>
                                        <p:cTn id="141" dur="1000"/>
                                        <p:tgtEl>
                                          <p:spTgt spid="54"/>
                                        </p:tgtEl>
                                      </p:cBhvr>
                                    </p:animEffect>
                                    <p:anim calcmode="lin" valueType="num">
                                      <p:cBhvr>
                                        <p:cTn id="142" dur="1000" fill="hold"/>
                                        <p:tgtEl>
                                          <p:spTgt spid="54"/>
                                        </p:tgtEl>
                                        <p:attrNameLst>
                                          <p:attrName>ppt_x</p:attrName>
                                        </p:attrNameLst>
                                      </p:cBhvr>
                                      <p:tavLst>
                                        <p:tav tm="0">
                                          <p:val>
                                            <p:strVal val="#ppt_x"/>
                                          </p:val>
                                        </p:tav>
                                        <p:tav tm="100000">
                                          <p:val>
                                            <p:strVal val="#ppt_x"/>
                                          </p:val>
                                        </p:tav>
                                      </p:tavLst>
                                    </p:anim>
                                    <p:anim calcmode="lin" valueType="num">
                                      <p:cBhvr>
                                        <p:cTn id="143" dur="1000" fill="hold"/>
                                        <p:tgtEl>
                                          <p:spTgt spid="54"/>
                                        </p:tgtEl>
                                        <p:attrNameLst>
                                          <p:attrName>ppt_y</p:attrName>
                                        </p:attrNameLst>
                                      </p:cBhvr>
                                      <p:tavLst>
                                        <p:tav tm="0">
                                          <p:val>
                                            <p:strVal val="#ppt_y+.1"/>
                                          </p:val>
                                        </p:tav>
                                        <p:tav tm="100000">
                                          <p:val>
                                            <p:strVal val="#ppt_y"/>
                                          </p:val>
                                        </p:tav>
                                      </p:tavLst>
                                    </p:anim>
                                  </p:childTnLst>
                                </p:cTn>
                              </p:par>
                            </p:childTnLst>
                          </p:cTn>
                        </p:par>
                        <p:par>
                          <p:cTn id="144" fill="hold">
                            <p:stCondLst>
                              <p:cond delay="3000"/>
                            </p:stCondLst>
                            <p:childTnLst>
                              <p:par>
                                <p:cTn id="145" presetID="31" presetClass="entr" presetSubtype="0" fill="hold" grpId="0" nodeType="afterEffect">
                                  <p:stCondLst>
                                    <p:cond delay="0"/>
                                  </p:stCondLst>
                                  <p:childTnLst>
                                    <p:set>
                                      <p:cBhvr>
                                        <p:cTn id="146" dur="1" fill="hold">
                                          <p:stCondLst>
                                            <p:cond delay="0"/>
                                          </p:stCondLst>
                                        </p:cTn>
                                        <p:tgtEl>
                                          <p:spTgt spid="64"/>
                                        </p:tgtEl>
                                        <p:attrNameLst>
                                          <p:attrName>style.visibility</p:attrName>
                                        </p:attrNameLst>
                                      </p:cBhvr>
                                      <p:to>
                                        <p:strVal val="visible"/>
                                      </p:to>
                                    </p:set>
                                    <p:anim calcmode="lin" valueType="num">
                                      <p:cBhvr>
                                        <p:cTn id="147" dur="1000" fill="hold"/>
                                        <p:tgtEl>
                                          <p:spTgt spid="64"/>
                                        </p:tgtEl>
                                        <p:attrNameLst>
                                          <p:attrName>ppt_w</p:attrName>
                                        </p:attrNameLst>
                                      </p:cBhvr>
                                      <p:tavLst>
                                        <p:tav tm="0">
                                          <p:val>
                                            <p:fltVal val="0"/>
                                          </p:val>
                                        </p:tav>
                                        <p:tav tm="100000">
                                          <p:val>
                                            <p:strVal val="#ppt_w"/>
                                          </p:val>
                                        </p:tav>
                                      </p:tavLst>
                                    </p:anim>
                                    <p:anim calcmode="lin" valueType="num">
                                      <p:cBhvr>
                                        <p:cTn id="148" dur="1000" fill="hold"/>
                                        <p:tgtEl>
                                          <p:spTgt spid="64"/>
                                        </p:tgtEl>
                                        <p:attrNameLst>
                                          <p:attrName>ppt_h</p:attrName>
                                        </p:attrNameLst>
                                      </p:cBhvr>
                                      <p:tavLst>
                                        <p:tav tm="0">
                                          <p:val>
                                            <p:fltVal val="0"/>
                                          </p:val>
                                        </p:tav>
                                        <p:tav tm="100000">
                                          <p:val>
                                            <p:strVal val="#ppt_h"/>
                                          </p:val>
                                        </p:tav>
                                      </p:tavLst>
                                    </p:anim>
                                    <p:anim calcmode="lin" valueType="num">
                                      <p:cBhvr>
                                        <p:cTn id="149" dur="1000" fill="hold"/>
                                        <p:tgtEl>
                                          <p:spTgt spid="64"/>
                                        </p:tgtEl>
                                        <p:attrNameLst>
                                          <p:attrName>style.rotation</p:attrName>
                                        </p:attrNameLst>
                                      </p:cBhvr>
                                      <p:tavLst>
                                        <p:tav tm="0">
                                          <p:val>
                                            <p:fltVal val="90"/>
                                          </p:val>
                                        </p:tav>
                                        <p:tav tm="100000">
                                          <p:val>
                                            <p:fltVal val="0"/>
                                          </p:val>
                                        </p:tav>
                                      </p:tavLst>
                                    </p:anim>
                                    <p:animEffect transition="in" filter="fade">
                                      <p:cBhvr>
                                        <p:cTn id="150" dur="1000"/>
                                        <p:tgtEl>
                                          <p:spTgt spid="64"/>
                                        </p:tgtEl>
                                      </p:cBhvr>
                                    </p:animEffect>
                                  </p:childTnLst>
                                </p:cTn>
                              </p:par>
                            </p:childTnLst>
                          </p:cTn>
                        </p:par>
                        <p:par>
                          <p:cTn id="151" fill="hold">
                            <p:stCondLst>
                              <p:cond delay="4000"/>
                            </p:stCondLst>
                            <p:childTnLst>
                              <p:par>
                                <p:cTn id="152" presetID="2" presetClass="entr" presetSubtype="2" fill="hold"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additive="base">
                                        <p:cTn id="154" dur="500" fill="hold"/>
                                        <p:tgtEl>
                                          <p:spTgt spid="55"/>
                                        </p:tgtEl>
                                        <p:attrNameLst>
                                          <p:attrName>ppt_x</p:attrName>
                                        </p:attrNameLst>
                                      </p:cBhvr>
                                      <p:tavLst>
                                        <p:tav tm="0">
                                          <p:val>
                                            <p:strVal val="1+#ppt_w/2"/>
                                          </p:val>
                                        </p:tav>
                                        <p:tav tm="100000">
                                          <p:val>
                                            <p:strVal val="#ppt_x"/>
                                          </p:val>
                                        </p:tav>
                                      </p:tavLst>
                                    </p:anim>
                                    <p:anim calcmode="lin" valueType="num">
                                      <p:cBhvr additive="base">
                                        <p:cTn id="155" dur="500" fill="hold"/>
                                        <p:tgtEl>
                                          <p:spTgt spid="55"/>
                                        </p:tgtEl>
                                        <p:attrNameLst>
                                          <p:attrName>ppt_y</p:attrName>
                                        </p:attrNameLst>
                                      </p:cBhvr>
                                      <p:tavLst>
                                        <p:tav tm="0">
                                          <p:val>
                                            <p:strVal val="#ppt_y"/>
                                          </p:val>
                                        </p:tav>
                                        <p:tav tm="100000">
                                          <p:val>
                                            <p:strVal val="#ppt_y"/>
                                          </p:val>
                                        </p:tav>
                                      </p:tavLst>
                                    </p:anim>
                                  </p:childTnLst>
                                </p:cTn>
                              </p:par>
                            </p:childTnLst>
                          </p:cTn>
                        </p:par>
                        <p:par>
                          <p:cTn id="156" fill="hold">
                            <p:stCondLst>
                              <p:cond delay="4500"/>
                            </p:stCondLst>
                            <p:childTnLst>
                              <p:par>
                                <p:cTn id="157" presetID="42" presetClass="entr" presetSubtype="0" fill="hold" grpId="0" nodeType="afterEffect">
                                  <p:stCondLst>
                                    <p:cond delay="0"/>
                                  </p:stCondLst>
                                  <p:childTnLst>
                                    <p:set>
                                      <p:cBhvr>
                                        <p:cTn id="158" dur="1" fill="hold">
                                          <p:stCondLst>
                                            <p:cond delay="0"/>
                                          </p:stCondLst>
                                        </p:cTn>
                                        <p:tgtEl>
                                          <p:spTgt spid="53"/>
                                        </p:tgtEl>
                                        <p:attrNameLst>
                                          <p:attrName>style.visibility</p:attrName>
                                        </p:attrNameLst>
                                      </p:cBhvr>
                                      <p:to>
                                        <p:strVal val="visible"/>
                                      </p:to>
                                    </p:set>
                                    <p:animEffect transition="in" filter="fade">
                                      <p:cBhvr>
                                        <p:cTn id="159" dur="1000"/>
                                        <p:tgtEl>
                                          <p:spTgt spid="53"/>
                                        </p:tgtEl>
                                      </p:cBhvr>
                                    </p:animEffect>
                                    <p:anim calcmode="lin" valueType="num">
                                      <p:cBhvr>
                                        <p:cTn id="160" dur="1000" fill="hold"/>
                                        <p:tgtEl>
                                          <p:spTgt spid="53"/>
                                        </p:tgtEl>
                                        <p:attrNameLst>
                                          <p:attrName>ppt_x</p:attrName>
                                        </p:attrNameLst>
                                      </p:cBhvr>
                                      <p:tavLst>
                                        <p:tav tm="0">
                                          <p:val>
                                            <p:strVal val="#ppt_x"/>
                                          </p:val>
                                        </p:tav>
                                        <p:tav tm="100000">
                                          <p:val>
                                            <p:strVal val="#ppt_x"/>
                                          </p:val>
                                        </p:tav>
                                      </p:tavLst>
                                    </p:anim>
                                    <p:anim calcmode="lin" valueType="num">
                                      <p:cBhvr>
                                        <p:cTn id="161" dur="1000" fill="hold"/>
                                        <p:tgtEl>
                                          <p:spTgt spid="53"/>
                                        </p:tgtEl>
                                        <p:attrNameLst>
                                          <p:attrName>ppt_y</p:attrName>
                                        </p:attrNameLst>
                                      </p:cBhvr>
                                      <p:tavLst>
                                        <p:tav tm="0">
                                          <p:val>
                                            <p:strVal val="#ppt_y+.1"/>
                                          </p:val>
                                        </p:tav>
                                        <p:tav tm="100000">
                                          <p:val>
                                            <p:strVal val="#ppt_y"/>
                                          </p:val>
                                        </p:tav>
                                      </p:tavLst>
                                    </p:anim>
                                  </p:childTnLst>
                                </p:cTn>
                              </p:par>
                            </p:childTnLst>
                          </p:cTn>
                        </p:par>
                        <p:par>
                          <p:cTn id="162" fill="hold">
                            <p:stCondLst>
                              <p:cond delay="5500"/>
                            </p:stCondLst>
                            <p:childTnLst>
                              <p:par>
                                <p:cTn id="163" presetID="31" presetClass="entr" presetSubtype="0" fill="hold" grpId="0" nodeType="afterEffect">
                                  <p:stCondLst>
                                    <p:cond delay="0"/>
                                  </p:stCondLst>
                                  <p:childTnLst>
                                    <p:set>
                                      <p:cBhvr>
                                        <p:cTn id="164" dur="1" fill="hold">
                                          <p:stCondLst>
                                            <p:cond delay="0"/>
                                          </p:stCondLst>
                                        </p:cTn>
                                        <p:tgtEl>
                                          <p:spTgt spid="63"/>
                                        </p:tgtEl>
                                        <p:attrNameLst>
                                          <p:attrName>style.visibility</p:attrName>
                                        </p:attrNameLst>
                                      </p:cBhvr>
                                      <p:to>
                                        <p:strVal val="visible"/>
                                      </p:to>
                                    </p:set>
                                    <p:anim calcmode="lin" valueType="num">
                                      <p:cBhvr>
                                        <p:cTn id="165" dur="1000" fill="hold"/>
                                        <p:tgtEl>
                                          <p:spTgt spid="63"/>
                                        </p:tgtEl>
                                        <p:attrNameLst>
                                          <p:attrName>ppt_w</p:attrName>
                                        </p:attrNameLst>
                                      </p:cBhvr>
                                      <p:tavLst>
                                        <p:tav tm="0">
                                          <p:val>
                                            <p:fltVal val="0"/>
                                          </p:val>
                                        </p:tav>
                                        <p:tav tm="100000">
                                          <p:val>
                                            <p:strVal val="#ppt_w"/>
                                          </p:val>
                                        </p:tav>
                                      </p:tavLst>
                                    </p:anim>
                                    <p:anim calcmode="lin" valueType="num">
                                      <p:cBhvr>
                                        <p:cTn id="166" dur="1000" fill="hold"/>
                                        <p:tgtEl>
                                          <p:spTgt spid="63"/>
                                        </p:tgtEl>
                                        <p:attrNameLst>
                                          <p:attrName>ppt_h</p:attrName>
                                        </p:attrNameLst>
                                      </p:cBhvr>
                                      <p:tavLst>
                                        <p:tav tm="0">
                                          <p:val>
                                            <p:fltVal val="0"/>
                                          </p:val>
                                        </p:tav>
                                        <p:tav tm="100000">
                                          <p:val>
                                            <p:strVal val="#ppt_h"/>
                                          </p:val>
                                        </p:tav>
                                      </p:tavLst>
                                    </p:anim>
                                    <p:anim calcmode="lin" valueType="num">
                                      <p:cBhvr>
                                        <p:cTn id="167" dur="1000" fill="hold"/>
                                        <p:tgtEl>
                                          <p:spTgt spid="63"/>
                                        </p:tgtEl>
                                        <p:attrNameLst>
                                          <p:attrName>style.rotation</p:attrName>
                                        </p:attrNameLst>
                                      </p:cBhvr>
                                      <p:tavLst>
                                        <p:tav tm="0">
                                          <p:val>
                                            <p:fltVal val="90"/>
                                          </p:val>
                                        </p:tav>
                                        <p:tav tm="100000">
                                          <p:val>
                                            <p:fltVal val="0"/>
                                          </p:val>
                                        </p:tav>
                                      </p:tavLst>
                                    </p:anim>
                                    <p:animEffect transition="in" filter="fade">
                                      <p:cBhvr>
                                        <p:cTn id="168" dur="1000"/>
                                        <p:tgtEl>
                                          <p:spTgt spid="63"/>
                                        </p:tgtEl>
                                      </p:cBhvr>
                                    </p:animEffect>
                                  </p:childTnLst>
                                </p:cTn>
                              </p:par>
                            </p:childTnLst>
                          </p:cTn>
                        </p:par>
                        <p:par>
                          <p:cTn id="169" fill="hold">
                            <p:stCondLst>
                              <p:cond delay="6500"/>
                            </p:stCondLst>
                            <p:childTnLst>
                              <p:par>
                                <p:cTn id="170" presetID="2" presetClass="entr" presetSubtype="8" fill="hold" nodeType="afterEffect">
                                  <p:stCondLst>
                                    <p:cond delay="0"/>
                                  </p:stCondLst>
                                  <p:childTnLst>
                                    <p:set>
                                      <p:cBhvr>
                                        <p:cTn id="171" dur="1" fill="hold">
                                          <p:stCondLst>
                                            <p:cond delay="0"/>
                                          </p:stCondLst>
                                        </p:cTn>
                                        <p:tgtEl>
                                          <p:spTgt spid="65"/>
                                        </p:tgtEl>
                                        <p:attrNameLst>
                                          <p:attrName>style.visibility</p:attrName>
                                        </p:attrNameLst>
                                      </p:cBhvr>
                                      <p:to>
                                        <p:strVal val="visible"/>
                                      </p:to>
                                    </p:set>
                                    <p:anim calcmode="lin" valueType="num">
                                      <p:cBhvr additive="base">
                                        <p:cTn id="172" dur="500" fill="hold"/>
                                        <p:tgtEl>
                                          <p:spTgt spid="65"/>
                                        </p:tgtEl>
                                        <p:attrNameLst>
                                          <p:attrName>ppt_x</p:attrName>
                                        </p:attrNameLst>
                                      </p:cBhvr>
                                      <p:tavLst>
                                        <p:tav tm="0">
                                          <p:val>
                                            <p:strVal val="0-#ppt_w/2"/>
                                          </p:val>
                                        </p:tav>
                                        <p:tav tm="100000">
                                          <p:val>
                                            <p:strVal val="#ppt_x"/>
                                          </p:val>
                                        </p:tav>
                                      </p:tavLst>
                                    </p:anim>
                                    <p:anim calcmode="lin" valueType="num">
                                      <p:cBhvr additive="base">
                                        <p:cTn id="173" dur="500" fill="hold"/>
                                        <p:tgtEl>
                                          <p:spTgt spid="65"/>
                                        </p:tgtEl>
                                        <p:attrNameLst>
                                          <p:attrName>ppt_y</p:attrName>
                                        </p:attrNameLst>
                                      </p:cBhvr>
                                      <p:tavLst>
                                        <p:tav tm="0">
                                          <p:val>
                                            <p:strVal val="#ppt_y"/>
                                          </p:val>
                                        </p:tav>
                                        <p:tav tm="100000">
                                          <p:val>
                                            <p:strVal val="#ppt_y"/>
                                          </p:val>
                                        </p:tav>
                                      </p:tavLst>
                                    </p:anim>
                                  </p:childTnLst>
                                </p:cTn>
                              </p:par>
                            </p:childTnLst>
                          </p:cTn>
                        </p:par>
                        <p:par>
                          <p:cTn id="174" fill="hold">
                            <p:stCondLst>
                              <p:cond delay="7000"/>
                            </p:stCondLst>
                            <p:childTnLst>
                              <p:par>
                                <p:cTn id="175" presetID="42" presetClass="entr" presetSubtype="0" fill="hold" grpId="0" nodeType="afterEffect">
                                  <p:stCondLst>
                                    <p:cond delay="0"/>
                                  </p:stCondLst>
                                  <p:childTnLst>
                                    <p:set>
                                      <p:cBhvr>
                                        <p:cTn id="176" dur="1" fill="hold">
                                          <p:stCondLst>
                                            <p:cond delay="0"/>
                                          </p:stCondLst>
                                        </p:cTn>
                                        <p:tgtEl>
                                          <p:spTgt spid="115"/>
                                        </p:tgtEl>
                                        <p:attrNameLst>
                                          <p:attrName>style.visibility</p:attrName>
                                        </p:attrNameLst>
                                      </p:cBhvr>
                                      <p:to>
                                        <p:strVal val="visible"/>
                                      </p:to>
                                    </p:set>
                                    <p:animEffect transition="in" filter="fade">
                                      <p:cBhvr>
                                        <p:cTn id="177" dur="1000"/>
                                        <p:tgtEl>
                                          <p:spTgt spid="115"/>
                                        </p:tgtEl>
                                      </p:cBhvr>
                                    </p:animEffect>
                                    <p:anim calcmode="lin" valueType="num">
                                      <p:cBhvr>
                                        <p:cTn id="178" dur="1000" fill="hold"/>
                                        <p:tgtEl>
                                          <p:spTgt spid="115"/>
                                        </p:tgtEl>
                                        <p:attrNameLst>
                                          <p:attrName>ppt_x</p:attrName>
                                        </p:attrNameLst>
                                      </p:cBhvr>
                                      <p:tavLst>
                                        <p:tav tm="0">
                                          <p:val>
                                            <p:strVal val="#ppt_x"/>
                                          </p:val>
                                        </p:tav>
                                        <p:tav tm="100000">
                                          <p:val>
                                            <p:strVal val="#ppt_x"/>
                                          </p:val>
                                        </p:tav>
                                      </p:tavLst>
                                    </p:anim>
                                    <p:anim calcmode="lin" valueType="num">
                                      <p:cBhvr>
                                        <p:cTn id="179" dur="1000" fill="hold"/>
                                        <p:tgtEl>
                                          <p:spTgt spid="115"/>
                                        </p:tgtEl>
                                        <p:attrNameLst>
                                          <p:attrName>ppt_y</p:attrName>
                                        </p:attrNameLst>
                                      </p:cBhvr>
                                      <p:tavLst>
                                        <p:tav tm="0">
                                          <p:val>
                                            <p:strVal val="#ppt_y+.1"/>
                                          </p:val>
                                        </p:tav>
                                        <p:tav tm="100000">
                                          <p:val>
                                            <p:strVal val="#ppt_y"/>
                                          </p:val>
                                        </p:tav>
                                      </p:tavLst>
                                    </p:anim>
                                  </p:childTnLst>
                                </p:cTn>
                              </p:par>
                            </p:childTnLst>
                          </p:cTn>
                        </p:par>
                        <p:par>
                          <p:cTn id="180" fill="hold">
                            <p:stCondLst>
                              <p:cond delay="8000"/>
                            </p:stCondLst>
                            <p:childTnLst>
                              <p:par>
                                <p:cTn id="181" presetID="31" presetClass="entr" presetSubtype="0" fill="hold" grpId="0" nodeType="afterEffect">
                                  <p:stCondLst>
                                    <p:cond delay="0"/>
                                  </p:stCondLst>
                                  <p:childTnLst>
                                    <p:set>
                                      <p:cBhvr>
                                        <p:cTn id="182" dur="1" fill="hold">
                                          <p:stCondLst>
                                            <p:cond delay="0"/>
                                          </p:stCondLst>
                                        </p:cTn>
                                        <p:tgtEl>
                                          <p:spTgt spid="116"/>
                                        </p:tgtEl>
                                        <p:attrNameLst>
                                          <p:attrName>style.visibility</p:attrName>
                                        </p:attrNameLst>
                                      </p:cBhvr>
                                      <p:to>
                                        <p:strVal val="visible"/>
                                      </p:to>
                                    </p:set>
                                    <p:anim calcmode="lin" valueType="num">
                                      <p:cBhvr>
                                        <p:cTn id="183" dur="1000" fill="hold"/>
                                        <p:tgtEl>
                                          <p:spTgt spid="116"/>
                                        </p:tgtEl>
                                        <p:attrNameLst>
                                          <p:attrName>ppt_w</p:attrName>
                                        </p:attrNameLst>
                                      </p:cBhvr>
                                      <p:tavLst>
                                        <p:tav tm="0">
                                          <p:val>
                                            <p:fltVal val="0"/>
                                          </p:val>
                                        </p:tav>
                                        <p:tav tm="100000">
                                          <p:val>
                                            <p:strVal val="#ppt_w"/>
                                          </p:val>
                                        </p:tav>
                                      </p:tavLst>
                                    </p:anim>
                                    <p:anim calcmode="lin" valueType="num">
                                      <p:cBhvr>
                                        <p:cTn id="184" dur="1000" fill="hold"/>
                                        <p:tgtEl>
                                          <p:spTgt spid="116"/>
                                        </p:tgtEl>
                                        <p:attrNameLst>
                                          <p:attrName>ppt_h</p:attrName>
                                        </p:attrNameLst>
                                      </p:cBhvr>
                                      <p:tavLst>
                                        <p:tav tm="0">
                                          <p:val>
                                            <p:fltVal val="0"/>
                                          </p:val>
                                        </p:tav>
                                        <p:tav tm="100000">
                                          <p:val>
                                            <p:strVal val="#ppt_h"/>
                                          </p:val>
                                        </p:tav>
                                      </p:tavLst>
                                    </p:anim>
                                    <p:anim calcmode="lin" valueType="num">
                                      <p:cBhvr>
                                        <p:cTn id="185" dur="1000" fill="hold"/>
                                        <p:tgtEl>
                                          <p:spTgt spid="116"/>
                                        </p:tgtEl>
                                        <p:attrNameLst>
                                          <p:attrName>style.rotation</p:attrName>
                                        </p:attrNameLst>
                                      </p:cBhvr>
                                      <p:tavLst>
                                        <p:tav tm="0">
                                          <p:val>
                                            <p:fltVal val="90"/>
                                          </p:val>
                                        </p:tav>
                                        <p:tav tm="100000">
                                          <p:val>
                                            <p:fltVal val="0"/>
                                          </p:val>
                                        </p:tav>
                                      </p:tavLst>
                                    </p:anim>
                                    <p:animEffect transition="in" filter="fade">
                                      <p:cBhvr>
                                        <p:cTn id="186"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9" grpId="0"/>
      <p:bldP spid="53" grpId="0"/>
      <p:bldP spid="54" grpId="0"/>
      <p:bldGraphic spid="63" grpId="0">
        <p:bldAsOne/>
      </p:bldGraphic>
      <p:bldGraphic spid="64" grpId="0">
        <p:bldAsOne/>
      </p:bldGraphic>
      <p:bldP spid="115" grpId="0"/>
      <p:bldGraphic spid="11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Times New Roman</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2019-08-02T18:07:04Z</dcterms:modified>
</cp:coreProperties>
</file>