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674-4FC3-8D2B-1D27A258048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674-4FC3-8D2B-1D27A258048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674-4FC3-8D2B-1D27A258048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674-4FC3-8D2B-1D27A258048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674-4FC3-8D2B-1D27A258048D}"/>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674-4FC3-8D2B-1D27A258048D}"/>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674-4FC3-8D2B-1D27A258048D}"/>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1674-4FC3-8D2B-1D27A258048D}"/>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1674-4FC3-8D2B-1D27A258048D}"/>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1674-4FC3-8D2B-1D27A258048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1674-4FC3-8D2B-1D27A258048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B5-4776-8625-49F6AC792A3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B5-4776-8625-49F6AC792A3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B5-4776-8625-49F6AC792A3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BB5-4776-8625-49F6AC792A3E}"/>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BB5-4776-8625-49F6AC792A3E}"/>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BB5-4776-8625-49F6AC792A3E}"/>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BB5-4776-8625-49F6AC792A3E}"/>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BB5-4776-8625-49F6AC792A3E}"/>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BB5-4776-8625-49F6AC792A3E}"/>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BB5-4776-8625-49F6AC792A3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BB5-4776-8625-49F6AC792A3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538-4A23-A0ED-786F2A877B72}"/>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538-4A23-A0ED-786F2A877B72}"/>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538-4A23-A0ED-786F2A877B72}"/>
              </c:ext>
            </c:extLst>
          </c:dPt>
          <c:dPt>
            <c:idx val="3"/>
            <c:bubble3D val="0"/>
            <c:extLst>
              <c:ext xmlns:c16="http://schemas.microsoft.com/office/drawing/2014/chart" uri="{C3380CC4-5D6E-409C-BE32-E72D297353CC}">
                <c16:uniqueId val="{00000006-D538-4A23-A0ED-786F2A877B72}"/>
              </c:ext>
            </c:extLst>
          </c:dPt>
          <c:dPt>
            <c:idx val="4"/>
            <c:bubble3D val="0"/>
            <c:extLst>
              <c:ext xmlns:c16="http://schemas.microsoft.com/office/drawing/2014/chart" uri="{C3380CC4-5D6E-409C-BE32-E72D297353CC}">
                <c16:uniqueId val="{00000007-D538-4A23-A0ED-786F2A877B72}"/>
              </c:ext>
            </c:extLst>
          </c:dPt>
          <c:dPt>
            <c:idx val="5"/>
            <c:bubble3D val="0"/>
            <c:extLst>
              <c:ext xmlns:c16="http://schemas.microsoft.com/office/drawing/2014/chart" uri="{C3380CC4-5D6E-409C-BE32-E72D297353CC}">
                <c16:uniqueId val="{00000008-D538-4A23-A0ED-786F2A877B72}"/>
              </c:ext>
            </c:extLst>
          </c:dPt>
          <c:dPt>
            <c:idx val="6"/>
            <c:bubble3D val="0"/>
            <c:extLst>
              <c:ext xmlns:c16="http://schemas.microsoft.com/office/drawing/2014/chart" uri="{C3380CC4-5D6E-409C-BE32-E72D297353CC}">
                <c16:uniqueId val="{00000009-D538-4A23-A0ED-786F2A877B72}"/>
              </c:ext>
            </c:extLst>
          </c:dPt>
          <c:dPt>
            <c:idx val="7"/>
            <c:bubble3D val="0"/>
            <c:extLst>
              <c:ext xmlns:c16="http://schemas.microsoft.com/office/drawing/2014/chart" uri="{C3380CC4-5D6E-409C-BE32-E72D297353CC}">
                <c16:uniqueId val="{0000000A-D538-4A23-A0ED-786F2A877B72}"/>
              </c:ext>
            </c:extLst>
          </c:dPt>
          <c:dPt>
            <c:idx val="8"/>
            <c:bubble3D val="0"/>
            <c:extLst>
              <c:ext xmlns:c16="http://schemas.microsoft.com/office/drawing/2014/chart" uri="{C3380CC4-5D6E-409C-BE32-E72D297353CC}">
                <c16:uniqueId val="{0000000B-D538-4A23-A0ED-786F2A877B72}"/>
              </c:ext>
            </c:extLst>
          </c:dPt>
          <c:dPt>
            <c:idx val="9"/>
            <c:bubble3D val="0"/>
            <c:extLst>
              <c:ext xmlns:c16="http://schemas.microsoft.com/office/drawing/2014/chart" uri="{C3380CC4-5D6E-409C-BE32-E72D297353CC}">
                <c16:uniqueId val="{0000000C-D538-4A23-A0ED-786F2A877B7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538-4A23-A0ED-786F2A877B7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66944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5184999" y="2402690"/>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5375439" y="3770799"/>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6966824" y="2021808"/>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6218195" y="2711336"/>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4506417" y="1925494"/>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3311237" y="2518706"/>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3948228" y="3173209"/>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3431630" y="2365478"/>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5762888" y="1205322"/>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4556763" y="3832090"/>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4604920" y="3952483"/>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4657456" y="3365838"/>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5692841" y="1610281"/>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4372889" y="4173570"/>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7122241" y="2888642"/>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4333487" y="3440263"/>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4252496" y="3549712"/>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4305031" y="3396484"/>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4219661" y="2597509"/>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5714731" y="2245084"/>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5224401" y="1783211"/>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6413013" y="1710974"/>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7715453" y="2280107"/>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4959534" y="4539128"/>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6542163" y="3722642"/>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5924872" y="3578169"/>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6785139" y="4462515"/>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5771644" y="4585097"/>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8122601" y="5447553"/>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FRANCE MAP</a:t>
            </a:r>
          </a:p>
          <a:p>
            <a:r>
              <a:rPr lang="en-US" dirty="0">
                <a:solidFill>
                  <a:schemeClr val="bg1"/>
                </a:solidFill>
                <a:latin typeface="Candara" panose="020E0502030303020204" pitchFamily="34" charset="0"/>
              </a:rPr>
              <a:t>Your Subtitle</a:t>
            </a:r>
          </a:p>
        </p:txBody>
      </p:sp>
      <p:grpSp>
        <p:nvGrpSpPr>
          <p:cNvPr id="59" name="Group 58">
            <a:extLst>
              <a:ext uri="{FF2B5EF4-FFF2-40B4-BE49-F238E27FC236}">
                <a16:creationId xmlns:a16="http://schemas.microsoft.com/office/drawing/2014/main" id="{FDDF729E-5318-4454-9664-6C42EA8D22B6}"/>
              </a:ext>
            </a:extLst>
          </p:cNvPr>
          <p:cNvGrpSpPr/>
          <p:nvPr/>
        </p:nvGrpSpPr>
        <p:grpSpPr>
          <a:xfrm>
            <a:off x="1805469" y="2170643"/>
            <a:ext cx="3594912" cy="1375905"/>
            <a:chOff x="2243731" y="2891162"/>
            <a:chExt cx="3594912" cy="1375905"/>
          </a:xfrm>
        </p:grpSpPr>
        <p:grpSp>
          <p:nvGrpSpPr>
            <p:cNvPr id="60" name="Group 59">
              <a:extLst>
                <a:ext uri="{FF2B5EF4-FFF2-40B4-BE49-F238E27FC236}">
                  <a16:creationId xmlns:a16="http://schemas.microsoft.com/office/drawing/2014/main" id="{C512A860-E238-44BC-9774-E4A42B3417DA}"/>
                </a:ext>
              </a:extLst>
            </p:cNvPr>
            <p:cNvGrpSpPr/>
            <p:nvPr/>
          </p:nvGrpSpPr>
          <p:grpSpPr>
            <a:xfrm>
              <a:off x="2243731" y="3192308"/>
              <a:ext cx="2743200" cy="508758"/>
              <a:chOff x="1066801" y="2238247"/>
              <a:chExt cx="2743200" cy="508758"/>
            </a:xfrm>
          </p:grpSpPr>
          <p:sp>
            <p:nvSpPr>
              <p:cNvPr id="96" name="Freeform: Shape 95">
                <a:extLst>
                  <a:ext uri="{FF2B5EF4-FFF2-40B4-BE49-F238E27FC236}">
                    <a16:creationId xmlns:a16="http://schemas.microsoft.com/office/drawing/2014/main" id="{282831DA-43A0-468F-B0E5-7740EE3319C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78E072BD-C9EA-49F6-A0ED-B8A983EBC13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1" name="Group 60">
              <a:extLst>
                <a:ext uri="{FF2B5EF4-FFF2-40B4-BE49-F238E27FC236}">
                  <a16:creationId xmlns:a16="http://schemas.microsoft.com/office/drawing/2014/main" id="{7EA94E78-56E4-40FA-BE41-0025CFDE35D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2" name="Freeform: Shape 61">
                <a:extLst>
                  <a:ext uri="{FF2B5EF4-FFF2-40B4-BE49-F238E27FC236}">
                    <a16:creationId xmlns:a16="http://schemas.microsoft.com/office/drawing/2014/main" id="{5FBA7729-E9C5-4314-BF14-540E7618A13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BCAF53-4C91-4EDC-90A5-3F44A317839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aphic 26" descr="Hike">
                <a:extLst>
                  <a:ext uri="{FF2B5EF4-FFF2-40B4-BE49-F238E27FC236}">
                    <a16:creationId xmlns:a16="http://schemas.microsoft.com/office/drawing/2014/main" id="{F42D379E-31E4-4FB7-86F2-FBCDA648257B}"/>
                  </a:ext>
                </a:extLst>
              </p:cNvPr>
              <p:cNvGrpSpPr>
                <a:grpSpLocks noChangeAspect="1"/>
              </p:cNvGrpSpPr>
              <p:nvPr/>
            </p:nvGrpSpPr>
            <p:grpSpPr>
              <a:xfrm>
                <a:off x="3835579" y="2208930"/>
                <a:ext cx="548640" cy="548640"/>
                <a:chOff x="5638800" y="2971800"/>
                <a:chExt cx="914400" cy="914400"/>
              </a:xfrm>
              <a:solidFill>
                <a:srgbClr val="4D4D4D"/>
              </a:solidFill>
            </p:grpSpPr>
            <p:sp>
              <p:nvSpPr>
                <p:cNvPr id="65" name="Freeform: Shape 64">
                  <a:extLst>
                    <a:ext uri="{FF2B5EF4-FFF2-40B4-BE49-F238E27FC236}">
                      <a16:creationId xmlns:a16="http://schemas.microsoft.com/office/drawing/2014/main" id="{64238377-0FE3-44BD-9519-88462A8E724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106C9609-3A9C-4778-8CC6-17C30B7884B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48AAE20F-1317-44B7-AEE3-9331E881FE4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8" name="TextBox 97">
            <a:extLst>
              <a:ext uri="{FF2B5EF4-FFF2-40B4-BE49-F238E27FC236}">
                <a16:creationId xmlns:a16="http://schemas.microsoft.com/office/drawing/2014/main" id="{075B7287-7A03-4653-ABF4-BC012BBD7D1B}"/>
              </a:ext>
            </a:extLst>
          </p:cNvPr>
          <p:cNvSpPr txBox="1"/>
          <p:nvPr/>
        </p:nvSpPr>
        <p:spPr>
          <a:xfrm>
            <a:off x="8208002" y="2820561"/>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9" name="TextBox 98">
            <a:extLst>
              <a:ext uri="{FF2B5EF4-FFF2-40B4-BE49-F238E27FC236}">
                <a16:creationId xmlns:a16="http://schemas.microsoft.com/office/drawing/2014/main" id="{BF84EAFE-E54D-4D0A-B1F4-223514EACBA7}"/>
              </a:ext>
            </a:extLst>
          </p:cNvPr>
          <p:cNvSpPr txBox="1"/>
          <p:nvPr/>
        </p:nvSpPr>
        <p:spPr>
          <a:xfrm>
            <a:off x="329500" y="3043805"/>
            <a:ext cx="3585893"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0" name="Group 99">
            <a:extLst>
              <a:ext uri="{FF2B5EF4-FFF2-40B4-BE49-F238E27FC236}">
                <a16:creationId xmlns:a16="http://schemas.microsoft.com/office/drawing/2014/main" id="{5223A2C6-854D-4D22-AD3B-9BD1B86F92C1}"/>
              </a:ext>
            </a:extLst>
          </p:cNvPr>
          <p:cNvGrpSpPr/>
          <p:nvPr/>
        </p:nvGrpSpPr>
        <p:grpSpPr>
          <a:xfrm>
            <a:off x="7064680" y="1925494"/>
            <a:ext cx="3509383" cy="1375905"/>
            <a:chOff x="6025615" y="1230029"/>
            <a:chExt cx="3509383" cy="1375905"/>
          </a:xfrm>
        </p:grpSpPr>
        <p:grpSp>
          <p:nvGrpSpPr>
            <p:cNvPr id="101" name="Group 100">
              <a:extLst>
                <a:ext uri="{FF2B5EF4-FFF2-40B4-BE49-F238E27FC236}">
                  <a16:creationId xmlns:a16="http://schemas.microsoft.com/office/drawing/2014/main" id="{A1A2498E-ABE5-4113-B448-D93F01EE3516}"/>
                </a:ext>
              </a:extLst>
            </p:cNvPr>
            <p:cNvGrpSpPr/>
            <p:nvPr/>
          </p:nvGrpSpPr>
          <p:grpSpPr>
            <a:xfrm>
              <a:off x="6791798" y="1528954"/>
              <a:ext cx="2743200" cy="508758"/>
              <a:chOff x="7772400" y="675620"/>
              <a:chExt cx="2743200" cy="508758"/>
            </a:xfrm>
          </p:grpSpPr>
          <p:sp>
            <p:nvSpPr>
              <p:cNvPr id="106" name="Freeform: Shape 105">
                <a:extLst>
                  <a:ext uri="{FF2B5EF4-FFF2-40B4-BE49-F238E27FC236}">
                    <a16:creationId xmlns:a16="http://schemas.microsoft.com/office/drawing/2014/main" id="{70422961-871B-413B-8E34-C7FDA0DDDC0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 Box 10">
                <a:extLst>
                  <a:ext uri="{FF2B5EF4-FFF2-40B4-BE49-F238E27FC236}">
                    <a16:creationId xmlns:a16="http://schemas.microsoft.com/office/drawing/2014/main" id="{0FA864D8-59C6-4BE2-B879-67CCCF5DCBB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2" name="Group 101">
              <a:extLst>
                <a:ext uri="{FF2B5EF4-FFF2-40B4-BE49-F238E27FC236}">
                  <a16:creationId xmlns:a16="http://schemas.microsoft.com/office/drawing/2014/main" id="{029B0614-2474-4473-B7C4-40FFD6F4F51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3" name="Freeform: Shape 102">
                <a:extLst>
                  <a:ext uri="{FF2B5EF4-FFF2-40B4-BE49-F238E27FC236}">
                    <a16:creationId xmlns:a16="http://schemas.microsoft.com/office/drawing/2014/main" id="{6A36E53B-932F-4CB5-B59A-51171D2F5C0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5A70E92A-5A3F-4456-A624-277B796E5713}"/>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5" name="Graphic 104" descr="Tent">
                <a:extLst>
                  <a:ext uri="{FF2B5EF4-FFF2-40B4-BE49-F238E27FC236}">
                    <a16:creationId xmlns:a16="http://schemas.microsoft.com/office/drawing/2014/main" id="{433D8AEF-407A-4AC1-AC9E-108E14C752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8" name="Chart 107">
            <a:extLst>
              <a:ext uri="{FF2B5EF4-FFF2-40B4-BE49-F238E27FC236}">
                <a16:creationId xmlns:a16="http://schemas.microsoft.com/office/drawing/2014/main" id="{54551DB7-4F7B-486B-B486-9B6A47E54B15}"/>
              </a:ext>
            </a:extLst>
          </p:cNvPr>
          <p:cNvGraphicFramePr>
            <a:graphicFrameLocks noChangeAspect="1"/>
          </p:cNvGraphicFramePr>
          <p:nvPr>
            <p:extLst/>
          </p:nvPr>
        </p:nvGraphicFramePr>
        <p:xfrm>
          <a:off x="6877077" y="169745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9" name="Chart 108">
            <a:extLst>
              <a:ext uri="{FF2B5EF4-FFF2-40B4-BE49-F238E27FC236}">
                <a16:creationId xmlns:a16="http://schemas.microsoft.com/office/drawing/2014/main" id="{6F776881-2AC7-4BED-89C5-C1A5CF2FBA3B}"/>
              </a:ext>
            </a:extLst>
          </p:cNvPr>
          <p:cNvGraphicFramePr>
            <a:graphicFrameLocks noChangeAspect="1"/>
          </p:cNvGraphicFramePr>
          <p:nvPr>
            <p:extLst/>
          </p:nvPr>
        </p:nvGraphicFramePr>
        <p:xfrm>
          <a:off x="4113796" y="194748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0" name="Group 109">
            <a:extLst>
              <a:ext uri="{FF2B5EF4-FFF2-40B4-BE49-F238E27FC236}">
                <a16:creationId xmlns:a16="http://schemas.microsoft.com/office/drawing/2014/main" id="{3B9F19AF-6ECB-4292-9F4C-D119EA1CBE05}"/>
              </a:ext>
            </a:extLst>
          </p:cNvPr>
          <p:cNvGrpSpPr/>
          <p:nvPr/>
        </p:nvGrpSpPr>
        <p:grpSpPr>
          <a:xfrm>
            <a:off x="2652737" y="4492257"/>
            <a:ext cx="3594912" cy="1375905"/>
            <a:chOff x="2243731" y="2891162"/>
            <a:chExt cx="3594912" cy="1375905"/>
          </a:xfrm>
        </p:grpSpPr>
        <p:grpSp>
          <p:nvGrpSpPr>
            <p:cNvPr id="111" name="Group 110">
              <a:extLst>
                <a:ext uri="{FF2B5EF4-FFF2-40B4-BE49-F238E27FC236}">
                  <a16:creationId xmlns:a16="http://schemas.microsoft.com/office/drawing/2014/main" id="{F13E87C5-423E-47F2-B83A-A225DB1793CE}"/>
                </a:ext>
              </a:extLst>
            </p:cNvPr>
            <p:cNvGrpSpPr/>
            <p:nvPr/>
          </p:nvGrpSpPr>
          <p:grpSpPr>
            <a:xfrm>
              <a:off x="2243731" y="3192308"/>
              <a:ext cx="2743200" cy="508758"/>
              <a:chOff x="1066801" y="2238247"/>
              <a:chExt cx="2743200" cy="508758"/>
            </a:xfrm>
          </p:grpSpPr>
          <p:sp>
            <p:nvSpPr>
              <p:cNvPr id="119" name="Freeform: Shape 118">
                <a:extLst>
                  <a:ext uri="{FF2B5EF4-FFF2-40B4-BE49-F238E27FC236}">
                    <a16:creationId xmlns:a16="http://schemas.microsoft.com/office/drawing/2014/main" id="{22552ACE-69FC-4440-A585-0F969EC7DCA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 Box 10">
                <a:extLst>
                  <a:ext uri="{FF2B5EF4-FFF2-40B4-BE49-F238E27FC236}">
                    <a16:creationId xmlns:a16="http://schemas.microsoft.com/office/drawing/2014/main" id="{6E77E95C-94F5-430F-A562-363482CA46D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2" name="Group 111">
              <a:extLst>
                <a:ext uri="{FF2B5EF4-FFF2-40B4-BE49-F238E27FC236}">
                  <a16:creationId xmlns:a16="http://schemas.microsoft.com/office/drawing/2014/main" id="{C10BD628-0F61-4893-91A7-C8DCF3D6739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3" name="Freeform: Shape 112">
                <a:extLst>
                  <a:ext uri="{FF2B5EF4-FFF2-40B4-BE49-F238E27FC236}">
                    <a16:creationId xmlns:a16="http://schemas.microsoft.com/office/drawing/2014/main" id="{800CD79A-4E23-4854-9BFB-32520E25B31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a:extLst>
                  <a:ext uri="{FF2B5EF4-FFF2-40B4-BE49-F238E27FC236}">
                    <a16:creationId xmlns:a16="http://schemas.microsoft.com/office/drawing/2014/main" id="{12764A68-3E02-4A08-823A-6386BB46D0A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5" name="Graphic 26" descr="Hike">
                <a:extLst>
                  <a:ext uri="{FF2B5EF4-FFF2-40B4-BE49-F238E27FC236}">
                    <a16:creationId xmlns:a16="http://schemas.microsoft.com/office/drawing/2014/main" id="{EFD8E46C-1909-4942-8373-6116F884678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6" name="Freeform: Shape 115">
                  <a:extLst>
                    <a:ext uri="{FF2B5EF4-FFF2-40B4-BE49-F238E27FC236}">
                      <a16:creationId xmlns:a16="http://schemas.microsoft.com/office/drawing/2014/main" id="{CAF688AB-1964-4C18-A367-2F062B95C0D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6FE4D2CE-DBD0-447A-A9C8-85FC109F955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88504A7D-9754-40BA-844B-5DA5B48E1B8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1" name="TextBox 120">
            <a:extLst>
              <a:ext uri="{FF2B5EF4-FFF2-40B4-BE49-F238E27FC236}">
                <a16:creationId xmlns:a16="http://schemas.microsoft.com/office/drawing/2014/main" id="{67FA1943-58F0-4196-BA84-928AA2E0FC87}"/>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22" name="Chart 121">
            <a:extLst>
              <a:ext uri="{FF2B5EF4-FFF2-40B4-BE49-F238E27FC236}">
                <a16:creationId xmlns:a16="http://schemas.microsoft.com/office/drawing/2014/main" id="{A7490B9C-A8DC-45EF-947F-BF2152E7CCE4}"/>
              </a:ext>
            </a:extLst>
          </p:cNvPr>
          <p:cNvGraphicFramePr>
            <a:graphicFrameLocks noChangeAspect="1"/>
          </p:cNvGraphicFramePr>
          <p:nvPr>
            <p:extLst/>
          </p:nvPr>
        </p:nvGraphicFramePr>
        <p:xfrm>
          <a:off x="4976592" y="426909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8" name="Picture 67">
            <a:hlinkClick r:id="rId7"/>
            <a:extLst>
              <a:ext uri="{FF2B5EF4-FFF2-40B4-BE49-F238E27FC236}">
                <a16:creationId xmlns:a16="http://schemas.microsoft.com/office/drawing/2014/main" id="{77B8FCDF-B114-4D10-8D26-4CC08D8198E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4724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2" presetClass="entr" presetSubtype="8" fill="hold" nodeType="afterEffect">
                                  <p:stCondLst>
                                    <p:cond delay="0"/>
                                  </p:stCondLst>
                                  <p:childTnLst>
                                    <p:set>
                                      <p:cBhvr>
                                        <p:cTn id="127" dur="1" fill="hold">
                                          <p:stCondLst>
                                            <p:cond delay="0"/>
                                          </p:stCondLst>
                                        </p:cTn>
                                        <p:tgtEl>
                                          <p:spTgt spid="59"/>
                                        </p:tgtEl>
                                        <p:attrNameLst>
                                          <p:attrName>style.visibility</p:attrName>
                                        </p:attrNameLst>
                                      </p:cBhvr>
                                      <p:to>
                                        <p:strVal val="visible"/>
                                      </p:to>
                                    </p:set>
                                    <p:anim calcmode="lin" valueType="num">
                                      <p:cBhvr additive="base">
                                        <p:cTn id="128" dur="500" fill="hold"/>
                                        <p:tgtEl>
                                          <p:spTgt spid="59"/>
                                        </p:tgtEl>
                                        <p:attrNameLst>
                                          <p:attrName>ppt_x</p:attrName>
                                        </p:attrNameLst>
                                      </p:cBhvr>
                                      <p:tavLst>
                                        <p:tav tm="0">
                                          <p:val>
                                            <p:strVal val="0-#ppt_w/2"/>
                                          </p:val>
                                        </p:tav>
                                        <p:tav tm="100000">
                                          <p:val>
                                            <p:strVal val="#ppt_x"/>
                                          </p:val>
                                        </p:tav>
                                      </p:tavLst>
                                    </p:anim>
                                    <p:anim calcmode="lin" valueType="num">
                                      <p:cBhvr additive="base">
                                        <p:cTn id="129" dur="500" fill="hold"/>
                                        <p:tgtEl>
                                          <p:spTgt spid="59"/>
                                        </p:tgtEl>
                                        <p:attrNameLst>
                                          <p:attrName>ppt_y</p:attrName>
                                        </p:attrNameLst>
                                      </p:cBhvr>
                                      <p:tavLst>
                                        <p:tav tm="0">
                                          <p:val>
                                            <p:strVal val="#ppt_y"/>
                                          </p:val>
                                        </p:tav>
                                        <p:tav tm="100000">
                                          <p:val>
                                            <p:strVal val="#ppt_y"/>
                                          </p:val>
                                        </p:tav>
                                      </p:tavLst>
                                    </p:anim>
                                  </p:childTnLst>
                                </p:cTn>
                              </p:par>
                            </p:childTnLst>
                          </p:cTn>
                        </p:par>
                        <p:par>
                          <p:cTn id="130" fill="hold">
                            <p:stCondLst>
                              <p:cond delay="2500"/>
                            </p:stCondLst>
                            <p:childTnLst>
                              <p:par>
                                <p:cTn id="131" presetID="42" presetClass="entr" presetSubtype="0" fill="hold" grpId="0" nodeType="afterEffect">
                                  <p:stCondLst>
                                    <p:cond delay="0"/>
                                  </p:stCondLst>
                                  <p:childTnLst>
                                    <p:set>
                                      <p:cBhvr>
                                        <p:cTn id="132" dur="1" fill="hold">
                                          <p:stCondLst>
                                            <p:cond delay="0"/>
                                          </p:stCondLst>
                                        </p:cTn>
                                        <p:tgtEl>
                                          <p:spTgt spid="99"/>
                                        </p:tgtEl>
                                        <p:attrNameLst>
                                          <p:attrName>style.visibility</p:attrName>
                                        </p:attrNameLst>
                                      </p:cBhvr>
                                      <p:to>
                                        <p:strVal val="visible"/>
                                      </p:to>
                                    </p:set>
                                    <p:animEffect transition="in" filter="fade">
                                      <p:cBhvr>
                                        <p:cTn id="133" dur="1000"/>
                                        <p:tgtEl>
                                          <p:spTgt spid="99"/>
                                        </p:tgtEl>
                                      </p:cBhvr>
                                    </p:animEffect>
                                    <p:anim calcmode="lin" valueType="num">
                                      <p:cBhvr>
                                        <p:cTn id="134" dur="1000" fill="hold"/>
                                        <p:tgtEl>
                                          <p:spTgt spid="99"/>
                                        </p:tgtEl>
                                        <p:attrNameLst>
                                          <p:attrName>ppt_x</p:attrName>
                                        </p:attrNameLst>
                                      </p:cBhvr>
                                      <p:tavLst>
                                        <p:tav tm="0">
                                          <p:val>
                                            <p:strVal val="#ppt_x"/>
                                          </p:val>
                                        </p:tav>
                                        <p:tav tm="100000">
                                          <p:val>
                                            <p:strVal val="#ppt_x"/>
                                          </p:val>
                                        </p:tav>
                                      </p:tavLst>
                                    </p:anim>
                                    <p:anim calcmode="lin" valueType="num">
                                      <p:cBhvr>
                                        <p:cTn id="135" dur="1000" fill="hold"/>
                                        <p:tgtEl>
                                          <p:spTgt spid="99"/>
                                        </p:tgtEl>
                                        <p:attrNameLst>
                                          <p:attrName>ppt_y</p:attrName>
                                        </p:attrNameLst>
                                      </p:cBhvr>
                                      <p:tavLst>
                                        <p:tav tm="0">
                                          <p:val>
                                            <p:strVal val="#ppt_y+.1"/>
                                          </p:val>
                                        </p:tav>
                                        <p:tav tm="100000">
                                          <p:val>
                                            <p:strVal val="#ppt_y"/>
                                          </p:val>
                                        </p:tav>
                                      </p:tavLst>
                                    </p:anim>
                                  </p:childTnLst>
                                </p:cTn>
                              </p:par>
                            </p:childTnLst>
                          </p:cTn>
                        </p:par>
                        <p:par>
                          <p:cTn id="136" fill="hold">
                            <p:stCondLst>
                              <p:cond delay="3500"/>
                            </p:stCondLst>
                            <p:childTnLst>
                              <p:par>
                                <p:cTn id="137" presetID="31" presetClass="entr" presetSubtype="0"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 calcmode="lin" valueType="num">
                                      <p:cBhvr>
                                        <p:cTn id="139" dur="1000" fill="hold"/>
                                        <p:tgtEl>
                                          <p:spTgt spid="109"/>
                                        </p:tgtEl>
                                        <p:attrNameLst>
                                          <p:attrName>ppt_w</p:attrName>
                                        </p:attrNameLst>
                                      </p:cBhvr>
                                      <p:tavLst>
                                        <p:tav tm="0">
                                          <p:val>
                                            <p:fltVal val="0"/>
                                          </p:val>
                                        </p:tav>
                                        <p:tav tm="100000">
                                          <p:val>
                                            <p:strVal val="#ppt_w"/>
                                          </p:val>
                                        </p:tav>
                                      </p:tavLst>
                                    </p:anim>
                                    <p:anim calcmode="lin" valueType="num">
                                      <p:cBhvr>
                                        <p:cTn id="140" dur="1000" fill="hold"/>
                                        <p:tgtEl>
                                          <p:spTgt spid="109"/>
                                        </p:tgtEl>
                                        <p:attrNameLst>
                                          <p:attrName>ppt_h</p:attrName>
                                        </p:attrNameLst>
                                      </p:cBhvr>
                                      <p:tavLst>
                                        <p:tav tm="0">
                                          <p:val>
                                            <p:fltVal val="0"/>
                                          </p:val>
                                        </p:tav>
                                        <p:tav tm="100000">
                                          <p:val>
                                            <p:strVal val="#ppt_h"/>
                                          </p:val>
                                        </p:tav>
                                      </p:tavLst>
                                    </p:anim>
                                    <p:anim calcmode="lin" valueType="num">
                                      <p:cBhvr>
                                        <p:cTn id="141" dur="1000" fill="hold"/>
                                        <p:tgtEl>
                                          <p:spTgt spid="109"/>
                                        </p:tgtEl>
                                        <p:attrNameLst>
                                          <p:attrName>style.rotation</p:attrName>
                                        </p:attrNameLst>
                                      </p:cBhvr>
                                      <p:tavLst>
                                        <p:tav tm="0">
                                          <p:val>
                                            <p:fltVal val="90"/>
                                          </p:val>
                                        </p:tav>
                                        <p:tav tm="100000">
                                          <p:val>
                                            <p:fltVal val="0"/>
                                          </p:val>
                                        </p:tav>
                                      </p:tavLst>
                                    </p:anim>
                                    <p:animEffect transition="in" filter="fade">
                                      <p:cBhvr>
                                        <p:cTn id="142" dur="1000"/>
                                        <p:tgtEl>
                                          <p:spTgt spid="109"/>
                                        </p:tgtEl>
                                      </p:cBhvr>
                                    </p:animEffect>
                                  </p:childTnLst>
                                </p:cTn>
                              </p:par>
                            </p:childTnLst>
                          </p:cTn>
                        </p:par>
                        <p:par>
                          <p:cTn id="143" fill="hold">
                            <p:stCondLst>
                              <p:cond delay="4500"/>
                            </p:stCondLst>
                            <p:childTnLst>
                              <p:par>
                                <p:cTn id="144" presetID="2" presetClass="entr" presetSubtype="2" fill="hold" nodeType="afterEffect">
                                  <p:stCondLst>
                                    <p:cond delay="0"/>
                                  </p:stCondLst>
                                  <p:childTnLst>
                                    <p:set>
                                      <p:cBhvr>
                                        <p:cTn id="145" dur="1" fill="hold">
                                          <p:stCondLst>
                                            <p:cond delay="0"/>
                                          </p:stCondLst>
                                        </p:cTn>
                                        <p:tgtEl>
                                          <p:spTgt spid="100"/>
                                        </p:tgtEl>
                                        <p:attrNameLst>
                                          <p:attrName>style.visibility</p:attrName>
                                        </p:attrNameLst>
                                      </p:cBhvr>
                                      <p:to>
                                        <p:strVal val="visible"/>
                                      </p:to>
                                    </p:set>
                                    <p:anim calcmode="lin" valueType="num">
                                      <p:cBhvr additive="base">
                                        <p:cTn id="146" dur="500" fill="hold"/>
                                        <p:tgtEl>
                                          <p:spTgt spid="100"/>
                                        </p:tgtEl>
                                        <p:attrNameLst>
                                          <p:attrName>ppt_x</p:attrName>
                                        </p:attrNameLst>
                                      </p:cBhvr>
                                      <p:tavLst>
                                        <p:tav tm="0">
                                          <p:val>
                                            <p:strVal val="1+#ppt_w/2"/>
                                          </p:val>
                                        </p:tav>
                                        <p:tav tm="100000">
                                          <p:val>
                                            <p:strVal val="#ppt_x"/>
                                          </p:val>
                                        </p:tav>
                                      </p:tavLst>
                                    </p:anim>
                                    <p:anim calcmode="lin" valueType="num">
                                      <p:cBhvr additive="base">
                                        <p:cTn id="147" dur="500" fill="hold"/>
                                        <p:tgtEl>
                                          <p:spTgt spid="100"/>
                                        </p:tgtEl>
                                        <p:attrNameLst>
                                          <p:attrName>ppt_y</p:attrName>
                                        </p:attrNameLst>
                                      </p:cBhvr>
                                      <p:tavLst>
                                        <p:tav tm="0">
                                          <p:val>
                                            <p:strVal val="#ppt_y"/>
                                          </p:val>
                                        </p:tav>
                                        <p:tav tm="100000">
                                          <p:val>
                                            <p:strVal val="#ppt_y"/>
                                          </p:val>
                                        </p:tav>
                                      </p:tavLst>
                                    </p:anim>
                                  </p:childTnLst>
                                </p:cTn>
                              </p:par>
                            </p:childTnLst>
                          </p:cTn>
                        </p:par>
                        <p:par>
                          <p:cTn id="148" fill="hold">
                            <p:stCondLst>
                              <p:cond delay="5000"/>
                            </p:stCondLst>
                            <p:childTnLst>
                              <p:par>
                                <p:cTn id="149" presetID="42" presetClass="entr" presetSubtype="0" fill="hold" grpId="0" nodeType="afterEffect">
                                  <p:stCondLst>
                                    <p:cond delay="0"/>
                                  </p:stCondLst>
                                  <p:childTnLst>
                                    <p:set>
                                      <p:cBhvr>
                                        <p:cTn id="150" dur="1" fill="hold">
                                          <p:stCondLst>
                                            <p:cond delay="0"/>
                                          </p:stCondLst>
                                        </p:cTn>
                                        <p:tgtEl>
                                          <p:spTgt spid="98"/>
                                        </p:tgtEl>
                                        <p:attrNameLst>
                                          <p:attrName>style.visibility</p:attrName>
                                        </p:attrNameLst>
                                      </p:cBhvr>
                                      <p:to>
                                        <p:strVal val="visible"/>
                                      </p:to>
                                    </p:set>
                                    <p:animEffect transition="in" filter="fade">
                                      <p:cBhvr>
                                        <p:cTn id="151" dur="1000"/>
                                        <p:tgtEl>
                                          <p:spTgt spid="98"/>
                                        </p:tgtEl>
                                      </p:cBhvr>
                                    </p:animEffect>
                                    <p:anim calcmode="lin" valueType="num">
                                      <p:cBhvr>
                                        <p:cTn id="152" dur="1000" fill="hold"/>
                                        <p:tgtEl>
                                          <p:spTgt spid="98"/>
                                        </p:tgtEl>
                                        <p:attrNameLst>
                                          <p:attrName>ppt_x</p:attrName>
                                        </p:attrNameLst>
                                      </p:cBhvr>
                                      <p:tavLst>
                                        <p:tav tm="0">
                                          <p:val>
                                            <p:strVal val="#ppt_x"/>
                                          </p:val>
                                        </p:tav>
                                        <p:tav tm="100000">
                                          <p:val>
                                            <p:strVal val="#ppt_x"/>
                                          </p:val>
                                        </p:tav>
                                      </p:tavLst>
                                    </p:anim>
                                    <p:anim calcmode="lin" valueType="num">
                                      <p:cBhvr>
                                        <p:cTn id="153" dur="1000" fill="hold"/>
                                        <p:tgtEl>
                                          <p:spTgt spid="98"/>
                                        </p:tgtEl>
                                        <p:attrNameLst>
                                          <p:attrName>ppt_y</p:attrName>
                                        </p:attrNameLst>
                                      </p:cBhvr>
                                      <p:tavLst>
                                        <p:tav tm="0">
                                          <p:val>
                                            <p:strVal val="#ppt_y+.1"/>
                                          </p:val>
                                        </p:tav>
                                        <p:tav tm="100000">
                                          <p:val>
                                            <p:strVal val="#ppt_y"/>
                                          </p:val>
                                        </p:tav>
                                      </p:tavLst>
                                    </p:anim>
                                  </p:childTnLst>
                                </p:cTn>
                              </p:par>
                            </p:childTnLst>
                          </p:cTn>
                        </p:par>
                        <p:par>
                          <p:cTn id="154" fill="hold">
                            <p:stCondLst>
                              <p:cond delay="6000"/>
                            </p:stCondLst>
                            <p:childTnLst>
                              <p:par>
                                <p:cTn id="155" presetID="31" presetClass="entr" presetSubtype="0" fill="hold" grpId="0" nodeType="afterEffect">
                                  <p:stCondLst>
                                    <p:cond delay="0"/>
                                  </p:stCondLst>
                                  <p:childTnLst>
                                    <p:set>
                                      <p:cBhvr>
                                        <p:cTn id="156" dur="1" fill="hold">
                                          <p:stCondLst>
                                            <p:cond delay="0"/>
                                          </p:stCondLst>
                                        </p:cTn>
                                        <p:tgtEl>
                                          <p:spTgt spid="108"/>
                                        </p:tgtEl>
                                        <p:attrNameLst>
                                          <p:attrName>style.visibility</p:attrName>
                                        </p:attrNameLst>
                                      </p:cBhvr>
                                      <p:to>
                                        <p:strVal val="visible"/>
                                      </p:to>
                                    </p:set>
                                    <p:anim calcmode="lin" valueType="num">
                                      <p:cBhvr>
                                        <p:cTn id="157" dur="1000" fill="hold"/>
                                        <p:tgtEl>
                                          <p:spTgt spid="108"/>
                                        </p:tgtEl>
                                        <p:attrNameLst>
                                          <p:attrName>ppt_w</p:attrName>
                                        </p:attrNameLst>
                                      </p:cBhvr>
                                      <p:tavLst>
                                        <p:tav tm="0">
                                          <p:val>
                                            <p:fltVal val="0"/>
                                          </p:val>
                                        </p:tav>
                                        <p:tav tm="100000">
                                          <p:val>
                                            <p:strVal val="#ppt_w"/>
                                          </p:val>
                                        </p:tav>
                                      </p:tavLst>
                                    </p:anim>
                                    <p:anim calcmode="lin" valueType="num">
                                      <p:cBhvr>
                                        <p:cTn id="158" dur="1000" fill="hold"/>
                                        <p:tgtEl>
                                          <p:spTgt spid="108"/>
                                        </p:tgtEl>
                                        <p:attrNameLst>
                                          <p:attrName>ppt_h</p:attrName>
                                        </p:attrNameLst>
                                      </p:cBhvr>
                                      <p:tavLst>
                                        <p:tav tm="0">
                                          <p:val>
                                            <p:fltVal val="0"/>
                                          </p:val>
                                        </p:tav>
                                        <p:tav tm="100000">
                                          <p:val>
                                            <p:strVal val="#ppt_h"/>
                                          </p:val>
                                        </p:tav>
                                      </p:tavLst>
                                    </p:anim>
                                    <p:anim calcmode="lin" valueType="num">
                                      <p:cBhvr>
                                        <p:cTn id="159" dur="1000" fill="hold"/>
                                        <p:tgtEl>
                                          <p:spTgt spid="108"/>
                                        </p:tgtEl>
                                        <p:attrNameLst>
                                          <p:attrName>style.rotation</p:attrName>
                                        </p:attrNameLst>
                                      </p:cBhvr>
                                      <p:tavLst>
                                        <p:tav tm="0">
                                          <p:val>
                                            <p:fltVal val="90"/>
                                          </p:val>
                                        </p:tav>
                                        <p:tav tm="100000">
                                          <p:val>
                                            <p:fltVal val="0"/>
                                          </p:val>
                                        </p:tav>
                                      </p:tavLst>
                                    </p:anim>
                                    <p:animEffect transition="in" filter="fade">
                                      <p:cBhvr>
                                        <p:cTn id="160" dur="1000"/>
                                        <p:tgtEl>
                                          <p:spTgt spid="108"/>
                                        </p:tgtEl>
                                      </p:cBhvr>
                                    </p:animEffect>
                                  </p:childTnLst>
                                </p:cTn>
                              </p:par>
                            </p:childTnLst>
                          </p:cTn>
                        </p:par>
                        <p:par>
                          <p:cTn id="161" fill="hold">
                            <p:stCondLst>
                              <p:cond delay="7000"/>
                            </p:stCondLst>
                            <p:childTnLst>
                              <p:par>
                                <p:cTn id="162" presetID="2" presetClass="entr" presetSubtype="8" fill="hold" nodeType="afterEffect">
                                  <p:stCondLst>
                                    <p:cond delay="0"/>
                                  </p:stCondLst>
                                  <p:childTnLst>
                                    <p:set>
                                      <p:cBhvr>
                                        <p:cTn id="163" dur="1" fill="hold">
                                          <p:stCondLst>
                                            <p:cond delay="0"/>
                                          </p:stCondLst>
                                        </p:cTn>
                                        <p:tgtEl>
                                          <p:spTgt spid="110"/>
                                        </p:tgtEl>
                                        <p:attrNameLst>
                                          <p:attrName>style.visibility</p:attrName>
                                        </p:attrNameLst>
                                      </p:cBhvr>
                                      <p:to>
                                        <p:strVal val="visible"/>
                                      </p:to>
                                    </p:set>
                                    <p:anim calcmode="lin" valueType="num">
                                      <p:cBhvr additive="base">
                                        <p:cTn id="164" dur="500" fill="hold"/>
                                        <p:tgtEl>
                                          <p:spTgt spid="110"/>
                                        </p:tgtEl>
                                        <p:attrNameLst>
                                          <p:attrName>ppt_x</p:attrName>
                                        </p:attrNameLst>
                                      </p:cBhvr>
                                      <p:tavLst>
                                        <p:tav tm="0">
                                          <p:val>
                                            <p:strVal val="0-#ppt_w/2"/>
                                          </p:val>
                                        </p:tav>
                                        <p:tav tm="100000">
                                          <p:val>
                                            <p:strVal val="#ppt_x"/>
                                          </p:val>
                                        </p:tav>
                                      </p:tavLst>
                                    </p:anim>
                                    <p:anim calcmode="lin" valueType="num">
                                      <p:cBhvr additive="base">
                                        <p:cTn id="165" dur="500" fill="hold"/>
                                        <p:tgtEl>
                                          <p:spTgt spid="110"/>
                                        </p:tgtEl>
                                        <p:attrNameLst>
                                          <p:attrName>ppt_y</p:attrName>
                                        </p:attrNameLst>
                                      </p:cBhvr>
                                      <p:tavLst>
                                        <p:tav tm="0">
                                          <p:val>
                                            <p:strVal val="#ppt_y"/>
                                          </p:val>
                                        </p:tav>
                                        <p:tav tm="100000">
                                          <p:val>
                                            <p:strVal val="#ppt_y"/>
                                          </p:val>
                                        </p:tav>
                                      </p:tavLst>
                                    </p:anim>
                                  </p:childTnLst>
                                </p:cTn>
                              </p:par>
                            </p:childTnLst>
                          </p:cTn>
                        </p:par>
                        <p:par>
                          <p:cTn id="166" fill="hold">
                            <p:stCondLst>
                              <p:cond delay="7500"/>
                            </p:stCondLst>
                            <p:childTnLst>
                              <p:par>
                                <p:cTn id="167" presetID="42" presetClass="entr" presetSubtype="0" fill="hold" grpId="0" nodeType="afterEffect">
                                  <p:stCondLst>
                                    <p:cond delay="0"/>
                                  </p:stCondLst>
                                  <p:childTnLst>
                                    <p:set>
                                      <p:cBhvr>
                                        <p:cTn id="168" dur="1" fill="hold">
                                          <p:stCondLst>
                                            <p:cond delay="0"/>
                                          </p:stCondLst>
                                        </p:cTn>
                                        <p:tgtEl>
                                          <p:spTgt spid="121"/>
                                        </p:tgtEl>
                                        <p:attrNameLst>
                                          <p:attrName>style.visibility</p:attrName>
                                        </p:attrNameLst>
                                      </p:cBhvr>
                                      <p:to>
                                        <p:strVal val="visible"/>
                                      </p:to>
                                    </p:set>
                                    <p:animEffect transition="in" filter="fade">
                                      <p:cBhvr>
                                        <p:cTn id="169" dur="1000"/>
                                        <p:tgtEl>
                                          <p:spTgt spid="121"/>
                                        </p:tgtEl>
                                      </p:cBhvr>
                                    </p:animEffect>
                                    <p:anim calcmode="lin" valueType="num">
                                      <p:cBhvr>
                                        <p:cTn id="170" dur="1000" fill="hold"/>
                                        <p:tgtEl>
                                          <p:spTgt spid="121"/>
                                        </p:tgtEl>
                                        <p:attrNameLst>
                                          <p:attrName>ppt_x</p:attrName>
                                        </p:attrNameLst>
                                      </p:cBhvr>
                                      <p:tavLst>
                                        <p:tav tm="0">
                                          <p:val>
                                            <p:strVal val="#ppt_x"/>
                                          </p:val>
                                        </p:tav>
                                        <p:tav tm="100000">
                                          <p:val>
                                            <p:strVal val="#ppt_x"/>
                                          </p:val>
                                        </p:tav>
                                      </p:tavLst>
                                    </p:anim>
                                    <p:anim calcmode="lin" valueType="num">
                                      <p:cBhvr>
                                        <p:cTn id="171" dur="1000" fill="hold"/>
                                        <p:tgtEl>
                                          <p:spTgt spid="121"/>
                                        </p:tgtEl>
                                        <p:attrNameLst>
                                          <p:attrName>ppt_y</p:attrName>
                                        </p:attrNameLst>
                                      </p:cBhvr>
                                      <p:tavLst>
                                        <p:tav tm="0">
                                          <p:val>
                                            <p:strVal val="#ppt_y+.1"/>
                                          </p:val>
                                        </p:tav>
                                        <p:tav tm="100000">
                                          <p:val>
                                            <p:strVal val="#ppt_y"/>
                                          </p:val>
                                        </p:tav>
                                      </p:tavLst>
                                    </p:anim>
                                  </p:childTnLst>
                                </p:cTn>
                              </p:par>
                            </p:childTnLst>
                          </p:cTn>
                        </p:par>
                        <p:par>
                          <p:cTn id="172" fill="hold">
                            <p:stCondLst>
                              <p:cond delay="8500"/>
                            </p:stCondLst>
                            <p:childTnLst>
                              <p:par>
                                <p:cTn id="173" presetID="31" presetClass="entr" presetSubtype="0" fill="hold" grpId="0" nodeType="afterEffect">
                                  <p:stCondLst>
                                    <p:cond delay="0"/>
                                  </p:stCondLst>
                                  <p:childTnLst>
                                    <p:set>
                                      <p:cBhvr>
                                        <p:cTn id="174" dur="1" fill="hold">
                                          <p:stCondLst>
                                            <p:cond delay="0"/>
                                          </p:stCondLst>
                                        </p:cTn>
                                        <p:tgtEl>
                                          <p:spTgt spid="122"/>
                                        </p:tgtEl>
                                        <p:attrNameLst>
                                          <p:attrName>style.visibility</p:attrName>
                                        </p:attrNameLst>
                                      </p:cBhvr>
                                      <p:to>
                                        <p:strVal val="visible"/>
                                      </p:to>
                                    </p:set>
                                    <p:anim calcmode="lin" valueType="num">
                                      <p:cBhvr>
                                        <p:cTn id="175" dur="1000" fill="hold"/>
                                        <p:tgtEl>
                                          <p:spTgt spid="122"/>
                                        </p:tgtEl>
                                        <p:attrNameLst>
                                          <p:attrName>ppt_w</p:attrName>
                                        </p:attrNameLst>
                                      </p:cBhvr>
                                      <p:tavLst>
                                        <p:tav tm="0">
                                          <p:val>
                                            <p:fltVal val="0"/>
                                          </p:val>
                                        </p:tav>
                                        <p:tav tm="100000">
                                          <p:val>
                                            <p:strVal val="#ppt_w"/>
                                          </p:val>
                                        </p:tav>
                                      </p:tavLst>
                                    </p:anim>
                                    <p:anim calcmode="lin" valueType="num">
                                      <p:cBhvr>
                                        <p:cTn id="176" dur="1000" fill="hold"/>
                                        <p:tgtEl>
                                          <p:spTgt spid="122"/>
                                        </p:tgtEl>
                                        <p:attrNameLst>
                                          <p:attrName>ppt_h</p:attrName>
                                        </p:attrNameLst>
                                      </p:cBhvr>
                                      <p:tavLst>
                                        <p:tav tm="0">
                                          <p:val>
                                            <p:fltVal val="0"/>
                                          </p:val>
                                        </p:tav>
                                        <p:tav tm="100000">
                                          <p:val>
                                            <p:strVal val="#ppt_h"/>
                                          </p:val>
                                        </p:tav>
                                      </p:tavLst>
                                    </p:anim>
                                    <p:anim calcmode="lin" valueType="num">
                                      <p:cBhvr>
                                        <p:cTn id="177" dur="1000" fill="hold"/>
                                        <p:tgtEl>
                                          <p:spTgt spid="122"/>
                                        </p:tgtEl>
                                        <p:attrNameLst>
                                          <p:attrName>style.rotation</p:attrName>
                                        </p:attrNameLst>
                                      </p:cBhvr>
                                      <p:tavLst>
                                        <p:tav tm="0">
                                          <p:val>
                                            <p:fltVal val="90"/>
                                          </p:val>
                                        </p:tav>
                                        <p:tav tm="100000">
                                          <p:val>
                                            <p:fltVal val="0"/>
                                          </p:val>
                                        </p:tav>
                                      </p:tavLst>
                                    </p:anim>
                                    <p:animEffect transition="in" filter="fade">
                                      <p:cBhvr>
                                        <p:cTn id="178"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98" grpId="0"/>
      <p:bldP spid="99" grpId="0"/>
      <p:bldGraphic spid="108" grpId="0">
        <p:bldAsOne/>
      </p:bldGraphic>
      <p:bldGraphic spid="109" grpId="0">
        <p:bldAsOne/>
      </p:bldGraphic>
      <p:bldP spid="121" grpId="0"/>
      <p:bldGraphic spid="12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2019-08-02T18:06:19Z</dcterms:modified>
</cp:coreProperties>
</file>