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D6F-4786-A04E-3EDD260EDC3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D6F-4786-A04E-3EDD260EDC3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D6F-4786-A04E-3EDD260EDC3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D6F-4786-A04E-3EDD260EDC3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D6F-4786-A04E-3EDD260EDC32}"/>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D6F-4786-A04E-3EDD260EDC32}"/>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D6F-4786-A04E-3EDD260EDC32}"/>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D6F-4786-A04E-3EDD260EDC32}"/>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D6F-4786-A04E-3EDD260EDC32}"/>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D6F-4786-A04E-3EDD260EDC3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D6F-4786-A04E-3EDD260EDC3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3B1-432C-8123-40FBCE7731D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3B1-432C-8123-40FBCE7731D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3B1-432C-8123-40FBCE7731D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3B1-432C-8123-40FBCE7731D5}"/>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3B1-432C-8123-40FBCE7731D5}"/>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73B1-432C-8123-40FBCE7731D5}"/>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73B1-432C-8123-40FBCE7731D5}"/>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73B1-432C-8123-40FBCE7731D5}"/>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73B1-432C-8123-40FBCE7731D5}"/>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73B1-432C-8123-40FBCE7731D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73B1-432C-8123-40FBCE7731D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461-4ABE-A239-248339495E24}"/>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461-4ABE-A239-248339495E24}"/>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461-4ABE-A239-248339495E24}"/>
              </c:ext>
            </c:extLst>
          </c:dPt>
          <c:dPt>
            <c:idx val="3"/>
            <c:bubble3D val="0"/>
            <c:extLst>
              <c:ext xmlns:c16="http://schemas.microsoft.com/office/drawing/2014/chart" uri="{C3380CC4-5D6E-409C-BE32-E72D297353CC}">
                <c16:uniqueId val="{00000006-2461-4ABE-A239-248339495E24}"/>
              </c:ext>
            </c:extLst>
          </c:dPt>
          <c:dPt>
            <c:idx val="4"/>
            <c:bubble3D val="0"/>
            <c:extLst>
              <c:ext xmlns:c16="http://schemas.microsoft.com/office/drawing/2014/chart" uri="{C3380CC4-5D6E-409C-BE32-E72D297353CC}">
                <c16:uniqueId val="{00000007-2461-4ABE-A239-248339495E24}"/>
              </c:ext>
            </c:extLst>
          </c:dPt>
          <c:dPt>
            <c:idx val="5"/>
            <c:bubble3D val="0"/>
            <c:extLst>
              <c:ext xmlns:c16="http://schemas.microsoft.com/office/drawing/2014/chart" uri="{C3380CC4-5D6E-409C-BE32-E72D297353CC}">
                <c16:uniqueId val="{00000008-2461-4ABE-A239-248339495E24}"/>
              </c:ext>
            </c:extLst>
          </c:dPt>
          <c:dPt>
            <c:idx val="6"/>
            <c:bubble3D val="0"/>
            <c:extLst>
              <c:ext xmlns:c16="http://schemas.microsoft.com/office/drawing/2014/chart" uri="{C3380CC4-5D6E-409C-BE32-E72D297353CC}">
                <c16:uniqueId val="{00000009-2461-4ABE-A239-248339495E24}"/>
              </c:ext>
            </c:extLst>
          </c:dPt>
          <c:dPt>
            <c:idx val="7"/>
            <c:bubble3D val="0"/>
            <c:extLst>
              <c:ext xmlns:c16="http://schemas.microsoft.com/office/drawing/2014/chart" uri="{C3380CC4-5D6E-409C-BE32-E72D297353CC}">
                <c16:uniqueId val="{0000000A-2461-4ABE-A239-248339495E24}"/>
              </c:ext>
            </c:extLst>
          </c:dPt>
          <c:dPt>
            <c:idx val="8"/>
            <c:bubble3D val="0"/>
            <c:extLst>
              <c:ext xmlns:c16="http://schemas.microsoft.com/office/drawing/2014/chart" uri="{C3380CC4-5D6E-409C-BE32-E72D297353CC}">
                <c16:uniqueId val="{0000000B-2461-4ABE-A239-248339495E24}"/>
              </c:ext>
            </c:extLst>
          </c:dPt>
          <c:dPt>
            <c:idx val="9"/>
            <c:bubble3D val="0"/>
            <c:extLst>
              <c:ext xmlns:c16="http://schemas.microsoft.com/office/drawing/2014/chart" uri="{C3380CC4-5D6E-409C-BE32-E72D297353CC}">
                <c16:uniqueId val="{0000000C-2461-4ABE-A239-248339495E2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461-4ABE-A239-248339495E2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1212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9262084" y="36108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9552335" y="45406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8745534" y="45652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8661902" y="42675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8546294" y="35394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8745534" y="38198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8499558" y="41175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9552335" y="31533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9092361" y="32393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9099739" y="22530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8996430" y="25678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8182249" y="24301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8160111" y="26465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8563512" y="22948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7478758" y="27425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7860020" y="28925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7633722" y="25088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8007606" y="35222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6753128" y="37534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7429563" y="34730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7242621" y="31926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7272138" y="37215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7018782" y="44176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7985469" y="45824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7621424" y="40019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6834301" y="42946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5675753" y="36575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6268556" y="40830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6494854" y="25309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6118509" y="29245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7102414" y="25850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5720028" y="25777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5296949" y="30893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5926648" y="26810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6079153" y="50178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6401383" y="47127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6504693" y="50005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6143107" y="45971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5619179" y="41839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4876331" y="38100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5255134" y="42060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5380581" y="36157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4989480" y="33599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4603297" y="25703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4920607" y="30450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5365823" y="19480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5240376" y="24276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5680672" y="21669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3407853" y="31213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3796495" y="27720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4386838" y="21054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4327804" y="22431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4686929" y="19824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3784197" y="25482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4012954" y="22604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3680887" y="25973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2527259" y="28556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3398014" y="25088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3279946" y="29589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3107762" y="24940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2832269" y="38813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2787993" y="33058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3247969" y="36796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3085625" y="47644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4578699" y="47570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4551643" y="46783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3995737" y="36698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3484107" y="41199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3095464" y="45160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2045146" y="43585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2765856" y="41544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2086962" y="35862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1678642" y="36034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2143536" y="46758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1954135" y="19431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1575332" y="19972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1885262" y="22481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2869166" y="27990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2478064" y="22702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1836067" y="28409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1425286" y="27794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TURKEY MAP</a:t>
            </a:r>
          </a:p>
          <a:p>
            <a:r>
              <a:rPr lang="en-US" dirty="0">
                <a:solidFill>
                  <a:schemeClr val="bg1"/>
                </a:solidFill>
                <a:latin typeface="Candara" panose="020E0502030303020204" pitchFamily="34" charset="0"/>
              </a:rPr>
              <a:t>Your Subtitle</a:t>
            </a:r>
          </a:p>
        </p:txBody>
      </p:sp>
      <p:grpSp>
        <p:nvGrpSpPr>
          <p:cNvPr id="122" name="Group 121">
            <a:extLst>
              <a:ext uri="{FF2B5EF4-FFF2-40B4-BE49-F238E27FC236}">
                <a16:creationId xmlns:a16="http://schemas.microsoft.com/office/drawing/2014/main" id="{9688C3F5-2101-4B23-BFDA-0766EAA5FB12}"/>
              </a:ext>
            </a:extLst>
          </p:cNvPr>
          <p:cNvGrpSpPr/>
          <p:nvPr/>
        </p:nvGrpSpPr>
        <p:grpSpPr>
          <a:xfrm>
            <a:off x="4281421" y="1463668"/>
            <a:ext cx="3594912" cy="1375905"/>
            <a:chOff x="2243731" y="2891162"/>
            <a:chExt cx="3594912" cy="1375905"/>
          </a:xfrm>
        </p:grpSpPr>
        <p:grpSp>
          <p:nvGrpSpPr>
            <p:cNvPr id="123" name="Group 122">
              <a:extLst>
                <a:ext uri="{FF2B5EF4-FFF2-40B4-BE49-F238E27FC236}">
                  <a16:creationId xmlns:a16="http://schemas.microsoft.com/office/drawing/2014/main" id="{EBCCE8F6-AD71-43C2-9836-2547A785062D}"/>
                </a:ext>
              </a:extLst>
            </p:cNvPr>
            <p:cNvGrpSpPr/>
            <p:nvPr/>
          </p:nvGrpSpPr>
          <p:grpSpPr>
            <a:xfrm>
              <a:off x="2243731" y="3192308"/>
              <a:ext cx="2743200" cy="508758"/>
              <a:chOff x="1066801" y="2238247"/>
              <a:chExt cx="2743200" cy="508758"/>
            </a:xfrm>
          </p:grpSpPr>
          <p:sp>
            <p:nvSpPr>
              <p:cNvPr id="131" name="Freeform: Shape 130">
                <a:extLst>
                  <a:ext uri="{FF2B5EF4-FFF2-40B4-BE49-F238E27FC236}">
                    <a16:creationId xmlns:a16="http://schemas.microsoft.com/office/drawing/2014/main" id="{59429C7B-31C4-4E0D-8FA0-719EA32D49B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 Box 10">
                <a:extLst>
                  <a:ext uri="{FF2B5EF4-FFF2-40B4-BE49-F238E27FC236}">
                    <a16:creationId xmlns:a16="http://schemas.microsoft.com/office/drawing/2014/main" id="{6F72ADD6-7C98-4CDB-8CCA-232028F9E27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4" name="Group 123">
              <a:extLst>
                <a:ext uri="{FF2B5EF4-FFF2-40B4-BE49-F238E27FC236}">
                  <a16:creationId xmlns:a16="http://schemas.microsoft.com/office/drawing/2014/main" id="{8115F066-C6C1-409C-8E6A-5897A3CA584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5" name="Freeform: Shape 124">
                <a:extLst>
                  <a:ext uri="{FF2B5EF4-FFF2-40B4-BE49-F238E27FC236}">
                    <a16:creationId xmlns:a16="http://schemas.microsoft.com/office/drawing/2014/main" id="{9451FA82-0F4C-4AAD-80B3-F4E754A94D4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A17662A9-6958-427B-8D4C-6BE6ACF6EF2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7" name="Graphic 26" descr="Hike">
                <a:extLst>
                  <a:ext uri="{FF2B5EF4-FFF2-40B4-BE49-F238E27FC236}">
                    <a16:creationId xmlns:a16="http://schemas.microsoft.com/office/drawing/2014/main" id="{D8175B90-F2A7-4611-8DB8-9D21FE0DE7C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8" name="Freeform: Shape 127">
                  <a:extLst>
                    <a:ext uri="{FF2B5EF4-FFF2-40B4-BE49-F238E27FC236}">
                      <a16:creationId xmlns:a16="http://schemas.microsoft.com/office/drawing/2014/main" id="{AA375489-DFCF-47F4-B2C8-629603DBDF5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AC83DE02-BB89-48CE-BCD8-5065C8FD840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1412E3C3-1A7E-4495-9E7C-3B09EB02475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3" name="TextBox 132">
            <a:extLst>
              <a:ext uri="{FF2B5EF4-FFF2-40B4-BE49-F238E27FC236}">
                <a16:creationId xmlns:a16="http://schemas.microsoft.com/office/drawing/2014/main" id="{68882DDE-9AE0-4C68-A5CE-D6F6EB4631ED}"/>
              </a:ext>
            </a:extLst>
          </p:cNvPr>
          <p:cNvSpPr txBox="1"/>
          <p:nvPr/>
        </p:nvSpPr>
        <p:spPr>
          <a:xfrm>
            <a:off x="8914028" y="5021953"/>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34" name="TextBox 133">
            <a:extLst>
              <a:ext uri="{FF2B5EF4-FFF2-40B4-BE49-F238E27FC236}">
                <a16:creationId xmlns:a16="http://schemas.microsoft.com/office/drawing/2014/main" id="{ABE535F6-C80A-4D27-B2C8-05A5E7A9443B}"/>
              </a:ext>
            </a:extLst>
          </p:cNvPr>
          <p:cNvSpPr txBox="1"/>
          <p:nvPr/>
        </p:nvSpPr>
        <p:spPr>
          <a:xfrm>
            <a:off x="3383256" y="249372"/>
            <a:ext cx="3430184"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35" name="Group 134">
            <a:extLst>
              <a:ext uri="{FF2B5EF4-FFF2-40B4-BE49-F238E27FC236}">
                <a16:creationId xmlns:a16="http://schemas.microsoft.com/office/drawing/2014/main" id="{B4391BF9-9B4B-48CC-922C-6A9805680AF3}"/>
              </a:ext>
            </a:extLst>
          </p:cNvPr>
          <p:cNvGrpSpPr/>
          <p:nvPr/>
        </p:nvGrpSpPr>
        <p:grpSpPr>
          <a:xfrm>
            <a:off x="7756709" y="3466472"/>
            <a:ext cx="3509383" cy="1375905"/>
            <a:chOff x="6025615" y="1230029"/>
            <a:chExt cx="3509383" cy="1375905"/>
          </a:xfrm>
        </p:grpSpPr>
        <p:grpSp>
          <p:nvGrpSpPr>
            <p:cNvPr id="136" name="Group 135">
              <a:extLst>
                <a:ext uri="{FF2B5EF4-FFF2-40B4-BE49-F238E27FC236}">
                  <a16:creationId xmlns:a16="http://schemas.microsoft.com/office/drawing/2014/main" id="{1256F0EC-94F1-4677-BBC8-18C0FD3BBD94}"/>
                </a:ext>
              </a:extLst>
            </p:cNvPr>
            <p:cNvGrpSpPr/>
            <p:nvPr/>
          </p:nvGrpSpPr>
          <p:grpSpPr>
            <a:xfrm>
              <a:off x="6791798" y="1528954"/>
              <a:ext cx="2743200" cy="508758"/>
              <a:chOff x="7772400" y="675620"/>
              <a:chExt cx="2743200" cy="508758"/>
            </a:xfrm>
          </p:grpSpPr>
          <p:sp>
            <p:nvSpPr>
              <p:cNvPr id="141" name="Freeform: Shape 140">
                <a:extLst>
                  <a:ext uri="{FF2B5EF4-FFF2-40B4-BE49-F238E27FC236}">
                    <a16:creationId xmlns:a16="http://schemas.microsoft.com/office/drawing/2014/main" id="{8745494E-20EA-4191-B54C-025CE9540A5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 Box 10">
                <a:extLst>
                  <a:ext uri="{FF2B5EF4-FFF2-40B4-BE49-F238E27FC236}">
                    <a16:creationId xmlns:a16="http://schemas.microsoft.com/office/drawing/2014/main" id="{2D11D3E1-C403-435B-B7F4-415123D46A5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7" name="Group 136">
              <a:extLst>
                <a:ext uri="{FF2B5EF4-FFF2-40B4-BE49-F238E27FC236}">
                  <a16:creationId xmlns:a16="http://schemas.microsoft.com/office/drawing/2014/main" id="{A366B139-269B-43B6-BADB-A9F5A98C71C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38" name="Freeform: Shape 137">
                <a:extLst>
                  <a:ext uri="{FF2B5EF4-FFF2-40B4-BE49-F238E27FC236}">
                    <a16:creationId xmlns:a16="http://schemas.microsoft.com/office/drawing/2014/main" id="{BF7D1226-A7A2-4E46-9FCC-4E003C9AC5F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138">
                <a:extLst>
                  <a:ext uri="{FF2B5EF4-FFF2-40B4-BE49-F238E27FC236}">
                    <a16:creationId xmlns:a16="http://schemas.microsoft.com/office/drawing/2014/main" id="{2776C9DE-A73F-4978-9484-68FA7913865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0" name="Graphic 139" descr="Tent">
                <a:extLst>
                  <a:ext uri="{FF2B5EF4-FFF2-40B4-BE49-F238E27FC236}">
                    <a16:creationId xmlns:a16="http://schemas.microsoft.com/office/drawing/2014/main" id="{8AD6FEF4-5AA3-42A7-B06C-57EC489D04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43" name="Chart 142">
            <a:extLst>
              <a:ext uri="{FF2B5EF4-FFF2-40B4-BE49-F238E27FC236}">
                <a16:creationId xmlns:a16="http://schemas.microsoft.com/office/drawing/2014/main" id="{89D51AEF-F2B8-4A0B-B7C4-6336930E621B}"/>
              </a:ext>
            </a:extLst>
          </p:cNvPr>
          <p:cNvGraphicFramePr>
            <a:graphicFrameLocks noChangeAspect="1"/>
          </p:cNvGraphicFramePr>
          <p:nvPr>
            <p:extLst/>
          </p:nvPr>
        </p:nvGraphicFramePr>
        <p:xfrm>
          <a:off x="7569106" y="323842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4" name="Chart 143">
            <a:extLst>
              <a:ext uri="{FF2B5EF4-FFF2-40B4-BE49-F238E27FC236}">
                <a16:creationId xmlns:a16="http://schemas.microsoft.com/office/drawing/2014/main" id="{E89E514C-2BAC-48BC-BEB6-D5C3320597AB}"/>
              </a:ext>
            </a:extLst>
          </p:cNvPr>
          <p:cNvGraphicFramePr>
            <a:graphicFrameLocks noChangeAspect="1"/>
          </p:cNvGraphicFramePr>
          <p:nvPr>
            <p:extLst/>
          </p:nvPr>
        </p:nvGraphicFramePr>
        <p:xfrm>
          <a:off x="6589748" y="124050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45" name="Group 144">
            <a:extLst>
              <a:ext uri="{FF2B5EF4-FFF2-40B4-BE49-F238E27FC236}">
                <a16:creationId xmlns:a16="http://schemas.microsoft.com/office/drawing/2014/main" id="{D05E9A9F-0BCA-4856-B4CE-1979A9075FBC}"/>
              </a:ext>
            </a:extLst>
          </p:cNvPr>
          <p:cNvGrpSpPr/>
          <p:nvPr/>
        </p:nvGrpSpPr>
        <p:grpSpPr>
          <a:xfrm>
            <a:off x="3204228" y="4303920"/>
            <a:ext cx="3594912" cy="1375905"/>
            <a:chOff x="2243731" y="2891162"/>
            <a:chExt cx="3594912" cy="1375905"/>
          </a:xfrm>
        </p:grpSpPr>
        <p:grpSp>
          <p:nvGrpSpPr>
            <p:cNvPr id="146" name="Group 145">
              <a:extLst>
                <a:ext uri="{FF2B5EF4-FFF2-40B4-BE49-F238E27FC236}">
                  <a16:creationId xmlns:a16="http://schemas.microsoft.com/office/drawing/2014/main" id="{AF1F774C-67D7-4F32-BF0A-0E38A132183B}"/>
                </a:ext>
              </a:extLst>
            </p:cNvPr>
            <p:cNvGrpSpPr/>
            <p:nvPr/>
          </p:nvGrpSpPr>
          <p:grpSpPr>
            <a:xfrm>
              <a:off x="2243731" y="3192308"/>
              <a:ext cx="2743200" cy="508758"/>
              <a:chOff x="1066801" y="2238247"/>
              <a:chExt cx="2743200" cy="508758"/>
            </a:xfrm>
          </p:grpSpPr>
          <p:sp>
            <p:nvSpPr>
              <p:cNvPr id="193" name="Freeform: Shape 192">
                <a:extLst>
                  <a:ext uri="{FF2B5EF4-FFF2-40B4-BE49-F238E27FC236}">
                    <a16:creationId xmlns:a16="http://schemas.microsoft.com/office/drawing/2014/main" id="{E21D7807-D83C-4172-AA76-3C03F129C56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 Box 10">
                <a:extLst>
                  <a:ext uri="{FF2B5EF4-FFF2-40B4-BE49-F238E27FC236}">
                    <a16:creationId xmlns:a16="http://schemas.microsoft.com/office/drawing/2014/main" id="{620A7747-794A-494D-9F65-92F183EA17B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7" name="Group 146">
              <a:extLst>
                <a:ext uri="{FF2B5EF4-FFF2-40B4-BE49-F238E27FC236}">
                  <a16:creationId xmlns:a16="http://schemas.microsoft.com/office/drawing/2014/main" id="{060A824A-E6A0-4E32-A84F-E81B2E74B6D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9" name="Freeform: Shape 158">
                <a:extLst>
                  <a:ext uri="{FF2B5EF4-FFF2-40B4-BE49-F238E27FC236}">
                    <a16:creationId xmlns:a16="http://schemas.microsoft.com/office/drawing/2014/main" id="{D33ECDD3-0686-466E-B3D7-A8E3468F4A1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a:extLst>
                  <a:ext uri="{FF2B5EF4-FFF2-40B4-BE49-F238E27FC236}">
                    <a16:creationId xmlns:a16="http://schemas.microsoft.com/office/drawing/2014/main" id="{10CF27DB-ACF8-4DAA-99D2-F70C1A87C82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1" name="Graphic 26" descr="Hike">
                <a:extLst>
                  <a:ext uri="{FF2B5EF4-FFF2-40B4-BE49-F238E27FC236}">
                    <a16:creationId xmlns:a16="http://schemas.microsoft.com/office/drawing/2014/main" id="{068076EE-86E2-4D2D-B201-B6BAA10DFA3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2" name="Freeform: Shape 161">
                  <a:extLst>
                    <a:ext uri="{FF2B5EF4-FFF2-40B4-BE49-F238E27FC236}">
                      <a16:creationId xmlns:a16="http://schemas.microsoft.com/office/drawing/2014/main" id="{2A5B0A03-6E00-4A3F-8521-8050FC7AEDD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C257D682-9F2C-4792-AF5C-CF928061DD7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F2568493-4672-4708-ABC5-EEE7BA8FE27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5" name="TextBox 194">
            <a:extLst>
              <a:ext uri="{FF2B5EF4-FFF2-40B4-BE49-F238E27FC236}">
                <a16:creationId xmlns:a16="http://schemas.microsoft.com/office/drawing/2014/main" id="{7655395A-7F2F-4701-8D15-4E27BEB4CBF0}"/>
              </a:ext>
            </a:extLst>
          </p:cNvPr>
          <p:cNvSpPr txBox="1"/>
          <p:nvPr/>
        </p:nvSpPr>
        <p:spPr>
          <a:xfrm>
            <a:off x="2452161" y="5526878"/>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96" name="Chart 195">
            <a:extLst>
              <a:ext uri="{FF2B5EF4-FFF2-40B4-BE49-F238E27FC236}">
                <a16:creationId xmlns:a16="http://schemas.microsoft.com/office/drawing/2014/main" id="{4782C94C-4560-4464-8F92-DE69B4A5C2D0}"/>
              </a:ext>
            </a:extLst>
          </p:cNvPr>
          <p:cNvGraphicFramePr>
            <a:graphicFrameLocks noChangeAspect="1"/>
          </p:cNvGraphicFramePr>
          <p:nvPr>
            <p:extLst/>
          </p:nvPr>
        </p:nvGraphicFramePr>
        <p:xfrm>
          <a:off x="5528083" y="408076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0" name="Picture 119">
            <a:hlinkClick r:id="rId7"/>
            <a:extLst>
              <a:ext uri="{FF2B5EF4-FFF2-40B4-BE49-F238E27FC236}">
                <a16:creationId xmlns:a16="http://schemas.microsoft.com/office/drawing/2014/main" id="{C200E27D-529D-4A71-AFB3-411B0CEE9EC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596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077"/>
                                        </p:tgtEl>
                                        <p:attrNameLst>
                                          <p:attrName>style.visibility</p:attrName>
                                        </p:attrNameLst>
                                      </p:cBhvr>
                                      <p:to>
                                        <p:strVal val="visible"/>
                                      </p:to>
                                    </p:set>
                                    <p:anim calcmode="lin" valueType="num">
                                      <p:cBhvr additive="base">
                                        <p:cTn id="11" dur="1000" fill="hold"/>
                                        <p:tgtEl>
                                          <p:spTgt spid="3077"/>
                                        </p:tgtEl>
                                        <p:attrNameLst>
                                          <p:attrName>ppt_x</p:attrName>
                                        </p:attrNameLst>
                                      </p:cBhvr>
                                      <p:tavLst>
                                        <p:tav tm="0">
                                          <p:val>
                                            <p:strVal val="#ppt_x"/>
                                          </p:val>
                                        </p:tav>
                                        <p:tav tm="100000">
                                          <p:val>
                                            <p:strVal val="#ppt_x"/>
                                          </p:val>
                                        </p:tav>
                                      </p:tavLst>
                                    </p:anim>
                                    <p:anim calcmode="lin" valueType="num">
                                      <p:cBhvr additive="base">
                                        <p:cTn id="12" dur="1000" fill="hold"/>
                                        <p:tgtEl>
                                          <p:spTgt spid="307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8"/>
                                        </p:tgtEl>
                                        <p:attrNameLst>
                                          <p:attrName>style.visibility</p:attrName>
                                        </p:attrNameLst>
                                      </p:cBhvr>
                                      <p:to>
                                        <p:strVal val="visible"/>
                                      </p:to>
                                    </p:set>
                                    <p:anim calcmode="lin" valueType="num">
                                      <p:cBhvr additive="base">
                                        <p:cTn id="15" dur="1000" fill="hold"/>
                                        <p:tgtEl>
                                          <p:spTgt spid="3078"/>
                                        </p:tgtEl>
                                        <p:attrNameLst>
                                          <p:attrName>ppt_x</p:attrName>
                                        </p:attrNameLst>
                                      </p:cBhvr>
                                      <p:tavLst>
                                        <p:tav tm="0">
                                          <p:val>
                                            <p:strVal val="#ppt_x"/>
                                          </p:val>
                                        </p:tav>
                                        <p:tav tm="100000">
                                          <p:val>
                                            <p:strVal val="#ppt_x"/>
                                          </p:val>
                                        </p:tav>
                                      </p:tavLst>
                                    </p:anim>
                                    <p:anim calcmode="lin" valueType="num">
                                      <p:cBhvr additive="base">
                                        <p:cTn id="16" dur="1000" fill="hold"/>
                                        <p:tgtEl>
                                          <p:spTgt spid="307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9"/>
                                        </p:tgtEl>
                                        <p:attrNameLst>
                                          <p:attrName>style.visibility</p:attrName>
                                        </p:attrNameLst>
                                      </p:cBhvr>
                                      <p:to>
                                        <p:strVal val="visible"/>
                                      </p:to>
                                    </p:set>
                                    <p:anim calcmode="lin" valueType="num">
                                      <p:cBhvr additive="base">
                                        <p:cTn id="19" dur="1000" fill="hold"/>
                                        <p:tgtEl>
                                          <p:spTgt spid="3079"/>
                                        </p:tgtEl>
                                        <p:attrNameLst>
                                          <p:attrName>ppt_x</p:attrName>
                                        </p:attrNameLst>
                                      </p:cBhvr>
                                      <p:tavLst>
                                        <p:tav tm="0">
                                          <p:val>
                                            <p:strVal val="#ppt_x"/>
                                          </p:val>
                                        </p:tav>
                                        <p:tav tm="100000">
                                          <p:val>
                                            <p:strVal val="#ppt_x"/>
                                          </p:val>
                                        </p:tav>
                                      </p:tavLst>
                                    </p:anim>
                                    <p:anim calcmode="lin" valueType="num">
                                      <p:cBhvr additive="base">
                                        <p:cTn id="20" dur="1000" fill="hold"/>
                                        <p:tgtEl>
                                          <p:spTgt spid="307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 calcmode="lin" valueType="num">
                                      <p:cBhvr additive="base">
                                        <p:cTn id="23" dur="1000" fill="hold"/>
                                        <p:tgtEl>
                                          <p:spTgt spid="3080"/>
                                        </p:tgtEl>
                                        <p:attrNameLst>
                                          <p:attrName>ppt_x</p:attrName>
                                        </p:attrNameLst>
                                      </p:cBhvr>
                                      <p:tavLst>
                                        <p:tav tm="0">
                                          <p:val>
                                            <p:strVal val="#ppt_x"/>
                                          </p:val>
                                        </p:tav>
                                        <p:tav tm="100000">
                                          <p:val>
                                            <p:strVal val="#ppt_x"/>
                                          </p:val>
                                        </p:tav>
                                      </p:tavLst>
                                    </p:anim>
                                    <p:anim calcmode="lin" valueType="num">
                                      <p:cBhvr additive="base">
                                        <p:cTn id="24" dur="1000" fill="hold"/>
                                        <p:tgtEl>
                                          <p:spTgt spid="308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81"/>
                                        </p:tgtEl>
                                        <p:attrNameLst>
                                          <p:attrName>style.visibility</p:attrName>
                                        </p:attrNameLst>
                                      </p:cBhvr>
                                      <p:to>
                                        <p:strVal val="visible"/>
                                      </p:to>
                                    </p:set>
                                    <p:anim calcmode="lin" valueType="num">
                                      <p:cBhvr additive="base">
                                        <p:cTn id="27" dur="1000" fill="hold"/>
                                        <p:tgtEl>
                                          <p:spTgt spid="3081"/>
                                        </p:tgtEl>
                                        <p:attrNameLst>
                                          <p:attrName>ppt_x</p:attrName>
                                        </p:attrNameLst>
                                      </p:cBhvr>
                                      <p:tavLst>
                                        <p:tav tm="0">
                                          <p:val>
                                            <p:strVal val="#ppt_x"/>
                                          </p:val>
                                        </p:tav>
                                        <p:tav tm="100000">
                                          <p:val>
                                            <p:strVal val="#ppt_x"/>
                                          </p:val>
                                        </p:tav>
                                      </p:tavLst>
                                    </p:anim>
                                    <p:anim calcmode="lin" valueType="num">
                                      <p:cBhvr additive="base">
                                        <p:cTn id="28" dur="1000" fill="hold"/>
                                        <p:tgtEl>
                                          <p:spTgt spid="308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82"/>
                                        </p:tgtEl>
                                        <p:attrNameLst>
                                          <p:attrName>style.visibility</p:attrName>
                                        </p:attrNameLst>
                                      </p:cBhvr>
                                      <p:to>
                                        <p:strVal val="visible"/>
                                      </p:to>
                                    </p:set>
                                    <p:anim calcmode="lin" valueType="num">
                                      <p:cBhvr additive="base">
                                        <p:cTn id="31" dur="1000" fill="hold"/>
                                        <p:tgtEl>
                                          <p:spTgt spid="3082"/>
                                        </p:tgtEl>
                                        <p:attrNameLst>
                                          <p:attrName>ppt_x</p:attrName>
                                        </p:attrNameLst>
                                      </p:cBhvr>
                                      <p:tavLst>
                                        <p:tav tm="0">
                                          <p:val>
                                            <p:strVal val="#ppt_x"/>
                                          </p:val>
                                        </p:tav>
                                        <p:tav tm="100000">
                                          <p:val>
                                            <p:strVal val="#ppt_x"/>
                                          </p:val>
                                        </p:tav>
                                      </p:tavLst>
                                    </p:anim>
                                    <p:anim calcmode="lin" valueType="num">
                                      <p:cBhvr additive="base">
                                        <p:cTn id="32" dur="1000" fill="hold"/>
                                        <p:tgtEl>
                                          <p:spTgt spid="308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083"/>
                                        </p:tgtEl>
                                        <p:attrNameLst>
                                          <p:attrName>style.visibility</p:attrName>
                                        </p:attrNameLst>
                                      </p:cBhvr>
                                      <p:to>
                                        <p:strVal val="visible"/>
                                      </p:to>
                                    </p:set>
                                    <p:anim calcmode="lin" valueType="num">
                                      <p:cBhvr additive="base">
                                        <p:cTn id="35" dur="1000" fill="hold"/>
                                        <p:tgtEl>
                                          <p:spTgt spid="3083"/>
                                        </p:tgtEl>
                                        <p:attrNameLst>
                                          <p:attrName>ppt_x</p:attrName>
                                        </p:attrNameLst>
                                      </p:cBhvr>
                                      <p:tavLst>
                                        <p:tav tm="0">
                                          <p:val>
                                            <p:strVal val="#ppt_x"/>
                                          </p:val>
                                        </p:tav>
                                        <p:tav tm="100000">
                                          <p:val>
                                            <p:strVal val="#ppt_x"/>
                                          </p:val>
                                        </p:tav>
                                      </p:tavLst>
                                    </p:anim>
                                    <p:anim calcmode="lin" valueType="num">
                                      <p:cBhvr additive="base">
                                        <p:cTn id="36" dur="1000" fill="hold"/>
                                        <p:tgtEl>
                                          <p:spTgt spid="308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84"/>
                                        </p:tgtEl>
                                        <p:attrNameLst>
                                          <p:attrName>style.visibility</p:attrName>
                                        </p:attrNameLst>
                                      </p:cBhvr>
                                      <p:to>
                                        <p:strVal val="visible"/>
                                      </p:to>
                                    </p:set>
                                    <p:anim calcmode="lin" valueType="num">
                                      <p:cBhvr additive="base">
                                        <p:cTn id="39" dur="1000" fill="hold"/>
                                        <p:tgtEl>
                                          <p:spTgt spid="3084"/>
                                        </p:tgtEl>
                                        <p:attrNameLst>
                                          <p:attrName>ppt_x</p:attrName>
                                        </p:attrNameLst>
                                      </p:cBhvr>
                                      <p:tavLst>
                                        <p:tav tm="0">
                                          <p:val>
                                            <p:strVal val="#ppt_x"/>
                                          </p:val>
                                        </p:tav>
                                        <p:tav tm="100000">
                                          <p:val>
                                            <p:strVal val="#ppt_x"/>
                                          </p:val>
                                        </p:tav>
                                      </p:tavLst>
                                    </p:anim>
                                    <p:anim calcmode="lin" valueType="num">
                                      <p:cBhvr additive="base">
                                        <p:cTn id="40" dur="1000" fill="hold"/>
                                        <p:tgtEl>
                                          <p:spTgt spid="308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085"/>
                                        </p:tgtEl>
                                        <p:attrNameLst>
                                          <p:attrName>style.visibility</p:attrName>
                                        </p:attrNameLst>
                                      </p:cBhvr>
                                      <p:to>
                                        <p:strVal val="visible"/>
                                      </p:to>
                                    </p:set>
                                    <p:anim calcmode="lin" valueType="num">
                                      <p:cBhvr additive="base">
                                        <p:cTn id="43" dur="1000" fill="hold"/>
                                        <p:tgtEl>
                                          <p:spTgt spid="3085"/>
                                        </p:tgtEl>
                                        <p:attrNameLst>
                                          <p:attrName>ppt_x</p:attrName>
                                        </p:attrNameLst>
                                      </p:cBhvr>
                                      <p:tavLst>
                                        <p:tav tm="0">
                                          <p:val>
                                            <p:strVal val="#ppt_x"/>
                                          </p:val>
                                        </p:tav>
                                        <p:tav tm="100000">
                                          <p:val>
                                            <p:strVal val="#ppt_x"/>
                                          </p:val>
                                        </p:tav>
                                      </p:tavLst>
                                    </p:anim>
                                    <p:anim calcmode="lin" valueType="num">
                                      <p:cBhvr additive="base">
                                        <p:cTn id="44" dur="1000" fill="hold"/>
                                        <p:tgtEl>
                                          <p:spTgt spid="308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086"/>
                                        </p:tgtEl>
                                        <p:attrNameLst>
                                          <p:attrName>style.visibility</p:attrName>
                                        </p:attrNameLst>
                                      </p:cBhvr>
                                      <p:to>
                                        <p:strVal val="visible"/>
                                      </p:to>
                                    </p:set>
                                    <p:anim calcmode="lin" valueType="num">
                                      <p:cBhvr additive="base">
                                        <p:cTn id="47" dur="1000" fill="hold"/>
                                        <p:tgtEl>
                                          <p:spTgt spid="3086"/>
                                        </p:tgtEl>
                                        <p:attrNameLst>
                                          <p:attrName>ppt_x</p:attrName>
                                        </p:attrNameLst>
                                      </p:cBhvr>
                                      <p:tavLst>
                                        <p:tav tm="0">
                                          <p:val>
                                            <p:strVal val="#ppt_x"/>
                                          </p:val>
                                        </p:tav>
                                        <p:tav tm="100000">
                                          <p:val>
                                            <p:strVal val="#ppt_x"/>
                                          </p:val>
                                        </p:tav>
                                      </p:tavLst>
                                    </p:anim>
                                    <p:anim calcmode="lin" valueType="num">
                                      <p:cBhvr additive="base">
                                        <p:cTn id="48" dur="1000" fill="hold"/>
                                        <p:tgtEl>
                                          <p:spTgt spid="308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087"/>
                                        </p:tgtEl>
                                        <p:attrNameLst>
                                          <p:attrName>style.visibility</p:attrName>
                                        </p:attrNameLst>
                                      </p:cBhvr>
                                      <p:to>
                                        <p:strVal val="visible"/>
                                      </p:to>
                                    </p:set>
                                    <p:anim calcmode="lin" valueType="num">
                                      <p:cBhvr additive="base">
                                        <p:cTn id="51" dur="1000" fill="hold"/>
                                        <p:tgtEl>
                                          <p:spTgt spid="3087"/>
                                        </p:tgtEl>
                                        <p:attrNameLst>
                                          <p:attrName>ppt_x</p:attrName>
                                        </p:attrNameLst>
                                      </p:cBhvr>
                                      <p:tavLst>
                                        <p:tav tm="0">
                                          <p:val>
                                            <p:strVal val="#ppt_x"/>
                                          </p:val>
                                        </p:tav>
                                        <p:tav tm="100000">
                                          <p:val>
                                            <p:strVal val="#ppt_x"/>
                                          </p:val>
                                        </p:tav>
                                      </p:tavLst>
                                    </p:anim>
                                    <p:anim calcmode="lin" valueType="num">
                                      <p:cBhvr additive="base">
                                        <p:cTn id="52" dur="1000" fill="hold"/>
                                        <p:tgtEl>
                                          <p:spTgt spid="308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088"/>
                                        </p:tgtEl>
                                        <p:attrNameLst>
                                          <p:attrName>style.visibility</p:attrName>
                                        </p:attrNameLst>
                                      </p:cBhvr>
                                      <p:to>
                                        <p:strVal val="visible"/>
                                      </p:to>
                                    </p:set>
                                    <p:anim calcmode="lin" valueType="num">
                                      <p:cBhvr additive="base">
                                        <p:cTn id="55" dur="1000" fill="hold"/>
                                        <p:tgtEl>
                                          <p:spTgt spid="3088"/>
                                        </p:tgtEl>
                                        <p:attrNameLst>
                                          <p:attrName>ppt_x</p:attrName>
                                        </p:attrNameLst>
                                      </p:cBhvr>
                                      <p:tavLst>
                                        <p:tav tm="0">
                                          <p:val>
                                            <p:strVal val="#ppt_x"/>
                                          </p:val>
                                        </p:tav>
                                        <p:tav tm="100000">
                                          <p:val>
                                            <p:strVal val="#ppt_x"/>
                                          </p:val>
                                        </p:tav>
                                      </p:tavLst>
                                    </p:anim>
                                    <p:anim calcmode="lin" valueType="num">
                                      <p:cBhvr additive="base">
                                        <p:cTn id="56" dur="1000" fill="hold"/>
                                        <p:tgtEl>
                                          <p:spTgt spid="308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089"/>
                                        </p:tgtEl>
                                        <p:attrNameLst>
                                          <p:attrName>style.visibility</p:attrName>
                                        </p:attrNameLst>
                                      </p:cBhvr>
                                      <p:to>
                                        <p:strVal val="visible"/>
                                      </p:to>
                                    </p:set>
                                    <p:anim calcmode="lin" valueType="num">
                                      <p:cBhvr additive="base">
                                        <p:cTn id="59" dur="1000" fill="hold"/>
                                        <p:tgtEl>
                                          <p:spTgt spid="3089"/>
                                        </p:tgtEl>
                                        <p:attrNameLst>
                                          <p:attrName>ppt_x</p:attrName>
                                        </p:attrNameLst>
                                      </p:cBhvr>
                                      <p:tavLst>
                                        <p:tav tm="0">
                                          <p:val>
                                            <p:strVal val="#ppt_x"/>
                                          </p:val>
                                        </p:tav>
                                        <p:tav tm="100000">
                                          <p:val>
                                            <p:strVal val="#ppt_x"/>
                                          </p:val>
                                        </p:tav>
                                      </p:tavLst>
                                    </p:anim>
                                    <p:anim calcmode="lin" valueType="num">
                                      <p:cBhvr additive="base">
                                        <p:cTn id="60" dur="1000" fill="hold"/>
                                        <p:tgtEl>
                                          <p:spTgt spid="308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090"/>
                                        </p:tgtEl>
                                        <p:attrNameLst>
                                          <p:attrName>style.visibility</p:attrName>
                                        </p:attrNameLst>
                                      </p:cBhvr>
                                      <p:to>
                                        <p:strVal val="visible"/>
                                      </p:to>
                                    </p:set>
                                    <p:anim calcmode="lin" valueType="num">
                                      <p:cBhvr additive="base">
                                        <p:cTn id="63" dur="1000" fill="hold"/>
                                        <p:tgtEl>
                                          <p:spTgt spid="3090"/>
                                        </p:tgtEl>
                                        <p:attrNameLst>
                                          <p:attrName>ppt_x</p:attrName>
                                        </p:attrNameLst>
                                      </p:cBhvr>
                                      <p:tavLst>
                                        <p:tav tm="0">
                                          <p:val>
                                            <p:strVal val="#ppt_x"/>
                                          </p:val>
                                        </p:tav>
                                        <p:tav tm="100000">
                                          <p:val>
                                            <p:strVal val="#ppt_x"/>
                                          </p:val>
                                        </p:tav>
                                      </p:tavLst>
                                    </p:anim>
                                    <p:anim calcmode="lin" valueType="num">
                                      <p:cBhvr additive="base">
                                        <p:cTn id="64" dur="1000" fill="hold"/>
                                        <p:tgtEl>
                                          <p:spTgt spid="309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091"/>
                                        </p:tgtEl>
                                        <p:attrNameLst>
                                          <p:attrName>style.visibility</p:attrName>
                                        </p:attrNameLst>
                                      </p:cBhvr>
                                      <p:to>
                                        <p:strVal val="visible"/>
                                      </p:to>
                                    </p:set>
                                    <p:anim calcmode="lin" valueType="num">
                                      <p:cBhvr additive="base">
                                        <p:cTn id="67" dur="1000" fill="hold"/>
                                        <p:tgtEl>
                                          <p:spTgt spid="3091"/>
                                        </p:tgtEl>
                                        <p:attrNameLst>
                                          <p:attrName>ppt_x</p:attrName>
                                        </p:attrNameLst>
                                      </p:cBhvr>
                                      <p:tavLst>
                                        <p:tav tm="0">
                                          <p:val>
                                            <p:strVal val="#ppt_x"/>
                                          </p:val>
                                        </p:tav>
                                        <p:tav tm="100000">
                                          <p:val>
                                            <p:strVal val="#ppt_x"/>
                                          </p:val>
                                        </p:tav>
                                      </p:tavLst>
                                    </p:anim>
                                    <p:anim calcmode="lin" valueType="num">
                                      <p:cBhvr additive="base">
                                        <p:cTn id="68" dur="1000" fill="hold"/>
                                        <p:tgtEl>
                                          <p:spTgt spid="309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092"/>
                                        </p:tgtEl>
                                        <p:attrNameLst>
                                          <p:attrName>style.visibility</p:attrName>
                                        </p:attrNameLst>
                                      </p:cBhvr>
                                      <p:to>
                                        <p:strVal val="visible"/>
                                      </p:to>
                                    </p:set>
                                    <p:anim calcmode="lin" valueType="num">
                                      <p:cBhvr additive="base">
                                        <p:cTn id="71" dur="1000" fill="hold"/>
                                        <p:tgtEl>
                                          <p:spTgt spid="3092"/>
                                        </p:tgtEl>
                                        <p:attrNameLst>
                                          <p:attrName>ppt_x</p:attrName>
                                        </p:attrNameLst>
                                      </p:cBhvr>
                                      <p:tavLst>
                                        <p:tav tm="0">
                                          <p:val>
                                            <p:strVal val="#ppt_x"/>
                                          </p:val>
                                        </p:tav>
                                        <p:tav tm="100000">
                                          <p:val>
                                            <p:strVal val="#ppt_x"/>
                                          </p:val>
                                        </p:tav>
                                      </p:tavLst>
                                    </p:anim>
                                    <p:anim calcmode="lin" valueType="num">
                                      <p:cBhvr additive="base">
                                        <p:cTn id="72" dur="1000" fill="hold"/>
                                        <p:tgtEl>
                                          <p:spTgt spid="30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93"/>
                                        </p:tgtEl>
                                        <p:attrNameLst>
                                          <p:attrName>style.visibility</p:attrName>
                                        </p:attrNameLst>
                                      </p:cBhvr>
                                      <p:to>
                                        <p:strVal val="visible"/>
                                      </p:to>
                                    </p:set>
                                    <p:anim calcmode="lin" valueType="num">
                                      <p:cBhvr additive="base">
                                        <p:cTn id="75" dur="1000" fill="hold"/>
                                        <p:tgtEl>
                                          <p:spTgt spid="3093"/>
                                        </p:tgtEl>
                                        <p:attrNameLst>
                                          <p:attrName>ppt_x</p:attrName>
                                        </p:attrNameLst>
                                      </p:cBhvr>
                                      <p:tavLst>
                                        <p:tav tm="0">
                                          <p:val>
                                            <p:strVal val="#ppt_x"/>
                                          </p:val>
                                        </p:tav>
                                        <p:tav tm="100000">
                                          <p:val>
                                            <p:strVal val="#ppt_x"/>
                                          </p:val>
                                        </p:tav>
                                      </p:tavLst>
                                    </p:anim>
                                    <p:anim calcmode="lin" valueType="num">
                                      <p:cBhvr additive="base">
                                        <p:cTn id="76" dur="1000" fill="hold"/>
                                        <p:tgtEl>
                                          <p:spTgt spid="30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094"/>
                                        </p:tgtEl>
                                        <p:attrNameLst>
                                          <p:attrName>style.visibility</p:attrName>
                                        </p:attrNameLst>
                                      </p:cBhvr>
                                      <p:to>
                                        <p:strVal val="visible"/>
                                      </p:to>
                                    </p:set>
                                    <p:anim calcmode="lin" valueType="num">
                                      <p:cBhvr additive="base">
                                        <p:cTn id="79" dur="1000" fill="hold"/>
                                        <p:tgtEl>
                                          <p:spTgt spid="3094"/>
                                        </p:tgtEl>
                                        <p:attrNameLst>
                                          <p:attrName>ppt_x</p:attrName>
                                        </p:attrNameLst>
                                      </p:cBhvr>
                                      <p:tavLst>
                                        <p:tav tm="0">
                                          <p:val>
                                            <p:strVal val="#ppt_x"/>
                                          </p:val>
                                        </p:tav>
                                        <p:tav tm="100000">
                                          <p:val>
                                            <p:strVal val="#ppt_x"/>
                                          </p:val>
                                        </p:tav>
                                      </p:tavLst>
                                    </p:anim>
                                    <p:anim calcmode="lin" valueType="num">
                                      <p:cBhvr additive="base">
                                        <p:cTn id="80" dur="1000" fill="hold"/>
                                        <p:tgtEl>
                                          <p:spTgt spid="30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95"/>
                                        </p:tgtEl>
                                        <p:attrNameLst>
                                          <p:attrName>style.visibility</p:attrName>
                                        </p:attrNameLst>
                                      </p:cBhvr>
                                      <p:to>
                                        <p:strVal val="visible"/>
                                      </p:to>
                                    </p:set>
                                    <p:anim calcmode="lin" valueType="num">
                                      <p:cBhvr additive="base">
                                        <p:cTn id="83" dur="1000" fill="hold"/>
                                        <p:tgtEl>
                                          <p:spTgt spid="3095"/>
                                        </p:tgtEl>
                                        <p:attrNameLst>
                                          <p:attrName>ppt_x</p:attrName>
                                        </p:attrNameLst>
                                      </p:cBhvr>
                                      <p:tavLst>
                                        <p:tav tm="0">
                                          <p:val>
                                            <p:strVal val="#ppt_x"/>
                                          </p:val>
                                        </p:tav>
                                        <p:tav tm="100000">
                                          <p:val>
                                            <p:strVal val="#ppt_x"/>
                                          </p:val>
                                        </p:tav>
                                      </p:tavLst>
                                    </p:anim>
                                    <p:anim calcmode="lin" valueType="num">
                                      <p:cBhvr additive="base">
                                        <p:cTn id="84" dur="1000" fill="hold"/>
                                        <p:tgtEl>
                                          <p:spTgt spid="30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96"/>
                                        </p:tgtEl>
                                        <p:attrNameLst>
                                          <p:attrName>style.visibility</p:attrName>
                                        </p:attrNameLst>
                                      </p:cBhvr>
                                      <p:to>
                                        <p:strVal val="visible"/>
                                      </p:to>
                                    </p:set>
                                    <p:anim calcmode="lin" valueType="num">
                                      <p:cBhvr additive="base">
                                        <p:cTn id="87" dur="1000" fill="hold"/>
                                        <p:tgtEl>
                                          <p:spTgt spid="3096"/>
                                        </p:tgtEl>
                                        <p:attrNameLst>
                                          <p:attrName>ppt_x</p:attrName>
                                        </p:attrNameLst>
                                      </p:cBhvr>
                                      <p:tavLst>
                                        <p:tav tm="0">
                                          <p:val>
                                            <p:strVal val="#ppt_x"/>
                                          </p:val>
                                        </p:tav>
                                        <p:tav tm="100000">
                                          <p:val>
                                            <p:strVal val="#ppt_x"/>
                                          </p:val>
                                        </p:tav>
                                      </p:tavLst>
                                    </p:anim>
                                    <p:anim calcmode="lin" valueType="num">
                                      <p:cBhvr additive="base">
                                        <p:cTn id="88" dur="1000" fill="hold"/>
                                        <p:tgtEl>
                                          <p:spTgt spid="30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097"/>
                                        </p:tgtEl>
                                        <p:attrNameLst>
                                          <p:attrName>style.visibility</p:attrName>
                                        </p:attrNameLst>
                                      </p:cBhvr>
                                      <p:to>
                                        <p:strVal val="visible"/>
                                      </p:to>
                                    </p:set>
                                    <p:anim calcmode="lin" valueType="num">
                                      <p:cBhvr additive="base">
                                        <p:cTn id="91" dur="1000" fill="hold"/>
                                        <p:tgtEl>
                                          <p:spTgt spid="3097"/>
                                        </p:tgtEl>
                                        <p:attrNameLst>
                                          <p:attrName>ppt_x</p:attrName>
                                        </p:attrNameLst>
                                      </p:cBhvr>
                                      <p:tavLst>
                                        <p:tav tm="0">
                                          <p:val>
                                            <p:strVal val="#ppt_x"/>
                                          </p:val>
                                        </p:tav>
                                        <p:tav tm="100000">
                                          <p:val>
                                            <p:strVal val="#ppt_x"/>
                                          </p:val>
                                        </p:tav>
                                      </p:tavLst>
                                    </p:anim>
                                    <p:anim calcmode="lin" valueType="num">
                                      <p:cBhvr additive="base">
                                        <p:cTn id="92" dur="1000" fill="hold"/>
                                        <p:tgtEl>
                                          <p:spTgt spid="30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098"/>
                                        </p:tgtEl>
                                        <p:attrNameLst>
                                          <p:attrName>style.visibility</p:attrName>
                                        </p:attrNameLst>
                                      </p:cBhvr>
                                      <p:to>
                                        <p:strVal val="visible"/>
                                      </p:to>
                                    </p:set>
                                    <p:anim calcmode="lin" valueType="num">
                                      <p:cBhvr additive="base">
                                        <p:cTn id="95" dur="1000" fill="hold"/>
                                        <p:tgtEl>
                                          <p:spTgt spid="3098"/>
                                        </p:tgtEl>
                                        <p:attrNameLst>
                                          <p:attrName>ppt_x</p:attrName>
                                        </p:attrNameLst>
                                      </p:cBhvr>
                                      <p:tavLst>
                                        <p:tav tm="0">
                                          <p:val>
                                            <p:strVal val="#ppt_x"/>
                                          </p:val>
                                        </p:tav>
                                        <p:tav tm="100000">
                                          <p:val>
                                            <p:strVal val="#ppt_x"/>
                                          </p:val>
                                        </p:tav>
                                      </p:tavLst>
                                    </p:anim>
                                    <p:anim calcmode="lin" valueType="num">
                                      <p:cBhvr additive="base">
                                        <p:cTn id="96" dur="1000" fill="hold"/>
                                        <p:tgtEl>
                                          <p:spTgt spid="30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099"/>
                                        </p:tgtEl>
                                        <p:attrNameLst>
                                          <p:attrName>style.visibility</p:attrName>
                                        </p:attrNameLst>
                                      </p:cBhvr>
                                      <p:to>
                                        <p:strVal val="visible"/>
                                      </p:to>
                                    </p:set>
                                    <p:anim calcmode="lin" valueType="num">
                                      <p:cBhvr additive="base">
                                        <p:cTn id="99" dur="1000" fill="hold"/>
                                        <p:tgtEl>
                                          <p:spTgt spid="3099"/>
                                        </p:tgtEl>
                                        <p:attrNameLst>
                                          <p:attrName>ppt_x</p:attrName>
                                        </p:attrNameLst>
                                      </p:cBhvr>
                                      <p:tavLst>
                                        <p:tav tm="0">
                                          <p:val>
                                            <p:strVal val="#ppt_x"/>
                                          </p:val>
                                        </p:tav>
                                        <p:tav tm="100000">
                                          <p:val>
                                            <p:strVal val="#ppt_x"/>
                                          </p:val>
                                        </p:tav>
                                      </p:tavLst>
                                    </p:anim>
                                    <p:anim calcmode="lin" valueType="num">
                                      <p:cBhvr additive="base">
                                        <p:cTn id="100" dur="1000" fill="hold"/>
                                        <p:tgtEl>
                                          <p:spTgt spid="30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100"/>
                                        </p:tgtEl>
                                        <p:attrNameLst>
                                          <p:attrName>style.visibility</p:attrName>
                                        </p:attrNameLst>
                                      </p:cBhvr>
                                      <p:to>
                                        <p:strVal val="visible"/>
                                      </p:to>
                                    </p:set>
                                    <p:anim calcmode="lin" valueType="num">
                                      <p:cBhvr additive="base">
                                        <p:cTn id="103" dur="1000" fill="hold"/>
                                        <p:tgtEl>
                                          <p:spTgt spid="3100"/>
                                        </p:tgtEl>
                                        <p:attrNameLst>
                                          <p:attrName>ppt_x</p:attrName>
                                        </p:attrNameLst>
                                      </p:cBhvr>
                                      <p:tavLst>
                                        <p:tav tm="0">
                                          <p:val>
                                            <p:strVal val="#ppt_x"/>
                                          </p:val>
                                        </p:tav>
                                        <p:tav tm="100000">
                                          <p:val>
                                            <p:strVal val="#ppt_x"/>
                                          </p:val>
                                        </p:tav>
                                      </p:tavLst>
                                    </p:anim>
                                    <p:anim calcmode="lin" valueType="num">
                                      <p:cBhvr additive="base">
                                        <p:cTn id="104" dur="1000" fill="hold"/>
                                        <p:tgtEl>
                                          <p:spTgt spid="3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101"/>
                                        </p:tgtEl>
                                        <p:attrNameLst>
                                          <p:attrName>style.visibility</p:attrName>
                                        </p:attrNameLst>
                                      </p:cBhvr>
                                      <p:to>
                                        <p:strVal val="visible"/>
                                      </p:to>
                                    </p:set>
                                    <p:anim calcmode="lin" valueType="num">
                                      <p:cBhvr additive="base">
                                        <p:cTn id="107" dur="1000" fill="hold"/>
                                        <p:tgtEl>
                                          <p:spTgt spid="3101"/>
                                        </p:tgtEl>
                                        <p:attrNameLst>
                                          <p:attrName>ppt_x</p:attrName>
                                        </p:attrNameLst>
                                      </p:cBhvr>
                                      <p:tavLst>
                                        <p:tav tm="0">
                                          <p:val>
                                            <p:strVal val="#ppt_x"/>
                                          </p:val>
                                        </p:tav>
                                        <p:tav tm="100000">
                                          <p:val>
                                            <p:strVal val="#ppt_x"/>
                                          </p:val>
                                        </p:tav>
                                      </p:tavLst>
                                    </p:anim>
                                    <p:anim calcmode="lin" valueType="num">
                                      <p:cBhvr additive="base">
                                        <p:cTn id="108" dur="1000" fill="hold"/>
                                        <p:tgtEl>
                                          <p:spTgt spid="3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102"/>
                                        </p:tgtEl>
                                        <p:attrNameLst>
                                          <p:attrName>style.visibility</p:attrName>
                                        </p:attrNameLst>
                                      </p:cBhvr>
                                      <p:to>
                                        <p:strVal val="visible"/>
                                      </p:to>
                                    </p:set>
                                    <p:anim calcmode="lin" valueType="num">
                                      <p:cBhvr additive="base">
                                        <p:cTn id="111" dur="1000" fill="hold"/>
                                        <p:tgtEl>
                                          <p:spTgt spid="3102"/>
                                        </p:tgtEl>
                                        <p:attrNameLst>
                                          <p:attrName>ppt_x</p:attrName>
                                        </p:attrNameLst>
                                      </p:cBhvr>
                                      <p:tavLst>
                                        <p:tav tm="0">
                                          <p:val>
                                            <p:strVal val="#ppt_x"/>
                                          </p:val>
                                        </p:tav>
                                        <p:tav tm="100000">
                                          <p:val>
                                            <p:strVal val="#ppt_x"/>
                                          </p:val>
                                        </p:tav>
                                      </p:tavLst>
                                    </p:anim>
                                    <p:anim calcmode="lin" valueType="num">
                                      <p:cBhvr additive="base">
                                        <p:cTn id="112" dur="1000" fill="hold"/>
                                        <p:tgtEl>
                                          <p:spTgt spid="3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103"/>
                                        </p:tgtEl>
                                        <p:attrNameLst>
                                          <p:attrName>style.visibility</p:attrName>
                                        </p:attrNameLst>
                                      </p:cBhvr>
                                      <p:to>
                                        <p:strVal val="visible"/>
                                      </p:to>
                                    </p:set>
                                    <p:anim calcmode="lin" valueType="num">
                                      <p:cBhvr additive="base">
                                        <p:cTn id="115" dur="1000" fill="hold"/>
                                        <p:tgtEl>
                                          <p:spTgt spid="3103"/>
                                        </p:tgtEl>
                                        <p:attrNameLst>
                                          <p:attrName>ppt_x</p:attrName>
                                        </p:attrNameLst>
                                      </p:cBhvr>
                                      <p:tavLst>
                                        <p:tav tm="0">
                                          <p:val>
                                            <p:strVal val="#ppt_x"/>
                                          </p:val>
                                        </p:tav>
                                        <p:tav tm="100000">
                                          <p:val>
                                            <p:strVal val="#ppt_x"/>
                                          </p:val>
                                        </p:tav>
                                      </p:tavLst>
                                    </p:anim>
                                    <p:anim calcmode="lin" valueType="num">
                                      <p:cBhvr additive="base">
                                        <p:cTn id="116" dur="1000" fill="hold"/>
                                        <p:tgtEl>
                                          <p:spTgt spid="3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104"/>
                                        </p:tgtEl>
                                        <p:attrNameLst>
                                          <p:attrName>style.visibility</p:attrName>
                                        </p:attrNameLst>
                                      </p:cBhvr>
                                      <p:to>
                                        <p:strVal val="visible"/>
                                      </p:to>
                                    </p:set>
                                    <p:anim calcmode="lin" valueType="num">
                                      <p:cBhvr additive="base">
                                        <p:cTn id="119" dur="1000" fill="hold"/>
                                        <p:tgtEl>
                                          <p:spTgt spid="3104"/>
                                        </p:tgtEl>
                                        <p:attrNameLst>
                                          <p:attrName>ppt_x</p:attrName>
                                        </p:attrNameLst>
                                      </p:cBhvr>
                                      <p:tavLst>
                                        <p:tav tm="0">
                                          <p:val>
                                            <p:strVal val="#ppt_x"/>
                                          </p:val>
                                        </p:tav>
                                        <p:tav tm="100000">
                                          <p:val>
                                            <p:strVal val="#ppt_x"/>
                                          </p:val>
                                        </p:tav>
                                      </p:tavLst>
                                    </p:anim>
                                    <p:anim calcmode="lin" valueType="num">
                                      <p:cBhvr additive="base">
                                        <p:cTn id="120" dur="1000" fill="hold"/>
                                        <p:tgtEl>
                                          <p:spTgt spid="3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3105"/>
                                        </p:tgtEl>
                                        <p:attrNameLst>
                                          <p:attrName>style.visibility</p:attrName>
                                        </p:attrNameLst>
                                      </p:cBhvr>
                                      <p:to>
                                        <p:strVal val="visible"/>
                                      </p:to>
                                    </p:set>
                                    <p:anim calcmode="lin" valueType="num">
                                      <p:cBhvr additive="base">
                                        <p:cTn id="123" dur="1000" fill="hold"/>
                                        <p:tgtEl>
                                          <p:spTgt spid="3105"/>
                                        </p:tgtEl>
                                        <p:attrNameLst>
                                          <p:attrName>ppt_x</p:attrName>
                                        </p:attrNameLst>
                                      </p:cBhvr>
                                      <p:tavLst>
                                        <p:tav tm="0">
                                          <p:val>
                                            <p:strVal val="#ppt_x"/>
                                          </p:val>
                                        </p:tav>
                                        <p:tav tm="100000">
                                          <p:val>
                                            <p:strVal val="#ppt_x"/>
                                          </p:val>
                                        </p:tav>
                                      </p:tavLst>
                                    </p:anim>
                                    <p:anim calcmode="lin" valueType="num">
                                      <p:cBhvr additive="base">
                                        <p:cTn id="124" dur="1000" fill="hold"/>
                                        <p:tgtEl>
                                          <p:spTgt spid="3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3106"/>
                                        </p:tgtEl>
                                        <p:attrNameLst>
                                          <p:attrName>style.visibility</p:attrName>
                                        </p:attrNameLst>
                                      </p:cBhvr>
                                      <p:to>
                                        <p:strVal val="visible"/>
                                      </p:to>
                                    </p:set>
                                    <p:anim calcmode="lin" valueType="num">
                                      <p:cBhvr additive="base">
                                        <p:cTn id="127" dur="1000" fill="hold"/>
                                        <p:tgtEl>
                                          <p:spTgt spid="3106"/>
                                        </p:tgtEl>
                                        <p:attrNameLst>
                                          <p:attrName>ppt_x</p:attrName>
                                        </p:attrNameLst>
                                      </p:cBhvr>
                                      <p:tavLst>
                                        <p:tav tm="0">
                                          <p:val>
                                            <p:strVal val="#ppt_x"/>
                                          </p:val>
                                        </p:tav>
                                        <p:tav tm="100000">
                                          <p:val>
                                            <p:strVal val="#ppt_x"/>
                                          </p:val>
                                        </p:tav>
                                      </p:tavLst>
                                    </p:anim>
                                    <p:anim calcmode="lin" valueType="num">
                                      <p:cBhvr additive="base">
                                        <p:cTn id="128" dur="1000" fill="hold"/>
                                        <p:tgtEl>
                                          <p:spTgt spid="3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3107"/>
                                        </p:tgtEl>
                                        <p:attrNameLst>
                                          <p:attrName>style.visibility</p:attrName>
                                        </p:attrNameLst>
                                      </p:cBhvr>
                                      <p:to>
                                        <p:strVal val="visible"/>
                                      </p:to>
                                    </p:set>
                                    <p:anim calcmode="lin" valueType="num">
                                      <p:cBhvr additive="base">
                                        <p:cTn id="131" dur="1000" fill="hold"/>
                                        <p:tgtEl>
                                          <p:spTgt spid="3107"/>
                                        </p:tgtEl>
                                        <p:attrNameLst>
                                          <p:attrName>ppt_x</p:attrName>
                                        </p:attrNameLst>
                                      </p:cBhvr>
                                      <p:tavLst>
                                        <p:tav tm="0">
                                          <p:val>
                                            <p:strVal val="#ppt_x"/>
                                          </p:val>
                                        </p:tav>
                                        <p:tav tm="100000">
                                          <p:val>
                                            <p:strVal val="#ppt_x"/>
                                          </p:val>
                                        </p:tav>
                                      </p:tavLst>
                                    </p:anim>
                                    <p:anim calcmode="lin" valueType="num">
                                      <p:cBhvr additive="base">
                                        <p:cTn id="132" dur="1000" fill="hold"/>
                                        <p:tgtEl>
                                          <p:spTgt spid="3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3108"/>
                                        </p:tgtEl>
                                        <p:attrNameLst>
                                          <p:attrName>style.visibility</p:attrName>
                                        </p:attrNameLst>
                                      </p:cBhvr>
                                      <p:to>
                                        <p:strVal val="visible"/>
                                      </p:to>
                                    </p:set>
                                    <p:anim calcmode="lin" valueType="num">
                                      <p:cBhvr additive="base">
                                        <p:cTn id="135" dur="1000" fill="hold"/>
                                        <p:tgtEl>
                                          <p:spTgt spid="3108"/>
                                        </p:tgtEl>
                                        <p:attrNameLst>
                                          <p:attrName>ppt_x</p:attrName>
                                        </p:attrNameLst>
                                      </p:cBhvr>
                                      <p:tavLst>
                                        <p:tav tm="0">
                                          <p:val>
                                            <p:strVal val="#ppt_x"/>
                                          </p:val>
                                        </p:tav>
                                        <p:tav tm="100000">
                                          <p:val>
                                            <p:strVal val="#ppt_x"/>
                                          </p:val>
                                        </p:tav>
                                      </p:tavLst>
                                    </p:anim>
                                    <p:anim calcmode="lin" valueType="num">
                                      <p:cBhvr additive="base">
                                        <p:cTn id="136" dur="1000" fill="hold"/>
                                        <p:tgtEl>
                                          <p:spTgt spid="310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3109"/>
                                        </p:tgtEl>
                                        <p:attrNameLst>
                                          <p:attrName>style.visibility</p:attrName>
                                        </p:attrNameLst>
                                      </p:cBhvr>
                                      <p:to>
                                        <p:strVal val="visible"/>
                                      </p:to>
                                    </p:set>
                                    <p:anim calcmode="lin" valueType="num">
                                      <p:cBhvr additive="base">
                                        <p:cTn id="139" dur="1000" fill="hold"/>
                                        <p:tgtEl>
                                          <p:spTgt spid="3109"/>
                                        </p:tgtEl>
                                        <p:attrNameLst>
                                          <p:attrName>ppt_x</p:attrName>
                                        </p:attrNameLst>
                                      </p:cBhvr>
                                      <p:tavLst>
                                        <p:tav tm="0">
                                          <p:val>
                                            <p:strVal val="#ppt_x"/>
                                          </p:val>
                                        </p:tav>
                                        <p:tav tm="100000">
                                          <p:val>
                                            <p:strVal val="#ppt_x"/>
                                          </p:val>
                                        </p:tav>
                                      </p:tavLst>
                                    </p:anim>
                                    <p:anim calcmode="lin" valueType="num">
                                      <p:cBhvr additive="base">
                                        <p:cTn id="140" dur="1000" fill="hold"/>
                                        <p:tgtEl>
                                          <p:spTgt spid="310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110"/>
                                        </p:tgtEl>
                                        <p:attrNameLst>
                                          <p:attrName>style.visibility</p:attrName>
                                        </p:attrNameLst>
                                      </p:cBhvr>
                                      <p:to>
                                        <p:strVal val="visible"/>
                                      </p:to>
                                    </p:set>
                                    <p:anim calcmode="lin" valueType="num">
                                      <p:cBhvr additive="base">
                                        <p:cTn id="143" dur="1000" fill="hold"/>
                                        <p:tgtEl>
                                          <p:spTgt spid="3110"/>
                                        </p:tgtEl>
                                        <p:attrNameLst>
                                          <p:attrName>ppt_x</p:attrName>
                                        </p:attrNameLst>
                                      </p:cBhvr>
                                      <p:tavLst>
                                        <p:tav tm="0">
                                          <p:val>
                                            <p:strVal val="#ppt_x"/>
                                          </p:val>
                                        </p:tav>
                                        <p:tav tm="100000">
                                          <p:val>
                                            <p:strVal val="#ppt_x"/>
                                          </p:val>
                                        </p:tav>
                                      </p:tavLst>
                                    </p:anim>
                                    <p:anim calcmode="lin" valueType="num">
                                      <p:cBhvr additive="base">
                                        <p:cTn id="144" dur="1000" fill="hold"/>
                                        <p:tgtEl>
                                          <p:spTgt spid="311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111"/>
                                        </p:tgtEl>
                                        <p:attrNameLst>
                                          <p:attrName>style.visibility</p:attrName>
                                        </p:attrNameLst>
                                      </p:cBhvr>
                                      <p:to>
                                        <p:strVal val="visible"/>
                                      </p:to>
                                    </p:set>
                                    <p:anim calcmode="lin" valueType="num">
                                      <p:cBhvr additive="base">
                                        <p:cTn id="147" dur="1000" fill="hold"/>
                                        <p:tgtEl>
                                          <p:spTgt spid="3111"/>
                                        </p:tgtEl>
                                        <p:attrNameLst>
                                          <p:attrName>ppt_x</p:attrName>
                                        </p:attrNameLst>
                                      </p:cBhvr>
                                      <p:tavLst>
                                        <p:tav tm="0">
                                          <p:val>
                                            <p:strVal val="#ppt_x"/>
                                          </p:val>
                                        </p:tav>
                                        <p:tav tm="100000">
                                          <p:val>
                                            <p:strVal val="#ppt_x"/>
                                          </p:val>
                                        </p:tav>
                                      </p:tavLst>
                                    </p:anim>
                                    <p:anim calcmode="lin" valueType="num">
                                      <p:cBhvr additive="base">
                                        <p:cTn id="148" dur="1000" fill="hold"/>
                                        <p:tgtEl>
                                          <p:spTgt spid="311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112"/>
                                        </p:tgtEl>
                                        <p:attrNameLst>
                                          <p:attrName>style.visibility</p:attrName>
                                        </p:attrNameLst>
                                      </p:cBhvr>
                                      <p:to>
                                        <p:strVal val="visible"/>
                                      </p:to>
                                    </p:set>
                                    <p:anim calcmode="lin" valueType="num">
                                      <p:cBhvr additive="base">
                                        <p:cTn id="151" dur="1000" fill="hold"/>
                                        <p:tgtEl>
                                          <p:spTgt spid="3112"/>
                                        </p:tgtEl>
                                        <p:attrNameLst>
                                          <p:attrName>ppt_x</p:attrName>
                                        </p:attrNameLst>
                                      </p:cBhvr>
                                      <p:tavLst>
                                        <p:tav tm="0">
                                          <p:val>
                                            <p:strVal val="#ppt_x"/>
                                          </p:val>
                                        </p:tav>
                                        <p:tav tm="100000">
                                          <p:val>
                                            <p:strVal val="#ppt_x"/>
                                          </p:val>
                                        </p:tav>
                                      </p:tavLst>
                                    </p:anim>
                                    <p:anim calcmode="lin" valueType="num">
                                      <p:cBhvr additive="base">
                                        <p:cTn id="152" dur="1000" fill="hold"/>
                                        <p:tgtEl>
                                          <p:spTgt spid="311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113"/>
                                        </p:tgtEl>
                                        <p:attrNameLst>
                                          <p:attrName>style.visibility</p:attrName>
                                        </p:attrNameLst>
                                      </p:cBhvr>
                                      <p:to>
                                        <p:strVal val="visible"/>
                                      </p:to>
                                    </p:set>
                                    <p:anim calcmode="lin" valueType="num">
                                      <p:cBhvr additive="base">
                                        <p:cTn id="155" dur="1000" fill="hold"/>
                                        <p:tgtEl>
                                          <p:spTgt spid="3113"/>
                                        </p:tgtEl>
                                        <p:attrNameLst>
                                          <p:attrName>ppt_x</p:attrName>
                                        </p:attrNameLst>
                                      </p:cBhvr>
                                      <p:tavLst>
                                        <p:tav tm="0">
                                          <p:val>
                                            <p:strVal val="#ppt_x"/>
                                          </p:val>
                                        </p:tav>
                                        <p:tav tm="100000">
                                          <p:val>
                                            <p:strVal val="#ppt_x"/>
                                          </p:val>
                                        </p:tav>
                                      </p:tavLst>
                                    </p:anim>
                                    <p:anim calcmode="lin" valueType="num">
                                      <p:cBhvr additive="base">
                                        <p:cTn id="156" dur="1000" fill="hold"/>
                                        <p:tgtEl>
                                          <p:spTgt spid="311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114"/>
                                        </p:tgtEl>
                                        <p:attrNameLst>
                                          <p:attrName>style.visibility</p:attrName>
                                        </p:attrNameLst>
                                      </p:cBhvr>
                                      <p:to>
                                        <p:strVal val="visible"/>
                                      </p:to>
                                    </p:set>
                                    <p:anim calcmode="lin" valueType="num">
                                      <p:cBhvr additive="base">
                                        <p:cTn id="159" dur="1000" fill="hold"/>
                                        <p:tgtEl>
                                          <p:spTgt spid="3114"/>
                                        </p:tgtEl>
                                        <p:attrNameLst>
                                          <p:attrName>ppt_x</p:attrName>
                                        </p:attrNameLst>
                                      </p:cBhvr>
                                      <p:tavLst>
                                        <p:tav tm="0">
                                          <p:val>
                                            <p:strVal val="#ppt_x"/>
                                          </p:val>
                                        </p:tav>
                                        <p:tav tm="100000">
                                          <p:val>
                                            <p:strVal val="#ppt_x"/>
                                          </p:val>
                                        </p:tav>
                                      </p:tavLst>
                                    </p:anim>
                                    <p:anim calcmode="lin" valueType="num">
                                      <p:cBhvr additive="base">
                                        <p:cTn id="160" dur="1000" fill="hold"/>
                                        <p:tgtEl>
                                          <p:spTgt spid="311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115"/>
                                        </p:tgtEl>
                                        <p:attrNameLst>
                                          <p:attrName>style.visibility</p:attrName>
                                        </p:attrNameLst>
                                      </p:cBhvr>
                                      <p:to>
                                        <p:strVal val="visible"/>
                                      </p:to>
                                    </p:set>
                                    <p:anim calcmode="lin" valueType="num">
                                      <p:cBhvr additive="base">
                                        <p:cTn id="163" dur="1000" fill="hold"/>
                                        <p:tgtEl>
                                          <p:spTgt spid="3115"/>
                                        </p:tgtEl>
                                        <p:attrNameLst>
                                          <p:attrName>ppt_x</p:attrName>
                                        </p:attrNameLst>
                                      </p:cBhvr>
                                      <p:tavLst>
                                        <p:tav tm="0">
                                          <p:val>
                                            <p:strVal val="#ppt_x"/>
                                          </p:val>
                                        </p:tav>
                                        <p:tav tm="100000">
                                          <p:val>
                                            <p:strVal val="#ppt_x"/>
                                          </p:val>
                                        </p:tav>
                                      </p:tavLst>
                                    </p:anim>
                                    <p:anim calcmode="lin" valueType="num">
                                      <p:cBhvr additive="base">
                                        <p:cTn id="164" dur="1000" fill="hold"/>
                                        <p:tgtEl>
                                          <p:spTgt spid="311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116"/>
                                        </p:tgtEl>
                                        <p:attrNameLst>
                                          <p:attrName>style.visibility</p:attrName>
                                        </p:attrNameLst>
                                      </p:cBhvr>
                                      <p:to>
                                        <p:strVal val="visible"/>
                                      </p:to>
                                    </p:set>
                                    <p:anim calcmode="lin" valueType="num">
                                      <p:cBhvr additive="base">
                                        <p:cTn id="167" dur="1000" fill="hold"/>
                                        <p:tgtEl>
                                          <p:spTgt spid="3116"/>
                                        </p:tgtEl>
                                        <p:attrNameLst>
                                          <p:attrName>ppt_x</p:attrName>
                                        </p:attrNameLst>
                                      </p:cBhvr>
                                      <p:tavLst>
                                        <p:tav tm="0">
                                          <p:val>
                                            <p:strVal val="#ppt_x"/>
                                          </p:val>
                                        </p:tav>
                                        <p:tav tm="100000">
                                          <p:val>
                                            <p:strVal val="#ppt_x"/>
                                          </p:val>
                                        </p:tav>
                                      </p:tavLst>
                                    </p:anim>
                                    <p:anim calcmode="lin" valueType="num">
                                      <p:cBhvr additive="base">
                                        <p:cTn id="168" dur="1000" fill="hold"/>
                                        <p:tgtEl>
                                          <p:spTgt spid="311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117"/>
                                        </p:tgtEl>
                                        <p:attrNameLst>
                                          <p:attrName>style.visibility</p:attrName>
                                        </p:attrNameLst>
                                      </p:cBhvr>
                                      <p:to>
                                        <p:strVal val="visible"/>
                                      </p:to>
                                    </p:set>
                                    <p:anim calcmode="lin" valueType="num">
                                      <p:cBhvr additive="base">
                                        <p:cTn id="171" dur="1000" fill="hold"/>
                                        <p:tgtEl>
                                          <p:spTgt spid="3117"/>
                                        </p:tgtEl>
                                        <p:attrNameLst>
                                          <p:attrName>ppt_x</p:attrName>
                                        </p:attrNameLst>
                                      </p:cBhvr>
                                      <p:tavLst>
                                        <p:tav tm="0">
                                          <p:val>
                                            <p:strVal val="#ppt_x"/>
                                          </p:val>
                                        </p:tav>
                                        <p:tav tm="100000">
                                          <p:val>
                                            <p:strVal val="#ppt_x"/>
                                          </p:val>
                                        </p:tav>
                                      </p:tavLst>
                                    </p:anim>
                                    <p:anim calcmode="lin" valueType="num">
                                      <p:cBhvr additive="base">
                                        <p:cTn id="172" dur="1000" fill="hold"/>
                                        <p:tgtEl>
                                          <p:spTgt spid="311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118"/>
                                        </p:tgtEl>
                                        <p:attrNameLst>
                                          <p:attrName>style.visibility</p:attrName>
                                        </p:attrNameLst>
                                      </p:cBhvr>
                                      <p:to>
                                        <p:strVal val="visible"/>
                                      </p:to>
                                    </p:set>
                                    <p:anim calcmode="lin" valueType="num">
                                      <p:cBhvr additive="base">
                                        <p:cTn id="175" dur="1000" fill="hold"/>
                                        <p:tgtEl>
                                          <p:spTgt spid="3118"/>
                                        </p:tgtEl>
                                        <p:attrNameLst>
                                          <p:attrName>ppt_x</p:attrName>
                                        </p:attrNameLst>
                                      </p:cBhvr>
                                      <p:tavLst>
                                        <p:tav tm="0">
                                          <p:val>
                                            <p:strVal val="#ppt_x"/>
                                          </p:val>
                                        </p:tav>
                                        <p:tav tm="100000">
                                          <p:val>
                                            <p:strVal val="#ppt_x"/>
                                          </p:val>
                                        </p:tav>
                                      </p:tavLst>
                                    </p:anim>
                                    <p:anim calcmode="lin" valueType="num">
                                      <p:cBhvr additive="base">
                                        <p:cTn id="176" dur="1000" fill="hold"/>
                                        <p:tgtEl>
                                          <p:spTgt spid="311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119"/>
                                        </p:tgtEl>
                                        <p:attrNameLst>
                                          <p:attrName>style.visibility</p:attrName>
                                        </p:attrNameLst>
                                      </p:cBhvr>
                                      <p:to>
                                        <p:strVal val="visible"/>
                                      </p:to>
                                    </p:set>
                                    <p:anim calcmode="lin" valueType="num">
                                      <p:cBhvr additive="base">
                                        <p:cTn id="179" dur="1000" fill="hold"/>
                                        <p:tgtEl>
                                          <p:spTgt spid="3119"/>
                                        </p:tgtEl>
                                        <p:attrNameLst>
                                          <p:attrName>ppt_x</p:attrName>
                                        </p:attrNameLst>
                                      </p:cBhvr>
                                      <p:tavLst>
                                        <p:tav tm="0">
                                          <p:val>
                                            <p:strVal val="#ppt_x"/>
                                          </p:val>
                                        </p:tav>
                                        <p:tav tm="100000">
                                          <p:val>
                                            <p:strVal val="#ppt_x"/>
                                          </p:val>
                                        </p:tav>
                                      </p:tavLst>
                                    </p:anim>
                                    <p:anim calcmode="lin" valueType="num">
                                      <p:cBhvr additive="base">
                                        <p:cTn id="180" dur="1000" fill="hold"/>
                                        <p:tgtEl>
                                          <p:spTgt spid="311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20"/>
                                        </p:tgtEl>
                                        <p:attrNameLst>
                                          <p:attrName>style.visibility</p:attrName>
                                        </p:attrNameLst>
                                      </p:cBhvr>
                                      <p:to>
                                        <p:strVal val="visible"/>
                                      </p:to>
                                    </p:set>
                                    <p:anim calcmode="lin" valueType="num">
                                      <p:cBhvr additive="base">
                                        <p:cTn id="183" dur="1000" fill="hold"/>
                                        <p:tgtEl>
                                          <p:spTgt spid="3120"/>
                                        </p:tgtEl>
                                        <p:attrNameLst>
                                          <p:attrName>ppt_x</p:attrName>
                                        </p:attrNameLst>
                                      </p:cBhvr>
                                      <p:tavLst>
                                        <p:tav tm="0">
                                          <p:val>
                                            <p:strVal val="#ppt_x"/>
                                          </p:val>
                                        </p:tav>
                                        <p:tav tm="100000">
                                          <p:val>
                                            <p:strVal val="#ppt_x"/>
                                          </p:val>
                                        </p:tav>
                                      </p:tavLst>
                                    </p:anim>
                                    <p:anim calcmode="lin" valueType="num">
                                      <p:cBhvr additive="base">
                                        <p:cTn id="184" dur="1000" fill="hold"/>
                                        <p:tgtEl>
                                          <p:spTgt spid="312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21"/>
                                        </p:tgtEl>
                                        <p:attrNameLst>
                                          <p:attrName>style.visibility</p:attrName>
                                        </p:attrNameLst>
                                      </p:cBhvr>
                                      <p:to>
                                        <p:strVal val="visible"/>
                                      </p:to>
                                    </p:set>
                                    <p:anim calcmode="lin" valueType="num">
                                      <p:cBhvr additive="base">
                                        <p:cTn id="187" dur="1000" fill="hold"/>
                                        <p:tgtEl>
                                          <p:spTgt spid="3121"/>
                                        </p:tgtEl>
                                        <p:attrNameLst>
                                          <p:attrName>ppt_x</p:attrName>
                                        </p:attrNameLst>
                                      </p:cBhvr>
                                      <p:tavLst>
                                        <p:tav tm="0">
                                          <p:val>
                                            <p:strVal val="#ppt_x"/>
                                          </p:val>
                                        </p:tav>
                                        <p:tav tm="100000">
                                          <p:val>
                                            <p:strVal val="#ppt_x"/>
                                          </p:val>
                                        </p:tav>
                                      </p:tavLst>
                                    </p:anim>
                                    <p:anim calcmode="lin" valueType="num">
                                      <p:cBhvr additive="base">
                                        <p:cTn id="188" dur="1000" fill="hold"/>
                                        <p:tgtEl>
                                          <p:spTgt spid="312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2"/>
                                        </p:tgtEl>
                                        <p:attrNameLst>
                                          <p:attrName>style.visibility</p:attrName>
                                        </p:attrNameLst>
                                      </p:cBhvr>
                                      <p:to>
                                        <p:strVal val="visible"/>
                                      </p:to>
                                    </p:set>
                                    <p:anim calcmode="lin" valueType="num">
                                      <p:cBhvr additive="base">
                                        <p:cTn id="191" dur="1000" fill="hold"/>
                                        <p:tgtEl>
                                          <p:spTgt spid="3122"/>
                                        </p:tgtEl>
                                        <p:attrNameLst>
                                          <p:attrName>ppt_x</p:attrName>
                                        </p:attrNameLst>
                                      </p:cBhvr>
                                      <p:tavLst>
                                        <p:tav tm="0">
                                          <p:val>
                                            <p:strVal val="#ppt_x"/>
                                          </p:val>
                                        </p:tav>
                                        <p:tav tm="100000">
                                          <p:val>
                                            <p:strVal val="#ppt_x"/>
                                          </p:val>
                                        </p:tav>
                                      </p:tavLst>
                                    </p:anim>
                                    <p:anim calcmode="lin" valueType="num">
                                      <p:cBhvr additive="base">
                                        <p:cTn id="192" dur="1000" fill="hold"/>
                                        <p:tgtEl>
                                          <p:spTgt spid="312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23"/>
                                        </p:tgtEl>
                                        <p:attrNameLst>
                                          <p:attrName>style.visibility</p:attrName>
                                        </p:attrNameLst>
                                      </p:cBhvr>
                                      <p:to>
                                        <p:strVal val="visible"/>
                                      </p:to>
                                    </p:set>
                                    <p:anim calcmode="lin" valueType="num">
                                      <p:cBhvr additive="base">
                                        <p:cTn id="195" dur="1000" fill="hold"/>
                                        <p:tgtEl>
                                          <p:spTgt spid="3123"/>
                                        </p:tgtEl>
                                        <p:attrNameLst>
                                          <p:attrName>ppt_x</p:attrName>
                                        </p:attrNameLst>
                                      </p:cBhvr>
                                      <p:tavLst>
                                        <p:tav tm="0">
                                          <p:val>
                                            <p:strVal val="#ppt_x"/>
                                          </p:val>
                                        </p:tav>
                                        <p:tav tm="100000">
                                          <p:val>
                                            <p:strVal val="#ppt_x"/>
                                          </p:val>
                                        </p:tav>
                                      </p:tavLst>
                                    </p:anim>
                                    <p:anim calcmode="lin" valueType="num">
                                      <p:cBhvr additive="base">
                                        <p:cTn id="196" dur="1000" fill="hold"/>
                                        <p:tgtEl>
                                          <p:spTgt spid="312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24"/>
                                        </p:tgtEl>
                                        <p:attrNameLst>
                                          <p:attrName>style.visibility</p:attrName>
                                        </p:attrNameLst>
                                      </p:cBhvr>
                                      <p:to>
                                        <p:strVal val="visible"/>
                                      </p:to>
                                    </p:set>
                                    <p:anim calcmode="lin" valueType="num">
                                      <p:cBhvr additive="base">
                                        <p:cTn id="199" dur="1000" fill="hold"/>
                                        <p:tgtEl>
                                          <p:spTgt spid="3124"/>
                                        </p:tgtEl>
                                        <p:attrNameLst>
                                          <p:attrName>ppt_x</p:attrName>
                                        </p:attrNameLst>
                                      </p:cBhvr>
                                      <p:tavLst>
                                        <p:tav tm="0">
                                          <p:val>
                                            <p:strVal val="#ppt_x"/>
                                          </p:val>
                                        </p:tav>
                                        <p:tav tm="100000">
                                          <p:val>
                                            <p:strVal val="#ppt_x"/>
                                          </p:val>
                                        </p:tav>
                                      </p:tavLst>
                                    </p:anim>
                                    <p:anim calcmode="lin" valueType="num">
                                      <p:cBhvr additive="base">
                                        <p:cTn id="200" dur="1000" fill="hold"/>
                                        <p:tgtEl>
                                          <p:spTgt spid="312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25"/>
                                        </p:tgtEl>
                                        <p:attrNameLst>
                                          <p:attrName>style.visibility</p:attrName>
                                        </p:attrNameLst>
                                      </p:cBhvr>
                                      <p:to>
                                        <p:strVal val="visible"/>
                                      </p:to>
                                    </p:set>
                                    <p:anim calcmode="lin" valueType="num">
                                      <p:cBhvr additive="base">
                                        <p:cTn id="203" dur="1000" fill="hold"/>
                                        <p:tgtEl>
                                          <p:spTgt spid="3125"/>
                                        </p:tgtEl>
                                        <p:attrNameLst>
                                          <p:attrName>ppt_x</p:attrName>
                                        </p:attrNameLst>
                                      </p:cBhvr>
                                      <p:tavLst>
                                        <p:tav tm="0">
                                          <p:val>
                                            <p:strVal val="#ppt_x"/>
                                          </p:val>
                                        </p:tav>
                                        <p:tav tm="100000">
                                          <p:val>
                                            <p:strVal val="#ppt_x"/>
                                          </p:val>
                                        </p:tav>
                                      </p:tavLst>
                                    </p:anim>
                                    <p:anim calcmode="lin" valueType="num">
                                      <p:cBhvr additive="base">
                                        <p:cTn id="204" dur="1000" fill="hold"/>
                                        <p:tgtEl>
                                          <p:spTgt spid="3125"/>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3126"/>
                                        </p:tgtEl>
                                        <p:attrNameLst>
                                          <p:attrName>style.visibility</p:attrName>
                                        </p:attrNameLst>
                                      </p:cBhvr>
                                      <p:to>
                                        <p:strVal val="visible"/>
                                      </p:to>
                                    </p:set>
                                    <p:anim calcmode="lin" valueType="num">
                                      <p:cBhvr additive="base">
                                        <p:cTn id="207" dur="1000" fill="hold"/>
                                        <p:tgtEl>
                                          <p:spTgt spid="3126"/>
                                        </p:tgtEl>
                                        <p:attrNameLst>
                                          <p:attrName>ppt_x</p:attrName>
                                        </p:attrNameLst>
                                      </p:cBhvr>
                                      <p:tavLst>
                                        <p:tav tm="0">
                                          <p:val>
                                            <p:strVal val="#ppt_x"/>
                                          </p:val>
                                        </p:tav>
                                        <p:tav tm="100000">
                                          <p:val>
                                            <p:strVal val="#ppt_x"/>
                                          </p:val>
                                        </p:tav>
                                      </p:tavLst>
                                    </p:anim>
                                    <p:anim calcmode="lin" valueType="num">
                                      <p:cBhvr additive="base">
                                        <p:cTn id="208" dur="1000" fill="hold"/>
                                        <p:tgtEl>
                                          <p:spTgt spid="3126"/>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3127"/>
                                        </p:tgtEl>
                                        <p:attrNameLst>
                                          <p:attrName>style.visibility</p:attrName>
                                        </p:attrNameLst>
                                      </p:cBhvr>
                                      <p:to>
                                        <p:strVal val="visible"/>
                                      </p:to>
                                    </p:set>
                                    <p:anim calcmode="lin" valueType="num">
                                      <p:cBhvr additive="base">
                                        <p:cTn id="211" dur="1000" fill="hold"/>
                                        <p:tgtEl>
                                          <p:spTgt spid="3127"/>
                                        </p:tgtEl>
                                        <p:attrNameLst>
                                          <p:attrName>ppt_x</p:attrName>
                                        </p:attrNameLst>
                                      </p:cBhvr>
                                      <p:tavLst>
                                        <p:tav tm="0">
                                          <p:val>
                                            <p:strVal val="#ppt_x"/>
                                          </p:val>
                                        </p:tav>
                                        <p:tav tm="100000">
                                          <p:val>
                                            <p:strVal val="#ppt_x"/>
                                          </p:val>
                                        </p:tav>
                                      </p:tavLst>
                                    </p:anim>
                                    <p:anim calcmode="lin" valueType="num">
                                      <p:cBhvr additive="base">
                                        <p:cTn id="212" dur="1000" fill="hold"/>
                                        <p:tgtEl>
                                          <p:spTgt spid="3127"/>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3128"/>
                                        </p:tgtEl>
                                        <p:attrNameLst>
                                          <p:attrName>style.visibility</p:attrName>
                                        </p:attrNameLst>
                                      </p:cBhvr>
                                      <p:to>
                                        <p:strVal val="visible"/>
                                      </p:to>
                                    </p:set>
                                    <p:anim calcmode="lin" valueType="num">
                                      <p:cBhvr additive="base">
                                        <p:cTn id="215" dur="1000" fill="hold"/>
                                        <p:tgtEl>
                                          <p:spTgt spid="3128"/>
                                        </p:tgtEl>
                                        <p:attrNameLst>
                                          <p:attrName>ppt_x</p:attrName>
                                        </p:attrNameLst>
                                      </p:cBhvr>
                                      <p:tavLst>
                                        <p:tav tm="0">
                                          <p:val>
                                            <p:strVal val="#ppt_x"/>
                                          </p:val>
                                        </p:tav>
                                        <p:tav tm="100000">
                                          <p:val>
                                            <p:strVal val="#ppt_x"/>
                                          </p:val>
                                        </p:tav>
                                      </p:tavLst>
                                    </p:anim>
                                    <p:anim calcmode="lin" valueType="num">
                                      <p:cBhvr additive="base">
                                        <p:cTn id="216" dur="1000" fill="hold"/>
                                        <p:tgtEl>
                                          <p:spTgt spid="3128"/>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3129"/>
                                        </p:tgtEl>
                                        <p:attrNameLst>
                                          <p:attrName>style.visibility</p:attrName>
                                        </p:attrNameLst>
                                      </p:cBhvr>
                                      <p:to>
                                        <p:strVal val="visible"/>
                                      </p:to>
                                    </p:set>
                                    <p:anim calcmode="lin" valueType="num">
                                      <p:cBhvr additive="base">
                                        <p:cTn id="219" dur="1000" fill="hold"/>
                                        <p:tgtEl>
                                          <p:spTgt spid="3129"/>
                                        </p:tgtEl>
                                        <p:attrNameLst>
                                          <p:attrName>ppt_x</p:attrName>
                                        </p:attrNameLst>
                                      </p:cBhvr>
                                      <p:tavLst>
                                        <p:tav tm="0">
                                          <p:val>
                                            <p:strVal val="#ppt_x"/>
                                          </p:val>
                                        </p:tav>
                                        <p:tav tm="100000">
                                          <p:val>
                                            <p:strVal val="#ppt_x"/>
                                          </p:val>
                                        </p:tav>
                                      </p:tavLst>
                                    </p:anim>
                                    <p:anim calcmode="lin" valueType="num">
                                      <p:cBhvr additive="base">
                                        <p:cTn id="220" dur="1000" fill="hold"/>
                                        <p:tgtEl>
                                          <p:spTgt spid="3129"/>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3130"/>
                                        </p:tgtEl>
                                        <p:attrNameLst>
                                          <p:attrName>style.visibility</p:attrName>
                                        </p:attrNameLst>
                                      </p:cBhvr>
                                      <p:to>
                                        <p:strVal val="visible"/>
                                      </p:to>
                                    </p:set>
                                    <p:anim calcmode="lin" valueType="num">
                                      <p:cBhvr additive="base">
                                        <p:cTn id="223" dur="1000" fill="hold"/>
                                        <p:tgtEl>
                                          <p:spTgt spid="3130"/>
                                        </p:tgtEl>
                                        <p:attrNameLst>
                                          <p:attrName>ppt_x</p:attrName>
                                        </p:attrNameLst>
                                      </p:cBhvr>
                                      <p:tavLst>
                                        <p:tav tm="0">
                                          <p:val>
                                            <p:strVal val="#ppt_x"/>
                                          </p:val>
                                        </p:tav>
                                        <p:tav tm="100000">
                                          <p:val>
                                            <p:strVal val="#ppt_x"/>
                                          </p:val>
                                        </p:tav>
                                      </p:tavLst>
                                    </p:anim>
                                    <p:anim calcmode="lin" valueType="num">
                                      <p:cBhvr additive="base">
                                        <p:cTn id="224" dur="1000" fill="hold"/>
                                        <p:tgtEl>
                                          <p:spTgt spid="3130"/>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3131"/>
                                        </p:tgtEl>
                                        <p:attrNameLst>
                                          <p:attrName>style.visibility</p:attrName>
                                        </p:attrNameLst>
                                      </p:cBhvr>
                                      <p:to>
                                        <p:strVal val="visible"/>
                                      </p:to>
                                    </p:set>
                                    <p:anim calcmode="lin" valueType="num">
                                      <p:cBhvr additive="base">
                                        <p:cTn id="227" dur="1000" fill="hold"/>
                                        <p:tgtEl>
                                          <p:spTgt spid="3131"/>
                                        </p:tgtEl>
                                        <p:attrNameLst>
                                          <p:attrName>ppt_x</p:attrName>
                                        </p:attrNameLst>
                                      </p:cBhvr>
                                      <p:tavLst>
                                        <p:tav tm="0">
                                          <p:val>
                                            <p:strVal val="#ppt_x"/>
                                          </p:val>
                                        </p:tav>
                                        <p:tav tm="100000">
                                          <p:val>
                                            <p:strVal val="#ppt_x"/>
                                          </p:val>
                                        </p:tav>
                                      </p:tavLst>
                                    </p:anim>
                                    <p:anim calcmode="lin" valueType="num">
                                      <p:cBhvr additive="base">
                                        <p:cTn id="228" dur="1000" fill="hold"/>
                                        <p:tgtEl>
                                          <p:spTgt spid="3131"/>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3132"/>
                                        </p:tgtEl>
                                        <p:attrNameLst>
                                          <p:attrName>style.visibility</p:attrName>
                                        </p:attrNameLst>
                                      </p:cBhvr>
                                      <p:to>
                                        <p:strVal val="visible"/>
                                      </p:to>
                                    </p:set>
                                    <p:anim calcmode="lin" valueType="num">
                                      <p:cBhvr additive="base">
                                        <p:cTn id="231" dur="1000" fill="hold"/>
                                        <p:tgtEl>
                                          <p:spTgt spid="3132"/>
                                        </p:tgtEl>
                                        <p:attrNameLst>
                                          <p:attrName>ppt_x</p:attrName>
                                        </p:attrNameLst>
                                      </p:cBhvr>
                                      <p:tavLst>
                                        <p:tav tm="0">
                                          <p:val>
                                            <p:strVal val="#ppt_x"/>
                                          </p:val>
                                        </p:tav>
                                        <p:tav tm="100000">
                                          <p:val>
                                            <p:strVal val="#ppt_x"/>
                                          </p:val>
                                        </p:tav>
                                      </p:tavLst>
                                    </p:anim>
                                    <p:anim calcmode="lin" valueType="num">
                                      <p:cBhvr additive="base">
                                        <p:cTn id="232" dur="1000" fill="hold"/>
                                        <p:tgtEl>
                                          <p:spTgt spid="3132"/>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3133"/>
                                        </p:tgtEl>
                                        <p:attrNameLst>
                                          <p:attrName>style.visibility</p:attrName>
                                        </p:attrNameLst>
                                      </p:cBhvr>
                                      <p:to>
                                        <p:strVal val="visible"/>
                                      </p:to>
                                    </p:set>
                                    <p:anim calcmode="lin" valueType="num">
                                      <p:cBhvr additive="base">
                                        <p:cTn id="235" dur="1000" fill="hold"/>
                                        <p:tgtEl>
                                          <p:spTgt spid="3133"/>
                                        </p:tgtEl>
                                        <p:attrNameLst>
                                          <p:attrName>ppt_x</p:attrName>
                                        </p:attrNameLst>
                                      </p:cBhvr>
                                      <p:tavLst>
                                        <p:tav tm="0">
                                          <p:val>
                                            <p:strVal val="#ppt_x"/>
                                          </p:val>
                                        </p:tav>
                                        <p:tav tm="100000">
                                          <p:val>
                                            <p:strVal val="#ppt_x"/>
                                          </p:val>
                                        </p:tav>
                                      </p:tavLst>
                                    </p:anim>
                                    <p:anim calcmode="lin" valueType="num">
                                      <p:cBhvr additive="base">
                                        <p:cTn id="236" dur="1000" fill="hold"/>
                                        <p:tgtEl>
                                          <p:spTgt spid="3133"/>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3134"/>
                                        </p:tgtEl>
                                        <p:attrNameLst>
                                          <p:attrName>style.visibility</p:attrName>
                                        </p:attrNameLst>
                                      </p:cBhvr>
                                      <p:to>
                                        <p:strVal val="visible"/>
                                      </p:to>
                                    </p:set>
                                    <p:anim calcmode="lin" valueType="num">
                                      <p:cBhvr additive="base">
                                        <p:cTn id="239" dur="1000" fill="hold"/>
                                        <p:tgtEl>
                                          <p:spTgt spid="3134"/>
                                        </p:tgtEl>
                                        <p:attrNameLst>
                                          <p:attrName>ppt_x</p:attrName>
                                        </p:attrNameLst>
                                      </p:cBhvr>
                                      <p:tavLst>
                                        <p:tav tm="0">
                                          <p:val>
                                            <p:strVal val="#ppt_x"/>
                                          </p:val>
                                        </p:tav>
                                        <p:tav tm="100000">
                                          <p:val>
                                            <p:strVal val="#ppt_x"/>
                                          </p:val>
                                        </p:tav>
                                      </p:tavLst>
                                    </p:anim>
                                    <p:anim calcmode="lin" valueType="num">
                                      <p:cBhvr additive="base">
                                        <p:cTn id="240" dur="1000" fill="hold"/>
                                        <p:tgtEl>
                                          <p:spTgt spid="3134"/>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3135"/>
                                        </p:tgtEl>
                                        <p:attrNameLst>
                                          <p:attrName>style.visibility</p:attrName>
                                        </p:attrNameLst>
                                      </p:cBhvr>
                                      <p:to>
                                        <p:strVal val="visible"/>
                                      </p:to>
                                    </p:set>
                                    <p:anim calcmode="lin" valueType="num">
                                      <p:cBhvr additive="base">
                                        <p:cTn id="243" dur="1000" fill="hold"/>
                                        <p:tgtEl>
                                          <p:spTgt spid="3135"/>
                                        </p:tgtEl>
                                        <p:attrNameLst>
                                          <p:attrName>ppt_x</p:attrName>
                                        </p:attrNameLst>
                                      </p:cBhvr>
                                      <p:tavLst>
                                        <p:tav tm="0">
                                          <p:val>
                                            <p:strVal val="#ppt_x"/>
                                          </p:val>
                                        </p:tav>
                                        <p:tav tm="100000">
                                          <p:val>
                                            <p:strVal val="#ppt_x"/>
                                          </p:val>
                                        </p:tav>
                                      </p:tavLst>
                                    </p:anim>
                                    <p:anim calcmode="lin" valueType="num">
                                      <p:cBhvr additive="base">
                                        <p:cTn id="244" dur="1000" fill="hold"/>
                                        <p:tgtEl>
                                          <p:spTgt spid="3135"/>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3136"/>
                                        </p:tgtEl>
                                        <p:attrNameLst>
                                          <p:attrName>style.visibility</p:attrName>
                                        </p:attrNameLst>
                                      </p:cBhvr>
                                      <p:to>
                                        <p:strVal val="visible"/>
                                      </p:to>
                                    </p:set>
                                    <p:anim calcmode="lin" valueType="num">
                                      <p:cBhvr additive="base">
                                        <p:cTn id="247" dur="1000" fill="hold"/>
                                        <p:tgtEl>
                                          <p:spTgt spid="3136"/>
                                        </p:tgtEl>
                                        <p:attrNameLst>
                                          <p:attrName>ppt_x</p:attrName>
                                        </p:attrNameLst>
                                      </p:cBhvr>
                                      <p:tavLst>
                                        <p:tav tm="0">
                                          <p:val>
                                            <p:strVal val="#ppt_x"/>
                                          </p:val>
                                        </p:tav>
                                        <p:tav tm="100000">
                                          <p:val>
                                            <p:strVal val="#ppt_x"/>
                                          </p:val>
                                        </p:tav>
                                      </p:tavLst>
                                    </p:anim>
                                    <p:anim calcmode="lin" valueType="num">
                                      <p:cBhvr additive="base">
                                        <p:cTn id="248" dur="1000" fill="hold"/>
                                        <p:tgtEl>
                                          <p:spTgt spid="3136"/>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3137"/>
                                        </p:tgtEl>
                                        <p:attrNameLst>
                                          <p:attrName>style.visibility</p:attrName>
                                        </p:attrNameLst>
                                      </p:cBhvr>
                                      <p:to>
                                        <p:strVal val="visible"/>
                                      </p:to>
                                    </p:set>
                                    <p:anim calcmode="lin" valueType="num">
                                      <p:cBhvr additive="base">
                                        <p:cTn id="251" dur="1000" fill="hold"/>
                                        <p:tgtEl>
                                          <p:spTgt spid="3137"/>
                                        </p:tgtEl>
                                        <p:attrNameLst>
                                          <p:attrName>ppt_x</p:attrName>
                                        </p:attrNameLst>
                                      </p:cBhvr>
                                      <p:tavLst>
                                        <p:tav tm="0">
                                          <p:val>
                                            <p:strVal val="#ppt_x"/>
                                          </p:val>
                                        </p:tav>
                                        <p:tav tm="100000">
                                          <p:val>
                                            <p:strVal val="#ppt_x"/>
                                          </p:val>
                                        </p:tav>
                                      </p:tavLst>
                                    </p:anim>
                                    <p:anim calcmode="lin" valueType="num">
                                      <p:cBhvr additive="base">
                                        <p:cTn id="252" dur="1000" fill="hold"/>
                                        <p:tgtEl>
                                          <p:spTgt spid="3137"/>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3138"/>
                                        </p:tgtEl>
                                        <p:attrNameLst>
                                          <p:attrName>style.visibility</p:attrName>
                                        </p:attrNameLst>
                                      </p:cBhvr>
                                      <p:to>
                                        <p:strVal val="visible"/>
                                      </p:to>
                                    </p:set>
                                    <p:anim calcmode="lin" valueType="num">
                                      <p:cBhvr additive="base">
                                        <p:cTn id="255" dur="1000" fill="hold"/>
                                        <p:tgtEl>
                                          <p:spTgt spid="3138"/>
                                        </p:tgtEl>
                                        <p:attrNameLst>
                                          <p:attrName>ppt_x</p:attrName>
                                        </p:attrNameLst>
                                      </p:cBhvr>
                                      <p:tavLst>
                                        <p:tav tm="0">
                                          <p:val>
                                            <p:strVal val="#ppt_x"/>
                                          </p:val>
                                        </p:tav>
                                        <p:tav tm="100000">
                                          <p:val>
                                            <p:strVal val="#ppt_x"/>
                                          </p:val>
                                        </p:tav>
                                      </p:tavLst>
                                    </p:anim>
                                    <p:anim calcmode="lin" valueType="num">
                                      <p:cBhvr additive="base">
                                        <p:cTn id="256" dur="1000" fill="hold"/>
                                        <p:tgtEl>
                                          <p:spTgt spid="3138"/>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3139"/>
                                        </p:tgtEl>
                                        <p:attrNameLst>
                                          <p:attrName>style.visibility</p:attrName>
                                        </p:attrNameLst>
                                      </p:cBhvr>
                                      <p:to>
                                        <p:strVal val="visible"/>
                                      </p:to>
                                    </p:set>
                                    <p:anim calcmode="lin" valueType="num">
                                      <p:cBhvr additive="base">
                                        <p:cTn id="259" dur="1000" fill="hold"/>
                                        <p:tgtEl>
                                          <p:spTgt spid="3139"/>
                                        </p:tgtEl>
                                        <p:attrNameLst>
                                          <p:attrName>ppt_x</p:attrName>
                                        </p:attrNameLst>
                                      </p:cBhvr>
                                      <p:tavLst>
                                        <p:tav tm="0">
                                          <p:val>
                                            <p:strVal val="#ppt_x"/>
                                          </p:val>
                                        </p:tav>
                                        <p:tav tm="100000">
                                          <p:val>
                                            <p:strVal val="#ppt_x"/>
                                          </p:val>
                                        </p:tav>
                                      </p:tavLst>
                                    </p:anim>
                                    <p:anim calcmode="lin" valueType="num">
                                      <p:cBhvr additive="base">
                                        <p:cTn id="260" dur="1000" fill="hold"/>
                                        <p:tgtEl>
                                          <p:spTgt spid="3139"/>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3140"/>
                                        </p:tgtEl>
                                        <p:attrNameLst>
                                          <p:attrName>style.visibility</p:attrName>
                                        </p:attrNameLst>
                                      </p:cBhvr>
                                      <p:to>
                                        <p:strVal val="visible"/>
                                      </p:to>
                                    </p:set>
                                    <p:anim calcmode="lin" valueType="num">
                                      <p:cBhvr additive="base">
                                        <p:cTn id="263" dur="1000" fill="hold"/>
                                        <p:tgtEl>
                                          <p:spTgt spid="3140"/>
                                        </p:tgtEl>
                                        <p:attrNameLst>
                                          <p:attrName>ppt_x</p:attrName>
                                        </p:attrNameLst>
                                      </p:cBhvr>
                                      <p:tavLst>
                                        <p:tav tm="0">
                                          <p:val>
                                            <p:strVal val="#ppt_x"/>
                                          </p:val>
                                        </p:tav>
                                        <p:tav tm="100000">
                                          <p:val>
                                            <p:strVal val="#ppt_x"/>
                                          </p:val>
                                        </p:tav>
                                      </p:tavLst>
                                    </p:anim>
                                    <p:anim calcmode="lin" valueType="num">
                                      <p:cBhvr additive="base">
                                        <p:cTn id="264" dur="1000" fill="hold"/>
                                        <p:tgtEl>
                                          <p:spTgt spid="3140"/>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3141"/>
                                        </p:tgtEl>
                                        <p:attrNameLst>
                                          <p:attrName>style.visibility</p:attrName>
                                        </p:attrNameLst>
                                      </p:cBhvr>
                                      <p:to>
                                        <p:strVal val="visible"/>
                                      </p:to>
                                    </p:set>
                                    <p:anim calcmode="lin" valueType="num">
                                      <p:cBhvr additive="base">
                                        <p:cTn id="267" dur="1000" fill="hold"/>
                                        <p:tgtEl>
                                          <p:spTgt spid="3141"/>
                                        </p:tgtEl>
                                        <p:attrNameLst>
                                          <p:attrName>ppt_x</p:attrName>
                                        </p:attrNameLst>
                                      </p:cBhvr>
                                      <p:tavLst>
                                        <p:tav tm="0">
                                          <p:val>
                                            <p:strVal val="#ppt_x"/>
                                          </p:val>
                                        </p:tav>
                                        <p:tav tm="100000">
                                          <p:val>
                                            <p:strVal val="#ppt_x"/>
                                          </p:val>
                                        </p:tav>
                                      </p:tavLst>
                                    </p:anim>
                                    <p:anim calcmode="lin" valueType="num">
                                      <p:cBhvr additive="base">
                                        <p:cTn id="268" dur="1000" fill="hold"/>
                                        <p:tgtEl>
                                          <p:spTgt spid="3141"/>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142"/>
                                        </p:tgtEl>
                                        <p:attrNameLst>
                                          <p:attrName>style.visibility</p:attrName>
                                        </p:attrNameLst>
                                      </p:cBhvr>
                                      <p:to>
                                        <p:strVal val="visible"/>
                                      </p:to>
                                    </p:set>
                                    <p:anim calcmode="lin" valueType="num">
                                      <p:cBhvr additive="base">
                                        <p:cTn id="271" dur="1000" fill="hold"/>
                                        <p:tgtEl>
                                          <p:spTgt spid="3142"/>
                                        </p:tgtEl>
                                        <p:attrNameLst>
                                          <p:attrName>ppt_x</p:attrName>
                                        </p:attrNameLst>
                                      </p:cBhvr>
                                      <p:tavLst>
                                        <p:tav tm="0">
                                          <p:val>
                                            <p:strVal val="#ppt_x"/>
                                          </p:val>
                                        </p:tav>
                                        <p:tav tm="100000">
                                          <p:val>
                                            <p:strVal val="#ppt_x"/>
                                          </p:val>
                                        </p:tav>
                                      </p:tavLst>
                                    </p:anim>
                                    <p:anim calcmode="lin" valueType="num">
                                      <p:cBhvr additive="base">
                                        <p:cTn id="272" dur="1000" fill="hold"/>
                                        <p:tgtEl>
                                          <p:spTgt spid="3142"/>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143"/>
                                        </p:tgtEl>
                                        <p:attrNameLst>
                                          <p:attrName>style.visibility</p:attrName>
                                        </p:attrNameLst>
                                      </p:cBhvr>
                                      <p:to>
                                        <p:strVal val="visible"/>
                                      </p:to>
                                    </p:set>
                                    <p:anim calcmode="lin" valueType="num">
                                      <p:cBhvr additive="base">
                                        <p:cTn id="275" dur="1000" fill="hold"/>
                                        <p:tgtEl>
                                          <p:spTgt spid="3143"/>
                                        </p:tgtEl>
                                        <p:attrNameLst>
                                          <p:attrName>ppt_x</p:attrName>
                                        </p:attrNameLst>
                                      </p:cBhvr>
                                      <p:tavLst>
                                        <p:tav tm="0">
                                          <p:val>
                                            <p:strVal val="#ppt_x"/>
                                          </p:val>
                                        </p:tav>
                                        <p:tav tm="100000">
                                          <p:val>
                                            <p:strVal val="#ppt_x"/>
                                          </p:val>
                                        </p:tav>
                                      </p:tavLst>
                                    </p:anim>
                                    <p:anim calcmode="lin" valueType="num">
                                      <p:cBhvr additive="base">
                                        <p:cTn id="276" dur="1000" fill="hold"/>
                                        <p:tgtEl>
                                          <p:spTgt spid="3143"/>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144"/>
                                        </p:tgtEl>
                                        <p:attrNameLst>
                                          <p:attrName>style.visibility</p:attrName>
                                        </p:attrNameLst>
                                      </p:cBhvr>
                                      <p:to>
                                        <p:strVal val="visible"/>
                                      </p:to>
                                    </p:set>
                                    <p:anim calcmode="lin" valueType="num">
                                      <p:cBhvr additive="base">
                                        <p:cTn id="279" dur="1000" fill="hold"/>
                                        <p:tgtEl>
                                          <p:spTgt spid="3144"/>
                                        </p:tgtEl>
                                        <p:attrNameLst>
                                          <p:attrName>ppt_x</p:attrName>
                                        </p:attrNameLst>
                                      </p:cBhvr>
                                      <p:tavLst>
                                        <p:tav tm="0">
                                          <p:val>
                                            <p:strVal val="#ppt_x"/>
                                          </p:val>
                                        </p:tav>
                                        <p:tav tm="100000">
                                          <p:val>
                                            <p:strVal val="#ppt_x"/>
                                          </p:val>
                                        </p:tav>
                                      </p:tavLst>
                                    </p:anim>
                                    <p:anim calcmode="lin" valueType="num">
                                      <p:cBhvr additive="base">
                                        <p:cTn id="280" dur="1000" fill="hold"/>
                                        <p:tgtEl>
                                          <p:spTgt spid="3144"/>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145"/>
                                        </p:tgtEl>
                                        <p:attrNameLst>
                                          <p:attrName>style.visibility</p:attrName>
                                        </p:attrNameLst>
                                      </p:cBhvr>
                                      <p:to>
                                        <p:strVal val="visible"/>
                                      </p:to>
                                    </p:set>
                                    <p:anim calcmode="lin" valueType="num">
                                      <p:cBhvr additive="base">
                                        <p:cTn id="283" dur="1000" fill="hold"/>
                                        <p:tgtEl>
                                          <p:spTgt spid="3145"/>
                                        </p:tgtEl>
                                        <p:attrNameLst>
                                          <p:attrName>ppt_x</p:attrName>
                                        </p:attrNameLst>
                                      </p:cBhvr>
                                      <p:tavLst>
                                        <p:tav tm="0">
                                          <p:val>
                                            <p:strVal val="#ppt_x"/>
                                          </p:val>
                                        </p:tav>
                                        <p:tav tm="100000">
                                          <p:val>
                                            <p:strVal val="#ppt_x"/>
                                          </p:val>
                                        </p:tav>
                                      </p:tavLst>
                                    </p:anim>
                                    <p:anim calcmode="lin" valueType="num">
                                      <p:cBhvr additive="base">
                                        <p:cTn id="284" dur="1000" fill="hold"/>
                                        <p:tgtEl>
                                          <p:spTgt spid="3145"/>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146"/>
                                        </p:tgtEl>
                                        <p:attrNameLst>
                                          <p:attrName>style.visibility</p:attrName>
                                        </p:attrNameLst>
                                      </p:cBhvr>
                                      <p:to>
                                        <p:strVal val="visible"/>
                                      </p:to>
                                    </p:set>
                                    <p:anim calcmode="lin" valueType="num">
                                      <p:cBhvr additive="base">
                                        <p:cTn id="287" dur="1000" fill="hold"/>
                                        <p:tgtEl>
                                          <p:spTgt spid="3146"/>
                                        </p:tgtEl>
                                        <p:attrNameLst>
                                          <p:attrName>ppt_x</p:attrName>
                                        </p:attrNameLst>
                                      </p:cBhvr>
                                      <p:tavLst>
                                        <p:tav tm="0">
                                          <p:val>
                                            <p:strVal val="#ppt_x"/>
                                          </p:val>
                                        </p:tav>
                                        <p:tav tm="100000">
                                          <p:val>
                                            <p:strVal val="#ppt_x"/>
                                          </p:val>
                                        </p:tav>
                                      </p:tavLst>
                                    </p:anim>
                                    <p:anim calcmode="lin" valueType="num">
                                      <p:cBhvr additive="base">
                                        <p:cTn id="288" dur="1000" fill="hold"/>
                                        <p:tgtEl>
                                          <p:spTgt spid="3146"/>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147"/>
                                        </p:tgtEl>
                                        <p:attrNameLst>
                                          <p:attrName>style.visibility</p:attrName>
                                        </p:attrNameLst>
                                      </p:cBhvr>
                                      <p:to>
                                        <p:strVal val="visible"/>
                                      </p:to>
                                    </p:set>
                                    <p:anim calcmode="lin" valueType="num">
                                      <p:cBhvr additive="base">
                                        <p:cTn id="291" dur="1000" fill="hold"/>
                                        <p:tgtEl>
                                          <p:spTgt spid="3147"/>
                                        </p:tgtEl>
                                        <p:attrNameLst>
                                          <p:attrName>ppt_x</p:attrName>
                                        </p:attrNameLst>
                                      </p:cBhvr>
                                      <p:tavLst>
                                        <p:tav tm="0">
                                          <p:val>
                                            <p:strVal val="#ppt_x"/>
                                          </p:val>
                                        </p:tav>
                                        <p:tav tm="100000">
                                          <p:val>
                                            <p:strVal val="#ppt_x"/>
                                          </p:val>
                                        </p:tav>
                                      </p:tavLst>
                                    </p:anim>
                                    <p:anim calcmode="lin" valueType="num">
                                      <p:cBhvr additive="base">
                                        <p:cTn id="292" dur="1000" fill="hold"/>
                                        <p:tgtEl>
                                          <p:spTgt spid="3147"/>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148"/>
                                        </p:tgtEl>
                                        <p:attrNameLst>
                                          <p:attrName>style.visibility</p:attrName>
                                        </p:attrNameLst>
                                      </p:cBhvr>
                                      <p:to>
                                        <p:strVal val="visible"/>
                                      </p:to>
                                    </p:set>
                                    <p:anim calcmode="lin" valueType="num">
                                      <p:cBhvr additive="base">
                                        <p:cTn id="295" dur="1000" fill="hold"/>
                                        <p:tgtEl>
                                          <p:spTgt spid="3148"/>
                                        </p:tgtEl>
                                        <p:attrNameLst>
                                          <p:attrName>ppt_x</p:attrName>
                                        </p:attrNameLst>
                                      </p:cBhvr>
                                      <p:tavLst>
                                        <p:tav tm="0">
                                          <p:val>
                                            <p:strVal val="#ppt_x"/>
                                          </p:val>
                                        </p:tav>
                                        <p:tav tm="100000">
                                          <p:val>
                                            <p:strVal val="#ppt_x"/>
                                          </p:val>
                                        </p:tav>
                                      </p:tavLst>
                                    </p:anim>
                                    <p:anim calcmode="lin" valueType="num">
                                      <p:cBhvr additive="base">
                                        <p:cTn id="296" dur="1000" fill="hold"/>
                                        <p:tgtEl>
                                          <p:spTgt spid="3148"/>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149"/>
                                        </p:tgtEl>
                                        <p:attrNameLst>
                                          <p:attrName>style.visibility</p:attrName>
                                        </p:attrNameLst>
                                      </p:cBhvr>
                                      <p:to>
                                        <p:strVal val="visible"/>
                                      </p:to>
                                    </p:set>
                                    <p:anim calcmode="lin" valueType="num">
                                      <p:cBhvr additive="base">
                                        <p:cTn id="299" dur="1000" fill="hold"/>
                                        <p:tgtEl>
                                          <p:spTgt spid="3149"/>
                                        </p:tgtEl>
                                        <p:attrNameLst>
                                          <p:attrName>ppt_x</p:attrName>
                                        </p:attrNameLst>
                                      </p:cBhvr>
                                      <p:tavLst>
                                        <p:tav tm="0">
                                          <p:val>
                                            <p:strVal val="#ppt_x"/>
                                          </p:val>
                                        </p:tav>
                                        <p:tav tm="100000">
                                          <p:val>
                                            <p:strVal val="#ppt_x"/>
                                          </p:val>
                                        </p:tav>
                                      </p:tavLst>
                                    </p:anim>
                                    <p:anim calcmode="lin" valueType="num">
                                      <p:cBhvr additive="base">
                                        <p:cTn id="300" dur="1000" fill="hold"/>
                                        <p:tgtEl>
                                          <p:spTgt spid="3149"/>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150"/>
                                        </p:tgtEl>
                                        <p:attrNameLst>
                                          <p:attrName>style.visibility</p:attrName>
                                        </p:attrNameLst>
                                      </p:cBhvr>
                                      <p:to>
                                        <p:strVal val="visible"/>
                                      </p:to>
                                    </p:set>
                                    <p:anim calcmode="lin" valueType="num">
                                      <p:cBhvr additive="base">
                                        <p:cTn id="303" dur="1000" fill="hold"/>
                                        <p:tgtEl>
                                          <p:spTgt spid="3150"/>
                                        </p:tgtEl>
                                        <p:attrNameLst>
                                          <p:attrName>ppt_x</p:attrName>
                                        </p:attrNameLst>
                                      </p:cBhvr>
                                      <p:tavLst>
                                        <p:tav tm="0">
                                          <p:val>
                                            <p:strVal val="#ppt_x"/>
                                          </p:val>
                                        </p:tav>
                                        <p:tav tm="100000">
                                          <p:val>
                                            <p:strVal val="#ppt_x"/>
                                          </p:val>
                                        </p:tav>
                                      </p:tavLst>
                                    </p:anim>
                                    <p:anim calcmode="lin" valueType="num">
                                      <p:cBhvr additive="base">
                                        <p:cTn id="304" dur="1000" fill="hold"/>
                                        <p:tgtEl>
                                          <p:spTgt spid="3150"/>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151"/>
                                        </p:tgtEl>
                                        <p:attrNameLst>
                                          <p:attrName>style.visibility</p:attrName>
                                        </p:attrNameLst>
                                      </p:cBhvr>
                                      <p:to>
                                        <p:strVal val="visible"/>
                                      </p:to>
                                    </p:set>
                                    <p:anim calcmode="lin" valueType="num">
                                      <p:cBhvr additive="base">
                                        <p:cTn id="307" dur="1000" fill="hold"/>
                                        <p:tgtEl>
                                          <p:spTgt spid="3151"/>
                                        </p:tgtEl>
                                        <p:attrNameLst>
                                          <p:attrName>ppt_x</p:attrName>
                                        </p:attrNameLst>
                                      </p:cBhvr>
                                      <p:tavLst>
                                        <p:tav tm="0">
                                          <p:val>
                                            <p:strVal val="#ppt_x"/>
                                          </p:val>
                                        </p:tav>
                                        <p:tav tm="100000">
                                          <p:val>
                                            <p:strVal val="#ppt_x"/>
                                          </p:val>
                                        </p:tav>
                                      </p:tavLst>
                                    </p:anim>
                                    <p:anim calcmode="lin" valueType="num">
                                      <p:cBhvr additive="base">
                                        <p:cTn id="308" dur="1000" fill="hold"/>
                                        <p:tgtEl>
                                          <p:spTgt spid="3151"/>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52"/>
                                        </p:tgtEl>
                                        <p:attrNameLst>
                                          <p:attrName>style.visibility</p:attrName>
                                        </p:attrNameLst>
                                      </p:cBhvr>
                                      <p:to>
                                        <p:strVal val="visible"/>
                                      </p:to>
                                    </p:set>
                                    <p:anim calcmode="lin" valueType="num">
                                      <p:cBhvr additive="base">
                                        <p:cTn id="311" dur="1000" fill="hold"/>
                                        <p:tgtEl>
                                          <p:spTgt spid="3152"/>
                                        </p:tgtEl>
                                        <p:attrNameLst>
                                          <p:attrName>ppt_x</p:attrName>
                                        </p:attrNameLst>
                                      </p:cBhvr>
                                      <p:tavLst>
                                        <p:tav tm="0">
                                          <p:val>
                                            <p:strVal val="#ppt_x"/>
                                          </p:val>
                                        </p:tav>
                                        <p:tav tm="100000">
                                          <p:val>
                                            <p:strVal val="#ppt_x"/>
                                          </p:val>
                                        </p:tav>
                                      </p:tavLst>
                                    </p:anim>
                                    <p:anim calcmode="lin" valueType="num">
                                      <p:cBhvr additive="base">
                                        <p:cTn id="312" dur="1000" fill="hold"/>
                                        <p:tgtEl>
                                          <p:spTgt spid="3152"/>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53"/>
                                        </p:tgtEl>
                                        <p:attrNameLst>
                                          <p:attrName>style.visibility</p:attrName>
                                        </p:attrNameLst>
                                      </p:cBhvr>
                                      <p:to>
                                        <p:strVal val="visible"/>
                                      </p:to>
                                    </p:set>
                                    <p:anim calcmode="lin" valueType="num">
                                      <p:cBhvr additive="base">
                                        <p:cTn id="315" dur="1000" fill="hold"/>
                                        <p:tgtEl>
                                          <p:spTgt spid="3153"/>
                                        </p:tgtEl>
                                        <p:attrNameLst>
                                          <p:attrName>ppt_x</p:attrName>
                                        </p:attrNameLst>
                                      </p:cBhvr>
                                      <p:tavLst>
                                        <p:tav tm="0">
                                          <p:val>
                                            <p:strVal val="#ppt_x"/>
                                          </p:val>
                                        </p:tav>
                                        <p:tav tm="100000">
                                          <p:val>
                                            <p:strVal val="#ppt_x"/>
                                          </p:val>
                                        </p:tav>
                                      </p:tavLst>
                                    </p:anim>
                                    <p:anim calcmode="lin" valueType="num">
                                      <p:cBhvr additive="base">
                                        <p:cTn id="316" dur="1000" fill="hold"/>
                                        <p:tgtEl>
                                          <p:spTgt spid="3153"/>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54"/>
                                        </p:tgtEl>
                                        <p:attrNameLst>
                                          <p:attrName>style.visibility</p:attrName>
                                        </p:attrNameLst>
                                      </p:cBhvr>
                                      <p:to>
                                        <p:strVal val="visible"/>
                                      </p:to>
                                    </p:set>
                                    <p:anim calcmode="lin" valueType="num">
                                      <p:cBhvr additive="base">
                                        <p:cTn id="319" dur="1000" fill="hold"/>
                                        <p:tgtEl>
                                          <p:spTgt spid="3154"/>
                                        </p:tgtEl>
                                        <p:attrNameLst>
                                          <p:attrName>ppt_x</p:attrName>
                                        </p:attrNameLst>
                                      </p:cBhvr>
                                      <p:tavLst>
                                        <p:tav tm="0">
                                          <p:val>
                                            <p:strVal val="#ppt_x"/>
                                          </p:val>
                                        </p:tav>
                                        <p:tav tm="100000">
                                          <p:val>
                                            <p:strVal val="#ppt_x"/>
                                          </p:val>
                                        </p:tav>
                                      </p:tavLst>
                                    </p:anim>
                                    <p:anim calcmode="lin" valueType="num">
                                      <p:cBhvr additive="base">
                                        <p:cTn id="320" dur="1000" fill="hold"/>
                                        <p:tgtEl>
                                          <p:spTgt spid="3154"/>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55"/>
                                        </p:tgtEl>
                                        <p:attrNameLst>
                                          <p:attrName>style.visibility</p:attrName>
                                        </p:attrNameLst>
                                      </p:cBhvr>
                                      <p:to>
                                        <p:strVal val="visible"/>
                                      </p:to>
                                    </p:set>
                                    <p:anim calcmode="lin" valueType="num">
                                      <p:cBhvr additive="base">
                                        <p:cTn id="323" dur="1000" fill="hold"/>
                                        <p:tgtEl>
                                          <p:spTgt spid="3155"/>
                                        </p:tgtEl>
                                        <p:attrNameLst>
                                          <p:attrName>ppt_x</p:attrName>
                                        </p:attrNameLst>
                                      </p:cBhvr>
                                      <p:tavLst>
                                        <p:tav tm="0">
                                          <p:val>
                                            <p:strVal val="#ppt_x"/>
                                          </p:val>
                                        </p:tav>
                                        <p:tav tm="100000">
                                          <p:val>
                                            <p:strVal val="#ppt_x"/>
                                          </p:val>
                                        </p:tav>
                                      </p:tavLst>
                                    </p:anim>
                                    <p:anim calcmode="lin" valueType="num">
                                      <p:cBhvr additive="base">
                                        <p:cTn id="324" dur="1000" fill="hold"/>
                                        <p:tgtEl>
                                          <p:spTgt spid="3155"/>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56"/>
                                        </p:tgtEl>
                                        <p:attrNameLst>
                                          <p:attrName>style.visibility</p:attrName>
                                        </p:attrNameLst>
                                      </p:cBhvr>
                                      <p:to>
                                        <p:strVal val="visible"/>
                                      </p:to>
                                    </p:set>
                                    <p:anim calcmode="lin" valueType="num">
                                      <p:cBhvr additive="base">
                                        <p:cTn id="327" dur="1000" fill="hold"/>
                                        <p:tgtEl>
                                          <p:spTgt spid="3156"/>
                                        </p:tgtEl>
                                        <p:attrNameLst>
                                          <p:attrName>ppt_x</p:attrName>
                                        </p:attrNameLst>
                                      </p:cBhvr>
                                      <p:tavLst>
                                        <p:tav tm="0">
                                          <p:val>
                                            <p:strVal val="#ppt_x"/>
                                          </p:val>
                                        </p:tav>
                                        <p:tav tm="100000">
                                          <p:val>
                                            <p:strVal val="#ppt_x"/>
                                          </p:val>
                                        </p:tav>
                                      </p:tavLst>
                                    </p:anim>
                                    <p:anim calcmode="lin" valueType="num">
                                      <p:cBhvr additive="base">
                                        <p:cTn id="328" dur="1000" fill="hold"/>
                                        <p:tgtEl>
                                          <p:spTgt spid="3156"/>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7"/>
                                        </p:tgtEl>
                                        <p:attrNameLst>
                                          <p:attrName>style.visibility</p:attrName>
                                        </p:attrNameLst>
                                      </p:cBhvr>
                                      <p:to>
                                        <p:strVal val="visible"/>
                                      </p:to>
                                    </p:set>
                                    <p:anim calcmode="lin" valueType="num">
                                      <p:cBhvr additive="base">
                                        <p:cTn id="331" dur="1000" fill="hold"/>
                                        <p:tgtEl>
                                          <p:spTgt spid="3157"/>
                                        </p:tgtEl>
                                        <p:attrNameLst>
                                          <p:attrName>ppt_x</p:attrName>
                                        </p:attrNameLst>
                                      </p:cBhvr>
                                      <p:tavLst>
                                        <p:tav tm="0">
                                          <p:val>
                                            <p:strVal val="#ppt_x"/>
                                          </p:val>
                                        </p:tav>
                                        <p:tav tm="100000">
                                          <p:val>
                                            <p:strVal val="#ppt_x"/>
                                          </p:val>
                                        </p:tav>
                                      </p:tavLst>
                                    </p:anim>
                                    <p:anim calcmode="lin" valueType="num">
                                      <p:cBhvr additive="base">
                                        <p:cTn id="332" dur="1000" fill="hold"/>
                                        <p:tgtEl>
                                          <p:spTgt spid="3157"/>
                                        </p:tgtEl>
                                        <p:attrNameLst>
                                          <p:attrName>ppt_y</p:attrName>
                                        </p:attrNameLst>
                                      </p:cBhvr>
                                      <p:tavLst>
                                        <p:tav tm="0">
                                          <p:val>
                                            <p:strVal val="1+#ppt_h/2"/>
                                          </p:val>
                                        </p:tav>
                                        <p:tav tm="100000">
                                          <p:val>
                                            <p:strVal val="#ppt_y"/>
                                          </p:val>
                                        </p:tav>
                                      </p:tavLst>
                                    </p:anim>
                                  </p:childTnLst>
                                </p:cTn>
                              </p:par>
                            </p:childTnLst>
                          </p:cTn>
                        </p:par>
                        <p:par>
                          <p:cTn id="333" fill="hold">
                            <p:stCondLst>
                              <p:cond delay="1500"/>
                            </p:stCondLst>
                            <p:childTnLst>
                              <p:par>
                                <p:cTn id="334" presetID="2" presetClass="entr" presetSubtype="8" fill="hold" nodeType="afterEffect">
                                  <p:stCondLst>
                                    <p:cond delay="0"/>
                                  </p:stCondLst>
                                  <p:childTnLst>
                                    <p:set>
                                      <p:cBhvr>
                                        <p:cTn id="335" dur="1" fill="hold">
                                          <p:stCondLst>
                                            <p:cond delay="0"/>
                                          </p:stCondLst>
                                        </p:cTn>
                                        <p:tgtEl>
                                          <p:spTgt spid="122"/>
                                        </p:tgtEl>
                                        <p:attrNameLst>
                                          <p:attrName>style.visibility</p:attrName>
                                        </p:attrNameLst>
                                      </p:cBhvr>
                                      <p:to>
                                        <p:strVal val="visible"/>
                                      </p:to>
                                    </p:set>
                                    <p:anim calcmode="lin" valueType="num">
                                      <p:cBhvr additive="base">
                                        <p:cTn id="336" dur="500" fill="hold"/>
                                        <p:tgtEl>
                                          <p:spTgt spid="122"/>
                                        </p:tgtEl>
                                        <p:attrNameLst>
                                          <p:attrName>ppt_x</p:attrName>
                                        </p:attrNameLst>
                                      </p:cBhvr>
                                      <p:tavLst>
                                        <p:tav tm="0">
                                          <p:val>
                                            <p:strVal val="0-#ppt_w/2"/>
                                          </p:val>
                                        </p:tav>
                                        <p:tav tm="100000">
                                          <p:val>
                                            <p:strVal val="#ppt_x"/>
                                          </p:val>
                                        </p:tav>
                                      </p:tavLst>
                                    </p:anim>
                                    <p:anim calcmode="lin" valueType="num">
                                      <p:cBhvr additive="base">
                                        <p:cTn id="337" dur="500" fill="hold"/>
                                        <p:tgtEl>
                                          <p:spTgt spid="122"/>
                                        </p:tgtEl>
                                        <p:attrNameLst>
                                          <p:attrName>ppt_y</p:attrName>
                                        </p:attrNameLst>
                                      </p:cBhvr>
                                      <p:tavLst>
                                        <p:tav tm="0">
                                          <p:val>
                                            <p:strVal val="#ppt_y"/>
                                          </p:val>
                                        </p:tav>
                                        <p:tav tm="100000">
                                          <p:val>
                                            <p:strVal val="#ppt_y"/>
                                          </p:val>
                                        </p:tav>
                                      </p:tavLst>
                                    </p:anim>
                                  </p:childTnLst>
                                </p:cTn>
                              </p:par>
                            </p:childTnLst>
                          </p:cTn>
                        </p:par>
                        <p:par>
                          <p:cTn id="338" fill="hold">
                            <p:stCondLst>
                              <p:cond delay="2000"/>
                            </p:stCondLst>
                            <p:childTnLst>
                              <p:par>
                                <p:cTn id="339" presetID="42" presetClass="entr" presetSubtype="0" fill="hold" grpId="0" nodeType="afterEffect">
                                  <p:stCondLst>
                                    <p:cond delay="0"/>
                                  </p:stCondLst>
                                  <p:childTnLst>
                                    <p:set>
                                      <p:cBhvr>
                                        <p:cTn id="340" dur="1" fill="hold">
                                          <p:stCondLst>
                                            <p:cond delay="0"/>
                                          </p:stCondLst>
                                        </p:cTn>
                                        <p:tgtEl>
                                          <p:spTgt spid="134"/>
                                        </p:tgtEl>
                                        <p:attrNameLst>
                                          <p:attrName>style.visibility</p:attrName>
                                        </p:attrNameLst>
                                      </p:cBhvr>
                                      <p:to>
                                        <p:strVal val="visible"/>
                                      </p:to>
                                    </p:set>
                                    <p:animEffect transition="in" filter="fade">
                                      <p:cBhvr>
                                        <p:cTn id="341" dur="1000"/>
                                        <p:tgtEl>
                                          <p:spTgt spid="134"/>
                                        </p:tgtEl>
                                      </p:cBhvr>
                                    </p:animEffect>
                                    <p:anim calcmode="lin" valueType="num">
                                      <p:cBhvr>
                                        <p:cTn id="342" dur="1000" fill="hold"/>
                                        <p:tgtEl>
                                          <p:spTgt spid="134"/>
                                        </p:tgtEl>
                                        <p:attrNameLst>
                                          <p:attrName>ppt_x</p:attrName>
                                        </p:attrNameLst>
                                      </p:cBhvr>
                                      <p:tavLst>
                                        <p:tav tm="0">
                                          <p:val>
                                            <p:strVal val="#ppt_x"/>
                                          </p:val>
                                        </p:tav>
                                        <p:tav tm="100000">
                                          <p:val>
                                            <p:strVal val="#ppt_x"/>
                                          </p:val>
                                        </p:tav>
                                      </p:tavLst>
                                    </p:anim>
                                    <p:anim calcmode="lin" valueType="num">
                                      <p:cBhvr>
                                        <p:cTn id="343" dur="1000" fill="hold"/>
                                        <p:tgtEl>
                                          <p:spTgt spid="134"/>
                                        </p:tgtEl>
                                        <p:attrNameLst>
                                          <p:attrName>ppt_y</p:attrName>
                                        </p:attrNameLst>
                                      </p:cBhvr>
                                      <p:tavLst>
                                        <p:tav tm="0">
                                          <p:val>
                                            <p:strVal val="#ppt_y+.1"/>
                                          </p:val>
                                        </p:tav>
                                        <p:tav tm="100000">
                                          <p:val>
                                            <p:strVal val="#ppt_y"/>
                                          </p:val>
                                        </p:tav>
                                      </p:tavLst>
                                    </p:anim>
                                  </p:childTnLst>
                                </p:cTn>
                              </p:par>
                            </p:childTnLst>
                          </p:cTn>
                        </p:par>
                        <p:par>
                          <p:cTn id="344" fill="hold">
                            <p:stCondLst>
                              <p:cond delay="3000"/>
                            </p:stCondLst>
                            <p:childTnLst>
                              <p:par>
                                <p:cTn id="345" presetID="31" presetClass="entr" presetSubtype="0" fill="hold" grpId="0" nodeType="afterEffect">
                                  <p:stCondLst>
                                    <p:cond delay="0"/>
                                  </p:stCondLst>
                                  <p:childTnLst>
                                    <p:set>
                                      <p:cBhvr>
                                        <p:cTn id="346" dur="1" fill="hold">
                                          <p:stCondLst>
                                            <p:cond delay="0"/>
                                          </p:stCondLst>
                                        </p:cTn>
                                        <p:tgtEl>
                                          <p:spTgt spid="144"/>
                                        </p:tgtEl>
                                        <p:attrNameLst>
                                          <p:attrName>style.visibility</p:attrName>
                                        </p:attrNameLst>
                                      </p:cBhvr>
                                      <p:to>
                                        <p:strVal val="visible"/>
                                      </p:to>
                                    </p:set>
                                    <p:anim calcmode="lin" valueType="num">
                                      <p:cBhvr>
                                        <p:cTn id="347" dur="1000" fill="hold"/>
                                        <p:tgtEl>
                                          <p:spTgt spid="144"/>
                                        </p:tgtEl>
                                        <p:attrNameLst>
                                          <p:attrName>ppt_w</p:attrName>
                                        </p:attrNameLst>
                                      </p:cBhvr>
                                      <p:tavLst>
                                        <p:tav tm="0">
                                          <p:val>
                                            <p:fltVal val="0"/>
                                          </p:val>
                                        </p:tav>
                                        <p:tav tm="100000">
                                          <p:val>
                                            <p:strVal val="#ppt_w"/>
                                          </p:val>
                                        </p:tav>
                                      </p:tavLst>
                                    </p:anim>
                                    <p:anim calcmode="lin" valueType="num">
                                      <p:cBhvr>
                                        <p:cTn id="348" dur="1000" fill="hold"/>
                                        <p:tgtEl>
                                          <p:spTgt spid="144"/>
                                        </p:tgtEl>
                                        <p:attrNameLst>
                                          <p:attrName>ppt_h</p:attrName>
                                        </p:attrNameLst>
                                      </p:cBhvr>
                                      <p:tavLst>
                                        <p:tav tm="0">
                                          <p:val>
                                            <p:fltVal val="0"/>
                                          </p:val>
                                        </p:tav>
                                        <p:tav tm="100000">
                                          <p:val>
                                            <p:strVal val="#ppt_h"/>
                                          </p:val>
                                        </p:tav>
                                      </p:tavLst>
                                    </p:anim>
                                    <p:anim calcmode="lin" valueType="num">
                                      <p:cBhvr>
                                        <p:cTn id="349" dur="1000" fill="hold"/>
                                        <p:tgtEl>
                                          <p:spTgt spid="144"/>
                                        </p:tgtEl>
                                        <p:attrNameLst>
                                          <p:attrName>style.rotation</p:attrName>
                                        </p:attrNameLst>
                                      </p:cBhvr>
                                      <p:tavLst>
                                        <p:tav tm="0">
                                          <p:val>
                                            <p:fltVal val="90"/>
                                          </p:val>
                                        </p:tav>
                                        <p:tav tm="100000">
                                          <p:val>
                                            <p:fltVal val="0"/>
                                          </p:val>
                                        </p:tav>
                                      </p:tavLst>
                                    </p:anim>
                                    <p:animEffect transition="in" filter="fade">
                                      <p:cBhvr>
                                        <p:cTn id="350" dur="1000"/>
                                        <p:tgtEl>
                                          <p:spTgt spid="144"/>
                                        </p:tgtEl>
                                      </p:cBhvr>
                                    </p:animEffect>
                                  </p:childTnLst>
                                </p:cTn>
                              </p:par>
                            </p:childTnLst>
                          </p:cTn>
                        </p:par>
                        <p:par>
                          <p:cTn id="351" fill="hold">
                            <p:stCondLst>
                              <p:cond delay="4000"/>
                            </p:stCondLst>
                            <p:childTnLst>
                              <p:par>
                                <p:cTn id="352" presetID="2" presetClass="entr" presetSubtype="2" fill="hold" nodeType="afterEffect">
                                  <p:stCondLst>
                                    <p:cond delay="0"/>
                                  </p:stCondLst>
                                  <p:childTnLst>
                                    <p:set>
                                      <p:cBhvr>
                                        <p:cTn id="353" dur="1" fill="hold">
                                          <p:stCondLst>
                                            <p:cond delay="0"/>
                                          </p:stCondLst>
                                        </p:cTn>
                                        <p:tgtEl>
                                          <p:spTgt spid="135"/>
                                        </p:tgtEl>
                                        <p:attrNameLst>
                                          <p:attrName>style.visibility</p:attrName>
                                        </p:attrNameLst>
                                      </p:cBhvr>
                                      <p:to>
                                        <p:strVal val="visible"/>
                                      </p:to>
                                    </p:set>
                                    <p:anim calcmode="lin" valueType="num">
                                      <p:cBhvr additive="base">
                                        <p:cTn id="354" dur="500" fill="hold"/>
                                        <p:tgtEl>
                                          <p:spTgt spid="135"/>
                                        </p:tgtEl>
                                        <p:attrNameLst>
                                          <p:attrName>ppt_x</p:attrName>
                                        </p:attrNameLst>
                                      </p:cBhvr>
                                      <p:tavLst>
                                        <p:tav tm="0">
                                          <p:val>
                                            <p:strVal val="1+#ppt_w/2"/>
                                          </p:val>
                                        </p:tav>
                                        <p:tav tm="100000">
                                          <p:val>
                                            <p:strVal val="#ppt_x"/>
                                          </p:val>
                                        </p:tav>
                                      </p:tavLst>
                                    </p:anim>
                                    <p:anim calcmode="lin" valueType="num">
                                      <p:cBhvr additive="base">
                                        <p:cTn id="355" dur="500" fill="hold"/>
                                        <p:tgtEl>
                                          <p:spTgt spid="135"/>
                                        </p:tgtEl>
                                        <p:attrNameLst>
                                          <p:attrName>ppt_y</p:attrName>
                                        </p:attrNameLst>
                                      </p:cBhvr>
                                      <p:tavLst>
                                        <p:tav tm="0">
                                          <p:val>
                                            <p:strVal val="#ppt_y"/>
                                          </p:val>
                                        </p:tav>
                                        <p:tav tm="100000">
                                          <p:val>
                                            <p:strVal val="#ppt_y"/>
                                          </p:val>
                                        </p:tav>
                                      </p:tavLst>
                                    </p:anim>
                                  </p:childTnLst>
                                </p:cTn>
                              </p:par>
                            </p:childTnLst>
                          </p:cTn>
                        </p:par>
                        <p:par>
                          <p:cTn id="356" fill="hold">
                            <p:stCondLst>
                              <p:cond delay="4500"/>
                            </p:stCondLst>
                            <p:childTnLst>
                              <p:par>
                                <p:cTn id="357" presetID="42" presetClass="entr" presetSubtype="0" fill="hold" grpId="0" nodeType="afterEffect">
                                  <p:stCondLst>
                                    <p:cond delay="0"/>
                                  </p:stCondLst>
                                  <p:childTnLst>
                                    <p:set>
                                      <p:cBhvr>
                                        <p:cTn id="358" dur="1" fill="hold">
                                          <p:stCondLst>
                                            <p:cond delay="0"/>
                                          </p:stCondLst>
                                        </p:cTn>
                                        <p:tgtEl>
                                          <p:spTgt spid="133"/>
                                        </p:tgtEl>
                                        <p:attrNameLst>
                                          <p:attrName>style.visibility</p:attrName>
                                        </p:attrNameLst>
                                      </p:cBhvr>
                                      <p:to>
                                        <p:strVal val="visible"/>
                                      </p:to>
                                    </p:set>
                                    <p:animEffect transition="in" filter="fade">
                                      <p:cBhvr>
                                        <p:cTn id="359" dur="1000"/>
                                        <p:tgtEl>
                                          <p:spTgt spid="133"/>
                                        </p:tgtEl>
                                      </p:cBhvr>
                                    </p:animEffect>
                                    <p:anim calcmode="lin" valueType="num">
                                      <p:cBhvr>
                                        <p:cTn id="360" dur="1000" fill="hold"/>
                                        <p:tgtEl>
                                          <p:spTgt spid="133"/>
                                        </p:tgtEl>
                                        <p:attrNameLst>
                                          <p:attrName>ppt_x</p:attrName>
                                        </p:attrNameLst>
                                      </p:cBhvr>
                                      <p:tavLst>
                                        <p:tav tm="0">
                                          <p:val>
                                            <p:strVal val="#ppt_x"/>
                                          </p:val>
                                        </p:tav>
                                        <p:tav tm="100000">
                                          <p:val>
                                            <p:strVal val="#ppt_x"/>
                                          </p:val>
                                        </p:tav>
                                      </p:tavLst>
                                    </p:anim>
                                    <p:anim calcmode="lin" valueType="num">
                                      <p:cBhvr>
                                        <p:cTn id="361" dur="1000" fill="hold"/>
                                        <p:tgtEl>
                                          <p:spTgt spid="133"/>
                                        </p:tgtEl>
                                        <p:attrNameLst>
                                          <p:attrName>ppt_y</p:attrName>
                                        </p:attrNameLst>
                                      </p:cBhvr>
                                      <p:tavLst>
                                        <p:tav tm="0">
                                          <p:val>
                                            <p:strVal val="#ppt_y+.1"/>
                                          </p:val>
                                        </p:tav>
                                        <p:tav tm="100000">
                                          <p:val>
                                            <p:strVal val="#ppt_y"/>
                                          </p:val>
                                        </p:tav>
                                      </p:tavLst>
                                    </p:anim>
                                  </p:childTnLst>
                                </p:cTn>
                              </p:par>
                            </p:childTnLst>
                          </p:cTn>
                        </p:par>
                        <p:par>
                          <p:cTn id="362" fill="hold">
                            <p:stCondLst>
                              <p:cond delay="5500"/>
                            </p:stCondLst>
                            <p:childTnLst>
                              <p:par>
                                <p:cTn id="363" presetID="31" presetClass="entr" presetSubtype="0" fill="hold" grpId="0" nodeType="afterEffect">
                                  <p:stCondLst>
                                    <p:cond delay="0"/>
                                  </p:stCondLst>
                                  <p:childTnLst>
                                    <p:set>
                                      <p:cBhvr>
                                        <p:cTn id="364" dur="1" fill="hold">
                                          <p:stCondLst>
                                            <p:cond delay="0"/>
                                          </p:stCondLst>
                                        </p:cTn>
                                        <p:tgtEl>
                                          <p:spTgt spid="143"/>
                                        </p:tgtEl>
                                        <p:attrNameLst>
                                          <p:attrName>style.visibility</p:attrName>
                                        </p:attrNameLst>
                                      </p:cBhvr>
                                      <p:to>
                                        <p:strVal val="visible"/>
                                      </p:to>
                                    </p:set>
                                    <p:anim calcmode="lin" valueType="num">
                                      <p:cBhvr>
                                        <p:cTn id="365" dur="1000" fill="hold"/>
                                        <p:tgtEl>
                                          <p:spTgt spid="143"/>
                                        </p:tgtEl>
                                        <p:attrNameLst>
                                          <p:attrName>ppt_w</p:attrName>
                                        </p:attrNameLst>
                                      </p:cBhvr>
                                      <p:tavLst>
                                        <p:tav tm="0">
                                          <p:val>
                                            <p:fltVal val="0"/>
                                          </p:val>
                                        </p:tav>
                                        <p:tav tm="100000">
                                          <p:val>
                                            <p:strVal val="#ppt_w"/>
                                          </p:val>
                                        </p:tav>
                                      </p:tavLst>
                                    </p:anim>
                                    <p:anim calcmode="lin" valueType="num">
                                      <p:cBhvr>
                                        <p:cTn id="366" dur="1000" fill="hold"/>
                                        <p:tgtEl>
                                          <p:spTgt spid="143"/>
                                        </p:tgtEl>
                                        <p:attrNameLst>
                                          <p:attrName>ppt_h</p:attrName>
                                        </p:attrNameLst>
                                      </p:cBhvr>
                                      <p:tavLst>
                                        <p:tav tm="0">
                                          <p:val>
                                            <p:fltVal val="0"/>
                                          </p:val>
                                        </p:tav>
                                        <p:tav tm="100000">
                                          <p:val>
                                            <p:strVal val="#ppt_h"/>
                                          </p:val>
                                        </p:tav>
                                      </p:tavLst>
                                    </p:anim>
                                    <p:anim calcmode="lin" valueType="num">
                                      <p:cBhvr>
                                        <p:cTn id="367" dur="1000" fill="hold"/>
                                        <p:tgtEl>
                                          <p:spTgt spid="143"/>
                                        </p:tgtEl>
                                        <p:attrNameLst>
                                          <p:attrName>style.rotation</p:attrName>
                                        </p:attrNameLst>
                                      </p:cBhvr>
                                      <p:tavLst>
                                        <p:tav tm="0">
                                          <p:val>
                                            <p:fltVal val="90"/>
                                          </p:val>
                                        </p:tav>
                                        <p:tav tm="100000">
                                          <p:val>
                                            <p:fltVal val="0"/>
                                          </p:val>
                                        </p:tav>
                                      </p:tavLst>
                                    </p:anim>
                                    <p:animEffect transition="in" filter="fade">
                                      <p:cBhvr>
                                        <p:cTn id="368" dur="1000"/>
                                        <p:tgtEl>
                                          <p:spTgt spid="143"/>
                                        </p:tgtEl>
                                      </p:cBhvr>
                                    </p:animEffect>
                                  </p:childTnLst>
                                </p:cTn>
                              </p:par>
                            </p:childTnLst>
                          </p:cTn>
                        </p:par>
                        <p:par>
                          <p:cTn id="369" fill="hold">
                            <p:stCondLst>
                              <p:cond delay="6500"/>
                            </p:stCondLst>
                            <p:childTnLst>
                              <p:par>
                                <p:cTn id="370" presetID="2" presetClass="entr" presetSubtype="8" fill="hold" nodeType="afterEffect">
                                  <p:stCondLst>
                                    <p:cond delay="0"/>
                                  </p:stCondLst>
                                  <p:childTnLst>
                                    <p:set>
                                      <p:cBhvr>
                                        <p:cTn id="371" dur="1" fill="hold">
                                          <p:stCondLst>
                                            <p:cond delay="0"/>
                                          </p:stCondLst>
                                        </p:cTn>
                                        <p:tgtEl>
                                          <p:spTgt spid="145"/>
                                        </p:tgtEl>
                                        <p:attrNameLst>
                                          <p:attrName>style.visibility</p:attrName>
                                        </p:attrNameLst>
                                      </p:cBhvr>
                                      <p:to>
                                        <p:strVal val="visible"/>
                                      </p:to>
                                    </p:set>
                                    <p:anim calcmode="lin" valueType="num">
                                      <p:cBhvr additive="base">
                                        <p:cTn id="372" dur="500" fill="hold"/>
                                        <p:tgtEl>
                                          <p:spTgt spid="145"/>
                                        </p:tgtEl>
                                        <p:attrNameLst>
                                          <p:attrName>ppt_x</p:attrName>
                                        </p:attrNameLst>
                                      </p:cBhvr>
                                      <p:tavLst>
                                        <p:tav tm="0">
                                          <p:val>
                                            <p:strVal val="0-#ppt_w/2"/>
                                          </p:val>
                                        </p:tav>
                                        <p:tav tm="100000">
                                          <p:val>
                                            <p:strVal val="#ppt_x"/>
                                          </p:val>
                                        </p:tav>
                                      </p:tavLst>
                                    </p:anim>
                                    <p:anim calcmode="lin" valueType="num">
                                      <p:cBhvr additive="base">
                                        <p:cTn id="373" dur="500" fill="hold"/>
                                        <p:tgtEl>
                                          <p:spTgt spid="145"/>
                                        </p:tgtEl>
                                        <p:attrNameLst>
                                          <p:attrName>ppt_y</p:attrName>
                                        </p:attrNameLst>
                                      </p:cBhvr>
                                      <p:tavLst>
                                        <p:tav tm="0">
                                          <p:val>
                                            <p:strVal val="#ppt_y"/>
                                          </p:val>
                                        </p:tav>
                                        <p:tav tm="100000">
                                          <p:val>
                                            <p:strVal val="#ppt_y"/>
                                          </p:val>
                                        </p:tav>
                                      </p:tavLst>
                                    </p:anim>
                                  </p:childTnLst>
                                </p:cTn>
                              </p:par>
                            </p:childTnLst>
                          </p:cTn>
                        </p:par>
                        <p:par>
                          <p:cTn id="374" fill="hold">
                            <p:stCondLst>
                              <p:cond delay="7000"/>
                            </p:stCondLst>
                            <p:childTnLst>
                              <p:par>
                                <p:cTn id="375" presetID="42" presetClass="entr" presetSubtype="0" fill="hold" grpId="0" nodeType="afterEffect">
                                  <p:stCondLst>
                                    <p:cond delay="0"/>
                                  </p:stCondLst>
                                  <p:childTnLst>
                                    <p:set>
                                      <p:cBhvr>
                                        <p:cTn id="376" dur="1" fill="hold">
                                          <p:stCondLst>
                                            <p:cond delay="0"/>
                                          </p:stCondLst>
                                        </p:cTn>
                                        <p:tgtEl>
                                          <p:spTgt spid="195"/>
                                        </p:tgtEl>
                                        <p:attrNameLst>
                                          <p:attrName>style.visibility</p:attrName>
                                        </p:attrNameLst>
                                      </p:cBhvr>
                                      <p:to>
                                        <p:strVal val="visible"/>
                                      </p:to>
                                    </p:set>
                                    <p:animEffect transition="in" filter="fade">
                                      <p:cBhvr>
                                        <p:cTn id="377" dur="1000"/>
                                        <p:tgtEl>
                                          <p:spTgt spid="195"/>
                                        </p:tgtEl>
                                      </p:cBhvr>
                                    </p:animEffect>
                                    <p:anim calcmode="lin" valueType="num">
                                      <p:cBhvr>
                                        <p:cTn id="378" dur="1000" fill="hold"/>
                                        <p:tgtEl>
                                          <p:spTgt spid="195"/>
                                        </p:tgtEl>
                                        <p:attrNameLst>
                                          <p:attrName>ppt_x</p:attrName>
                                        </p:attrNameLst>
                                      </p:cBhvr>
                                      <p:tavLst>
                                        <p:tav tm="0">
                                          <p:val>
                                            <p:strVal val="#ppt_x"/>
                                          </p:val>
                                        </p:tav>
                                        <p:tav tm="100000">
                                          <p:val>
                                            <p:strVal val="#ppt_x"/>
                                          </p:val>
                                        </p:tav>
                                      </p:tavLst>
                                    </p:anim>
                                    <p:anim calcmode="lin" valueType="num">
                                      <p:cBhvr>
                                        <p:cTn id="379" dur="1000" fill="hold"/>
                                        <p:tgtEl>
                                          <p:spTgt spid="195"/>
                                        </p:tgtEl>
                                        <p:attrNameLst>
                                          <p:attrName>ppt_y</p:attrName>
                                        </p:attrNameLst>
                                      </p:cBhvr>
                                      <p:tavLst>
                                        <p:tav tm="0">
                                          <p:val>
                                            <p:strVal val="#ppt_y+.1"/>
                                          </p:val>
                                        </p:tav>
                                        <p:tav tm="100000">
                                          <p:val>
                                            <p:strVal val="#ppt_y"/>
                                          </p:val>
                                        </p:tav>
                                      </p:tavLst>
                                    </p:anim>
                                  </p:childTnLst>
                                </p:cTn>
                              </p:par>
                            </p:childTnLst>
                          </p:cTn>
                        </p:par>
                        <p:par>
                          <p:cTn id="380" fill="hold">
                            <p:stCondLst>
                              <p:cond delay="8000"/>
                            </p:stCondLst>
                            <p:childTnLst>
                              <p:par>
                                <p:cTn id="381" presetID="31" presetClass="entr" presetSubtype="0" fill="hold" grpId="0" nodeType="afterEffect">
                                  <p:stCondLst>
                                    <p:cond delay="0"/>
                                  </p:stCondLst>
                                  <p:childTnLst>
                                    <p:set>
                                      <p:cBhvr>
                                        <p:cTn id="382" dur="1" fill="hold">
                                          <p:stCondLst>
                                            <p:cond delay="0"/>
                                          </p:stCondLst>
                                        </p:cTn>
                                        <p:tgtEl>
                                          <p:spTgt spid="196"/>
                                        </p:tgtEl>
                                        <p:attrNameLst>
                                          <p:attrName>style.visibility</p:attrName>
                                        </p:attrNameLst>
                                      </p:cBhvr>
                                      <p:to>
                                        <p:strVal val="visible"/>
                                      </p:to>
                                    </p:set>
                                    <p:anim calcmode="lin" valueType="num">
                                      <p:cBhvr>
                                        <p:cTn id="383" dur="1000" fill="hold"/>
                                        <p:tgtEl>
                                          <p:spTgt spid="196"/>
                                        </p:tgtEl>
                                        <p:attrNameLst>
                                          <p:attrName>ppt_w</p:attrName>
                                        </p:attrNameLst>
                                      </p:cBhvr>
                                      <p:tavLst>
                                        <p:tav tm="0">
                                          <p:val>
                                            <p:fltVal val="0"/>
                                          </p:val>
                                        </p:tav>
                                        <p:tav tm="100000">
                                          <p:val>
                                            <p:strVal val="#ppt_w"/>
                                          </p:val>
                                        </p:tav>
                                      </p:tavLst>
                                    </p:anim>
                                    <p:anim calcmode="lin" valueType="num">
                                      <p:cBhvr>
                                        <p:cTn id="384" dur="1000" fill="hold"/>
                                        <p:tgtEl>
                                          <p:spTgt spid="196"/>
                                        </p:tgtEl>
                                        <p:attrNameLst>
                                          <p:attrName>ppt_h</p:attrName>
                                        </p:attrNameLst>
                                      </p:cBhvr>
                                      <p:tavLst>
                                        <p:tav tm="0">
                                          <p:val>
                                            <p:fltVal val="0"/>
                                          </p:val>
                                        </p:tav>
                                        <p:tav tm="100000">
                                          <p:val>
                                            <p:strVal val="#ppt_h"/>
                                          </p:val>
                                        </p:tav>
                                      </p:tavLst>
                                    </p:anim>
                                    <p:anim calcmode="lin" valueType="num">
                                      <p:cBhvr>
                                        <p:cTn id="385" dur="1000" fill="hold"/>
                                        <p:tgtEl>
                                          <p:spTgt spid="196"/>
                                        </p:tgtEl>
                                        <p:attrNameLst>
                                          <p:attrName>style.rotation</p:attrName>
                                        </p:attrNameLst>
                                      </p:cBhvr>
                                      <p:tavLst>
                                        <p:tav tm="0">
                                          <p:val>
                                            <p:fltVal val="90"/>
                                          </p:val>
                                        </p:tav>
                                        <p:tav tm="100000">
                                          <p:val>
                                            <p:fltVal val="0"/>
                                          </p:val>
                                        </p:tav>
                                      </p:tavLst>
                                    </p:anim>
                                    <p:animEffect transition="in" filter="fade">
                                      <p:cBhvr>
                                        <p:cTn id="386" dur="10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33" grpId="0"/>
      <p:bldP spid="134" grpId="0"/>
      <p:bldGraphic spid="143" grpId="0">
        <p:bldAsOne/>
      </p:bldGraphic>
      <p:bldGraphic spid="144" grpId="0">
        <p:bldAsOne/>
      </p:bldGraphic>
      <p:bldP spid="195" grpId="0"/>
      <p:bldGraphic spid="19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2019-08-02T18:05:34Z</dcterms:modified>
</cp:coreProperties>
</file>