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592-49DD-8FAD-49F2849F48D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592-49DD-8FAD-49F2849F48D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592-49DD-8FAD-49F2849F48D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592-49DD-8FAD-49F2849F48D5}"/>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592-49DD-8FAD-49F2849F48D5}"/>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592-49DD-8FAD-49F2849F48D5}"/>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592-49DD-8FAD-49F2849F48D5}"/>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592-49DD-8FAD-49F2849F48D5}"/>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592-49DD-8FAD-49F2849F48D5}"/>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592-49DD-8FAD-49F2849F48D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592-49DD-8FAD-49F2849F48D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8C-4622-88D3-749D923C46F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8C-4622-88D3-749D923C46F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8C-4622-88D3-749D923C46F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8C-4622-88D3-749D923C46F1}"/>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8C-4622-88D3-749D923C46F1}"/>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8C-4622-88D3-749D923C46F1}"/>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8C-4622-88D3-749D923C46F1}"/>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8C-4622-88D3-749D923C46F1}"/>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8C-4622-88D3-749D923C46F1}"/>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8C-4622-88D3-749D923C46F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8C-4622-88D3-749D923C46F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05-4CD9-8626-A1A4F22D1FFF}"/>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05-4CD9-8626-A1A4F22D1FFF}"/>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05-4CD9-8626-A1A4F22D1FFF}"/>
              </c:ext>
            </c:extLst>
          </c:dPt>
          <c:dPt>
            <c:idx val="3"/>
            <c:bubble3D val="0"/>
            <c:extLst>
              <c:ext xmlns:c16="http://schemas.microsoft.com/office/drawing/2014/chart" uri="{C3380CC4-5D6E-409C-BE32-E72D297353CC}">
                <c16:uniqueId val="{00000006-C505-4CD9-8626-A1A4F22D1FFF}"/>
              </c:ext>
            </c:extLst>
          </c:dPt>
          <c:dPt>
            <c:idx val="4"/>
            <c:bubble3D val="0"/>
            <c:extLst>
              <c:ext xmlns:c16="http://schemas.microsoft.com/office/drawing/2014/chart" uri="{C3380CC4-5D6E-409C-BE32-E72D297353CC}">
                <c16:uniqueId val="{00000007-C505-4CD9-8626-A1A4F22D1FFF}"/>
              </c:ext>
            </c:extLst>
          </c:dPt>
          <c:dPt>
            <c:idx val="5"/>
            <c:bubble3D val="0"/>
            <c:extLst>
              <c:ext xmlns:c16="http://schemas.microsoft.com/office/drawing/2014/chart" uri="{C3380CC4-5D6E-409C-BE32-E72D297353CC}">
                <c16:uniqueId val="{00000008-C505-4CD9-8626-A1A4F22D1FFF}"/>
              </c:ext>
            </c:extLst>
          </c:dPt>
          <c:dPt>
            <c:idx val="6"/>
            <c:bubble3D val="0"/>
            <c:extLst>
              <c:ext xmlns:c16="http://schemas.microsoft.com/office/drawing/2014/chart" uri="{C3380CC4-5D6E-409C-BE32-E72D297353CC}">
                <c16:uniqueId val="{00000009-C505-4CD9-8626-A1A4F22D1FFF}"/>
              </c:ext>
            </c:extLst>
          </c:dPt>
          <c:dPt>
            <c:idx val="7"/>
            <c:bubble3D val="0"/>
            <c:extLst>
              <c:ext xmlns:c16="http://schemas.microsoft.com/office/drawing/2014/chart" uri="{C3380CC4-5D6E-409C-BE32-E72D297353CC}">
                <c16:uniqueId val="{0000000A-C505-4CD9-8626-A1A4F22D1FFF}"/>
              </c:ext>
            </c:extLst>
          </c:dPt>
          <c:dPt>
            <c:idx val="8"/>
            <c:bubble3D val="0"/>
            <c:extLst>
              <c:ext xmlns:c16="http://schemas.microsoft.com/office/drawing/2014/chart" uri="{C3380CC4-5D6E-409C-BE32-E72D297353CC}">
                <c16:uniqueId val="{0000000B-C505-4CD9-8626-A1A4F22D1FFF}"/>
              </c:ext>
            </c:extLst>
          </c:dPt>
          <c:dPt>
            <c:idx val="9"/>
            <c:bubble3D val="0"/>
            <c:extLst>
              <c:ext xmlns:c16="http://schemas.microsoft.com/office/drawing/2014/chart" uri="{C3380CC4-5D6E-409C-BE32-E72D297353CC}">
                <c16:uniqueId val="{0000000C-C505-4CD9-8626-A1A4F22D1F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05-4CD9-8626-A1A4F22D1F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78796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AUSTRIA MAP</a:t>
            </a:r>
          </a:p>
          <a:p>
            <a:r>
              <a:rPr lang="en-US" dirty="0">
                <a:solidFill>
                  <a:schemeClr val="bg1"/>
                </a:solidFill>
                <a:latin typeface="Candara" panose="020E0502030303020204" pitchFamily="34" charset="0"/>
              </a:rPr>
              <a:t>Your Subtitle</a:t>
            </a:r>
          </a:p>
        </p:txBody>
      </p:sp>
      <p:grpSp>
        <p:nvGrpSpPr>
          <p:cNvPr id="43" name="Group 42">
            <a:extLst>
              <a:ext uri="{FF2B5EF4-FFF2-40B4-BE49-F238E27FC236}">
                <a16:creationId xmlns:a16="http://schemas.microsoft.com/office/drawing/2014/main" id="{82484F36-ECBE-4AE3-8228-33BF3053C947}"/>
              </a:ext>
            </a:extLst>
          </p:cNvPr>
          <p:cNvGrpSpPr/>
          <p:nvPr/>
        </p:nvGrpSpPr>
        <p:grpSpPr>
          <a:xfrm>
            <a:off x="2969672" y="1316056"/>
            <a:ext cx="3594912" cy="1375905"/>
            <a:chOff x="2243731" y="2891162"/>
            <a:chExt cx="3594912" cy="1375905"/>
          </a:xfrm>
        </p:grpSpPr>
        <p:grpSp>
          <p:nvGrpSpPr>
            <p:cNvPr id="44" name="Group 43">
              <a:extLst>
                <a:ext uri="{FF2B5EF4-FFF2-40B4-BE49-F238E27FC236}">
                  <a16:creationId xmlns:a16="http://schemas.microsoft.com/office/drawing/2014/main" id="{3FCCBF2F-A8F4-4B2E-BCB6-5FE7A049E74C}"/>
                </a:ext>
              </a:extLst>
            </p:cNvPr>
            <p:cNvGrpSpPr/>
            <p:nvPr/>
          </p:nvGrpSpPr>
          <p:grpSpPr>
            <a:xfrm>
              <a:off x="2243731" y="3192308"/>
              <a:ext cx="2743200" cy="508758"/>
              <a:chOff x="1066801" y="2238247"/>
              <a:chExt cx="2743200" cy="508758"/>
            </a:xfrm>
          </p:grpSpPr>
          <p:sp>
            <p:nvSpPr>
              <p:cNvPr id="52" name="Freeform: Shape 51">
                <a:extLst>
                  <a:ext uri="{FF2B5EF4-FFF2-40B4-BE49-F238E27FC236}">
                    <a16:creationId xmlns:a16="http://schemas.microsoft.com/office/drawing/2014/main" id="{80755F6A-3EC7-4C0F-8604-A444B6CC63D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5EB37465-7971-4265-8A61-116E70E5DCF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5" name="Group 44">
              <a:extLst>
                <a:ext uri="{FF2B5EF4-FFF2-40B4-BE49-F238E27FC236}">
                  <a16:creationId xmlns:a16="http://schemas.microsoft.com/office/drawing/2014/main" id="{DD5D20B7-A1FF-4FA4-9F4D-2CEB4CD5A22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6" name="Freeform: Shape 45">
                <a:extLst>
                  <a:ext uri="{FF2B5EF4-FFF2-40B4-BE49-F238E27FC236}">
                    <a16:creationId xmlns:a16="http://schemas.microsoft.com/office/drawing/2014/main" id="{61A72ECC-89AB-4354-BB96-A22CA79A3D4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4EE3D08F-57AF-41EA-9E2A-1DAD8D20B4E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aphic 26" descr="Hike">
                <a:extLst>
                  <a:ext uri="{FF2B5EF4-FFF2-40B4-BE49-F238E27FC236}">
                    <a16:creationId xmlns:a16="http://schemas.microsoft.com/office/drawing/2014/main" id="{54DED3E3-4B0E-4AC9-BB0A-C6A28D045F6D}"/>
                  </a:ext>
                </a:extLst>
              </p:cNvPr>
              <p:cNvGrpSpPr>
                <a:grpSpLocks noChangeAspect="1"/>
              </p:cNvGrpSpPr>
              <p:nvPr/>
            </p:nvGrpSpPr>
            <p:grpSpPr>
              <a:xfrm>
                <a:off x="3835579" y="2208930"/>
                <a:ext cx="548640" cy="548640"/>
                <a:chOff x="5638800" y="2971800"/>
                <a:chExt cx="914400" cy="914400"/>
              </a:xfrm>
              <a:solidFill>
                <a:srgbClr val="4D4D4D"/>
              </a:solidFill>
            </p:grpSpPr>
            <p:sp>
              <p:nvSpPr>
                <p:cNvPr id="49" name="Freeform: Shape 48">
                  <a:extLst>
                    <a:ext uri="{FF2B5EF4-FFF2-40B4-BE49-F238E27FC236}">
                      <a16:creationId xmlns:a16="http://schemas.microsoft.com/office/drawing/2014/main" id="{7D3660DB-678D-4DCA-92F3-048DBAAAC79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2D696000-23DF-47C5-BFC4-CE57FABD3F7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58CAB45F-17BD-4DE5-9EC7-62960EF20BD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4" name="TextBox 53">
            <a:extLst>
              <a:ext uri="{FF2B5EF4-FFF2-40B4-BE49-F238E27FC236}">
                <a16:creationId xmlns:a16="http://schemas.microsoft.com/office/drawing/2014/main" id="{EF2C8D3C-1B9C-445F-82F8-637AECBBB119}"/>
              </a:ext>
            </a:extLst>
          </p:cNvPr>
          <p:cNvSpPr txBox="1"/>
          <p:nvPr/>
        </p:nvSpPr>
        <p:spPr>
          <a:xfrm>
            <a:off x="9320256" y="3831727"/>
            <a:ext cx="271934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1826FAC-7FF1-44A3-975F-E386D6B7D0E1}"/>
              </a:ext>
            </a:extLst>
          </p:cNvPr>
          <p:cNvSpPr txBox="1"/>
          <p:nvPr/>
        </p:nvSpPr>
        <p:spPr>
          <a:xfrm>
            <a:off x="-77412" y="221126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6" name="Group 55">
            <a:extLst>
              <a:ext uri="{FF2B5EF4-FFF2-40B4-BE49-F238E27FC236}">
                <a16:creationId xmlns:a16="http://schemas.microsoft.com/office/drawing/2014/main" id="{D6D83D71-F863-487B-9AC9-09F78712BC74}"/>
              </a:ext>
            </a:extLst>
          </p:cNvPr>
          <p:cNvGrpSpPr/>
          <p:nvPr/>
        </p:nvGrpSpPr>
        <p:grpSpPr>
          <a:xfrm>
            <a:off x="7655895" y="2936660"/>
            <a:ext cx="3509383" cy="1375905"/>
            <a:chOff x="6025615" y="1230029"/>
            <a:chExt cx="3509383" cy="1375905"/>
          </a:xfrm>
        </p:grpSpPr>
        <p:grpSp>
          <p:nvGrpSpPr>
            <p:cNvPr id="57" name="Group 56">
              <a:extLst>
                <a:ext uri="{FF2B5EF4-FFF2-40B4-BE49-F238E27FC236}">
                  <a16:creationId xmlns:a16="http://schemas.microsoft.com/office/drawing/2014/main" id="{38FCB0DE-BA69-454D-9104-AF1C9860696F}"/>
                </a:ext>
              </a:extLst>
            </p:cNvPr>
            <p:cNvGrpSpPr/>
            <p:nvPr/>
          </p:nvGrpSpPr>
          <p:grpSpPr>
            <a:xfrm>
              <a:off x="6791798" y="1528954"/>
              <a:ext cx="2743200" cy="508758"/>
              <a:chOff x="7772400" y="675620"/>
              <a:chExt cx="2743200" cy="508758"/>
            </a:xfrm>
          </p:grpSpPr>
          <p:sp>
            <p:nvSpPr>
              <p:cNvPr id="62" name="Freeform: Shape 61">
                <a:extLst>
                  <a:ext uri="{FF2B5EF4-FFF2-40B4-BE49-F238E27FC236}">
                    <a16:creationId xmlns:a16="http://schemas.microsoft.com/office/drawing/2014/main" id="{B1D79893-555A-443F-9F55-2F683F2C5B7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C0030522-28BB-4ECE-8AED-362BBC07845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8" name="Group 57">
              <a:extLst>
                <a:ext uri="{FF2B5EF4-FFF2-40B4-BE49-F238E27FC236}">
                  <a16:creationId xmlns:a16="http://schemas.microsoft.com/office/drawing/2014/main" id="{03B8D0BD-9031-47C6-8AAB-192D1258854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9" name="Freeform: Shape 58">
                <a:extLst>
                  <a:ext uri="{FF2B5EF4-FFF2-40B4-BE49-F238E27FC236}">
                    <a16:creationId xmlns:a16="http://schemas.microsoft.com/office/drawing/2014/main" id="{27CA2951-890F-47FA-B06B-3A7E77C2507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Oval 59">
                <a:extLst>
                  <a:ext uri="{FF2B5EF4-FFF2-40B4-BE49-F238E27FC236}">
                    <a16:creationId xmlns:a16="http://schemas.microsoft.com/office/drawing/2014/main" id="{696EFFEA-1F2B-4FB9-9263-D6C4550A601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1" name="Graphic 60" descr="Tent">
                <a:extLst>
                  <a:ext uri="{FF2B5EF4-FFF2-40B4-BE49-F238E27FC236}">
                    <a16:creationId xmlns:a16="http://schemas.microsoft.com/office/drawing/2014/main" id="{27B9C851-A6DB-4524-8CB2-4085A93D8B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4" name="Chart 63">
            <a:extLst>
              <a:ext uri="{FF2B5EF4-FFF2-40B4-BE49-F238E27FC236}">
                <a16:creationId xmlns:a16="http://schemas.microsoft.com/office/drawing/2014/main" id="{09A54797-10AC-4206-925E-5DEABA497B10}"/>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5" name="Chart 64">
            <a:extLst>
              <a:ext uri="{FF2B5EF4-FFF2-40B4-BE49-F238E27FC236}">
                <a16:creationId xmlns:a16="http://schemas.microsoft.com/office/drawing/2014/main" id="{E8B8BFA0-E2AA-47DD-B3CD-31EDF77AF928}"/>
              </a:ext>
            </a:extLst>
          </p:cNvPr>
          <p:cNvGraphicFramePr>
            <a:graphicFrameLocks noChangeAspect="1"/>
          </p:cNvGraphicFramePr>
          <p:nvPr>
            <p:extLst/>
          </p:nvPr>
        </p:nvGraphicFramePr>
        <p:xfrm>
          <a:off x="5277999" y="109289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66" name="Group 65">
            <a:extLst>
              <a:ext uri="{FF2B5EF4-FFF2-40B4-BE49-F238E27FC236}">
                <a16:creationId xmlns:a16="http://schemas.microsoft.com/office/drawing/2014/main" id="{93C72F54-7F4C-4A48-A93C-96D9EAC94EEB}"/>
              </a:ext>
            </a:extLst>
          </p:cNvPr>
          <p:cNvGrpSpPr/>
          <p:nvPr/>
        </p:nvGrpSpPr>
        <p:grpSpPr>
          <a:xfrm>
            <a:off x="3229554" y="4107949"/>
            <a:ext cx="3594912" cy="1375905"/>
            <a:chOff x="2243731" y="2891162"/>
            <a:chExt cx="3594912" cy="1375905"/>
          </a:xfrm>
        </p:grpSpPr>
        <p:grpSp>
          <p:nvGrpSpPr>
            <p:cNvPr id="67" name="Group 66">
              <a:extLst>
                <a:ext uri="{FF2B5EF4-FFF2-40B4-BE49-F238E27FC236}">
                  <a16:creationId xmlns:a16="http://schemas.microsoft.com/office/drawing/2014/main" id="{234DBDD6-AD3F-4ADF-B15F-6449FE26C601}"/>
                </a:ext>
              </a:extLst>
            </p:cNvPr>
            <p:cNvGrpSpPr/>
            <p:nvPr/>
          </p:nvGrpSpPr>
          <p:grpSpPr>
            <a:xfrm>
              <a:off x="2243731" y="3192308"/>
              <a:ext cx="2743200" cy="508758"/>
              <a:chOff x="1066801" y="2238247"/>
              <a:chExt cx="2743200" cy="508758"/>
            </a:xfrm>
          </p:grpSpPr>
          <p:sp>
            <p:nvSpPr>
              <p:cNvPr id="75" name="Freeform: Shape 74">
                <a:extLst>
                  <a:ext uri="{FF2B5EF4-FFF2-40B4-BE49-F238E27FC236}">
                    <a16:creationId xmlns:a16="http://schemas.microsoft.com/office/drawing/2014/main" id="{CD05E598-9E07-4621-BC9C-3ACF3291B81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 Box 10">
                <a:extLst>
                  <a:ext uri="{FF2B5EF4-FFF2-40B4-BE49-F238E27FC236}">
                    <a16:creationId xmlns:a16="http://schemas.microsoft.com/office/drawing/2014/main" id="{9CB381A2-C63A-4BF8-B5D5-B60CA81A82F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8" name="Group 67">
              <a:extLst>
                <a:ext uri="{FF2B5EF4-FFF2-40B4-BE49-F238E27FC236}">
                  <a16:creationId xmlns:a16="http://schemas.microsoft.com/office/drawing/2014/main" id="{348BE430-C917-4CCD-834C-BC908386B18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9" name="Freeform: Shape 68">
                <a:extLst>
                  <a:ext uri="{FF2B5EF4-FFF2-40B4-BE49-F238E27FC236}">
                    <a16:creationId xmlns:a16="http://schemas.microsoft.com/office/drawing/2014/main" id="{5B4D06BA-6827-4734-8AF1-B091BFBAC71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Oval 69">
                <a:extLst>
                  <a:ext uri="{FF2B5EF4-FFF2-40B4-BE49-F238E27FC236}">
                    <a16:creationId xmlns:a16="http://schemas.microsoft.com/office/drawing/2014/main" id="{824EA10D-0644-4217-B385-EA2A378575E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1" name="Graphic 26" descr="Hike">
                <a:extLst>
                  <a:ext uri="{FF2B5EF4-FFF2-40B4-BE49-F238E27FC236}">
                    <a16:creationId xmlns:a16="http://schemas.microsoft.com/office/drawing/2014/main" id="{24DF7DB0-FF5B-4DB5-A89C-1BADCB14F4B0}"/>
                  </a:ext>
                </a:extLst>
              </p:cNvPr>
              <p:cNvGrpSpPr>
                <a:grpSpLocks noChangeAspect="1"/>
              </p:cNvGrpSpPr>
              <p:nvPr/>
            </p:nvGrpSpPr>
            <p:grpSpPr>
              <a:xfrm>
                <a:off x="3835579" y="2208930"/>
                <a:ext cx="548640" cy="548640"/>
                <a:chOff x="5638800" y="2971800"/>
                <a:chExt cx="914400" cy="914400"/>
              </a:xfrm>
              <a:solidFill>
                <a:srgbClr val="4D4D4D"/>
              </a:solidFill>
            </p:grpSpPr>
            <p:sp>
              <p:nvSpPr>
                <p:cNvPr id="72" name="Freeform: Shape 71">
                  <a:extLst>
                    <a:ext uri="{FF2B5EF4-FFF2-40B4-BE49-F238E27FC236}">
                      <a16:creationId xmlns:a16="http://schemas.microsoft.com/office/drawing/2014/main" id="{88A000BC-3970-47BE-B688-29713D452B8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6F23C918-BB01-404D-9EA9-E4897E61879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869FC365-FFB6-4A33-A659-53119649957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7" name="TextBox 76">
            <a:extLst>
              <a:ext uri="{FF2B5EF4-FFF2-40B4-BE49-F238E27FC236}">
                <a16:creationId xmlns:a16="http://schemas.microsoft.com/office/drawing/2014/main" id="{FF859AFD-8AA3-4D43-A567-29ADABE43827}"/>
              </a:ext>
            </a:extLst>
          </p:cNvPr>
          <p:cNvSpPr txBox="1"/>
          <p:nvPr/>
        </p:nvSpPr>
        <p:spPr>
          <a:xfrm>
            <a:off x="2240692" y="5622782"/>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78" name="Chart 77">
            <a:extLst>
              <a:ext uri="{FF2B5EF4-FFF2-40B4-BE49-F238E27FC236}">
                <a16:creationId xmlns:a16="http://schemas.microsoft.com/office/drawing/2014/main" id="{B740CA5A-64F8-40B4-8649-9628C2D9972B}"/>
              </a:ext>
            </a:extLst>
          </p:cNvPr>
          <p:cNvGraphicFramePr>
            <a:graphicFrameLocks noChangeAspect="1"/>
          </p:cNvGraphicFramePr>
          <p:nvPr>
            <p:extLst/>
          </p:nvPr>
        </p:nvGraphicFramePr>
        <p:xfrm>
          <a:off x="5553409" y="388478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9" name="Picture 78">
            <a:hlinkClick r:id="rId7"/>
            <a:extLst>
              <a:ext uri="{FF2B5EF4-FFF2-40B4-BE49-F238E27FC236}">
                <a16:creationId xmlns:a16="http://schemas.microsoft.com/office/drawing/2014/main" id="{1CF6A541-6390-4CCC-B952-E51320813FC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57546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 presetClass="entr" presetSubtype="8" fill="hold"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additive="base">
                                        <p:cTn id="52" dur="500" fill="hold"/>
                                        <p:tgtEl>
                                          <p:spTgt spid="43"/>
                                        </p:tgtEl>
                                        <p:attrNameLst>
                                          <p:attrName>ppt_x</p:attrName>
                                        </p:attrNameLst>
                                      </p:cBhvr>
                                      <p:tavLst>
                                        <p:tav tm="0">
                                          <p:val>
                                            <p:strVal val="0-#ppt_w/2"/>
                                          </p:val>
                                        </p:tav>
                                        <p:tav tm="100000">
                                          <p:val>
                                            <p:strVal val="#ppt_x"/>
                                          </p:val>
                                        </p:tav>
                                      </p:tavLst>
                                    </p:anim>
                                    <p:anim calcmode="lin" valueType="num">
                                      <p:cBhvr additive="base">
                                        <p:cTn id="53" dur="500" fill="hold"/>
                                        <p:tgtEl>
                                          <p:spTgt spid="43"/>
                                        </p:tgtEl>
                                        <p:attrNameLst>
                                          <p:attrName>ppt_y</p:attrName>
                                        </p:attrNameLst>
                                      </p:cBhvr>
                                      <p:tavLst>
                                        <p:tav tm="0">
                                          <p:val>
                                            <p:strVal val="#ppt_y"/>
                                          </p:val>
                                        </p:tav>
                                        <p:tav tm="100000">
                                          <p:val>
                                            <p:strVal val="#ppt_y"/>
                                          </p:val>
                                        </p:tav>
                                      </p:tavLst>
                                    </p:anim>
                                  </p:childTnLst>
                                </p:cTn>
                              </p:par>
                            </p:childTnLst>
                          </p:cTn>
                        </p:par>
                        <p:par>
                          <p:cTn id="54" fill="hold">
                            <p:stCondLst>
                              <p:cond delay="2500"/>
                            </p:stCondLst>
                            <p:childTnLst>
                              <p:par>
                                <p:cTn id="55" presetID="42" presetClass="entr" presetSubtype="0"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fade">
                                      <p:cBhvr>
                                        <p:cTn id="57" dur="1000"/>
                                        <p:tgtEl>
                                          <p:spTgt spid="55"/>
                                        </p:tgtEl>
                                      </p:cBhvr>
                                    </p:animEffect>
                                    <p:anim calcmode="lin" valueType="num">
                                      <p:cBhvr>
                                        <p:cTn id="58" dur="1000" fill="hold"/>
                                        <p:tgtEl>
                                          <p:spTgt spid="55"/>
                                        </p:tgtEl>
                                        <p:attrNameLst>
                                          <p:attrName>ppt_x</p:attrName>
                                        </p:attrNameLst>
                                      </p:cBhvr>
                                      <p:tavLst>
                                        <p:tav tm="0">
                                          <p:val>
                                            <p:strVal val="#ppt_x"/>
                                          </p:val>
                                        </p:tav>
                                        <p:tav tm="100000">
                                          <p:val>
                                            <p:strVal val="#ppt_x"/>
                                          </p:val>
                                        </p:tav>
                                      </p:tavLst>
                                    </p:anim>
                                    <p:anim calcmode="lin" valueType="num">
                                      <p:cBhvr>
                                        <p:cTn id="59" dur="1000" fill="hold"/>
                                        <p:tgtEl>
                                          <p:spTgt spid="55"/>
                                        </p:tgtEl>
                                        <p:attrNameLst>
                                          <p:attrName>ppt_y</p:attrName>
                                        </p:attrNameLst>
                                      </p:cBhvr>
                                      <p:tavLst>
                                        <p:tav tm="0">
                                          <p:val>
                                            <p:strVal val="#ppt_y+.1"/>
                                          </p:val>
                                        </p:tav>
                                        <p:tav tm="100000">
                                          <p:val>
                                            <p:strVal val="#ppt_y"/>
                                          </p:val>
                                        </p:tav>
                                      </p:tavLst>
                                    </p:anim>
                                  </p:childTnLst>
                                </p:cTn>
                              </p:par>
                            </p:childTnLst>
                          </p:cTn>
                        </p:par>
                        <p:par>
                          <p:cTn id="60" fill="hold">
                            <p:stCondLst>
                              <p:cond delay="3500"/>
                            </p:stCondLst>
                            <p:childTnLst>
                              <p:par>
                                <p:cTn id="61" presetID="31" presetClass="entr" presetSubtype="0" fill="hold" grpId="0" nodeType="afterEffect">
                                  <p:stCondLst>
                                    <p:cond delay="0"/>
                                  </p:stCondLst>
                                  <p:childTnLst>
                                    <p:set>
                                      <p:cBhvr>
                                        <p:cTn id="62" dur="1" fill="hold">
                                          <p:stCondLst>
                                            <p:cond delay="0"/>
                                          </p:stCondLst>
                                        </p:cTn>
                                        <p:tgtEl>
                                          <p:spTgt spid="65"/>
                                        </p:tgtEl>
                                        <p:attrNameLst>
                                          <p:attrName>style.visibility</p:attrName>
                                        </p:attrNameLst>
                                      </p:cBhvr>
                                      <p:to>
                                        <p:strVal val="visible"/>
                                      </p:to>
                                    </p:set>
                                    <p:anim calcmode="lin" valueType="num">
                                      <p:cBhvr>
                                        <p:cTn id="63" dur="1000" fill="hold"/>
                                        <p:tgtEl>
                                          <p:spTgt spid="65"/>
                                        </p:tgtEl>
                                        <p:attrNameLst>
                                          <p:attrName>ppt_w</p:attrName>
                                        </p:attrNameLst>
                                      </p:cBhvr>
                                      <p:tavLst>
                                        <p:tav tm="0">
                                          <p:val>
                                            <p:fltVal val="0"/>
                                          </p:val>
                                        </p:tav>
                                        <p:tav tm="100000">
                                          <p:val>
                                            <p:strVal val="#ppt_w"/>
                                          </p:val>
                                        </p:tav>
                                      </p:tavLst>
                                    </p:anim>
                                    <p:anim calcmode="lin" valueType="num">
                                      <p:cBhvr>
                                        <p:cTn id="64" dur="1000" fill="hold"/>
                                        <p:tgtEl>
                                          <p:spTgt spid="65"/>
                                        </p:tgtEl>
                                        <p:attrNameLst>
                                          <p:attrName>ppt_h</p:attrName>
                                        </p:attrNameLst>
                                      </p:cBhvr>
                                      <p:tavLst>
                                        <p:tav tm="0">
                                          <p:val>
                                            <p:fltVal val="0"/>
                                          </p:val>
                                        </p:tav>
                                        <p:tav tm="100000">
                                          <p:val>
                                            <p:strVal val="#ppt_h"/>
                                          </p:val>
                                        </p:tav>
                                      </p:tavLst>
                                    </p:anim>
                                    <p:anim calcmode="lin" valueType="num">
                                      <p:cBhvr>
                                        <p:cTn id="65" dur="1000" fill="hold"/>
                                        <p:tgtEl>
                                          <p:spTgt spid="65"/>
                                        </p:tgtEl>
                                        <p:attrNameLst>
                                          <p:attrName>style.rotation</p:attrName>
                                        </p:attrNameLst>
                                      </p:cBhvr>
                                      <p:tavLst>
                                        <p:tav tm="0">
                                          <p:val>
                                            <p:fltVal val="90"/>
                                          </p:val>
                                        </p:tav>
                                        <p:tav tm="100000">
                                          <p:val>
                                            <p:fltVal val="0"/>
                                          </p:val>
                                        </p:tav>
                                      </p:tavLst>
                                    </p:anim>
                                    <p:animEffect transition="in" filter="fade">
                                      <p:cBhvr>
                                        <p:cTn id="66" dur="1000"/>
                                        <p:tgtEl>
                                          <p:spTgt spid="65"/>
                                        </p:tgtEl>
                                      </p:cBhvr>
                                    </p:animEffect>
                                  </p:childTnLst>
                                </p:cTn>
                              </p:par>
                            </p:childTnLst>
                          </p:cTn>
                        </p:par>
                        <p:par>
                          <p:cTn id="67" fill="hold">
                            <p:stCondLst>
                              <p:cond delay="4500"/>
                            </p:stCondLst>
                            <p:childTnLst>
                              <p:par>
                                <p:cTn id="68" presetID="2" presetClass="entr" presetSubtype="2" fill="hold" nodeType="afterEffect">
                                  <p:stCondLst>
                                    <p:cond delay="0"/>
                                  </p:stCondLst>
                                  <p:childTnLst>
                                    <p:set>
                                      <p:cBhvr>
                                        <p:cTn id="69" dur="1" fill="hold">
                                          <p:stCondLst>
                                            <p:cond delay="0"/>
                                          </p:stCondLst>
                                        </p:cTn>
                                        <p:tgtEl>
                                          <p:spTgt spid="56"/>
                                        </p:tgtEl>
                                        <p:attrNameLst>
                                          <p:attrName>style.visibility</p:attrName>
                                        </p:attrNameLst>
                                      </p:cBhvr>
                                      <p:to>
                                        <p:strVal val="visible"/>
                                      </p:to>
                                    </p:set>
                                    <p:anim calcmode="lin" valueType="num">
                                      <p:cBhvr additive="base">
                                        <p:cTn id="70" dur="500" fill="hold"/>
                                        <p:tgtEl>
                                          <p:spTgt spid="56"/>
                                        </p:tgtEl>
                                        <p:attrNameLst>
                                          <p:attrName>ppt_x</p:attrName>
                                        </p:attrNameLst>
                                      </p:cBhvr>
                                      <p:tavLst>
                                        <p:tav tm="0">
                                          <p:val>
                                            <p:strVal val="1+#ppt_w/2"/>
                                          </p:val>
                                        </p:tav>
                                        <p:tav tm="100000">
                                          <p:val>
                                            <p:strVal val="#ppt_x"/>
                                          </p:val>
                                        </p:tav>
                                      </p:tavLst>
                                    </p:anim>
                                    <p:anim calcmode="lin" valueType="num">
                                      <p:cBhvr additive="base">
                                        <p:cTn id="71" dur="500" fill="hold"/>
                                        <p:tgtEl>
                                          <p:spTgt spid="56"/>
                                        </p:tgtEl>
                                        <p:attrNameLst>
                                          <p:attrName>ppt_y</p:attrName>
                                        </p:attrNameLst>
                                      </p:cBhvr>
                                      <p:tavLst>
                                        <p:tav tm="0">
                                          <p:val>
                                            <p:strVal val="#ppt_y"/>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54"/>
                                        </p:tgtEl>
                                        <p:attrNameLst>
                                          <p:attrName>style.visibility</p:attrName>
                                        </p:attrNameLst>
                                      </p:cBhvr>
                                      <p:to>
                                        <p:strVal val="visible"/>
                                      </p:to>
                                    </p:set>
                                    <p:animEffect transition="in" filter="fade">
                                      <p:cBhvr>
                                        <p:cTn id="75" dur="1000"/>
                                        <p:tgtEl>
                                          <p:spTgt spid="54"/>
                                        </p:tgtEl>
                                      </p:cBhvr>
                                    </p:animEffect>
                                    <p:anim calcmode="lin" valueType="num">
                                      <p:cBhvr>
                                        <p:cTn id="76" dur="1000" fill="hold"/>
                                        <p:tgtEl>
                                          <p:spTgt spid="54"/>
                                        </p:tgtEl>
                                        <p:attrNameLst>
                                          <p:attrName>ppt_x</p:attrName>
                                        </p:attrNameLst>
                                      </p:cBhvr>
                                      <p:tavLst>
                                        <p:tav tm="0">
                                          <p:val>
                                            <p:strVal val="#ppt_x"/>
                                          </p:val>
                                        </p:tav>
                                        <p:tav tm="100000">
                                          <p:val>
                                            <p:strVal val="#ppt_x"/>
                                          </p:val>
                                        </p:tav>
                                      </p:tavLst>
                                    </p:anim>
                                    <p:anim calcmode="lin" valueType="num">
                                      <p:cBhvr>
                                        <p:cTn id="77" dur="1000" fill="hold"/>
                                        <p:tgtEl>
                                          <p:spTgt spid="5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p:cTn id="81" dur="1000" fill="hold"/>
                                        <p:tgtEl>
                                          <p:spTgt spid="64"/>
                                        </p:tgtEl>
                                        <p:attrNameLst>
                                          <p:attrName>ppt_w</p:attrName>
                                        </p:attrNameLst>
                                      </p:cBhvr>
                                      <p:tavLst>
                                        <p:tav tm="0">
                                          <p:val>
                                            <p:fltVal val="0"/>
                                          </p:val>
                                        </p:tav>
                                        <p:tav tm="100000">
                                          <p:val>
                                            <p:strVal val="#ppt_w"/>
                                          </p:val>
                                        </p:tav>
                                      </p:tavLst>
                                    </p:anim>
                                    <p:anim calcmode="lin" valueType="num">
                                      <p:cBhvr>
                                        <p:cTn id="82" dur="1000" fill="hold"/>
                                        <p:tgtEl>
                                          <p:spTgt spid="64"/>
                                        </p:tgtEl>
                                        <p:attrNameLst>
                                          <p:attrName>ppt_h</p:attrName>
                                        </p:attrNameLst>
                                      </p:cBhvr>
                                      <p:tavLst>
                                        <p:tav tm="0">
                                          <p:val>
                                            <p:fltVal val="0"/>
                                          </p:val>
                                        </p:tav>
                                        <p:tav tm="100000">
                                          <p:val>
                                            <p:strVal val="#ppt_h"/>
                                          </p:val>
                                        </p:tav>
                                      </p:tavLst>
                                    </p:anim>
                                    <p:anim calcmode="lin" valueType="num">
                                      <p:cBhvr>
                                        <p:cTn id="83" dur="1000" fill="hold"/>
                                        <p:tgtEl>
                                          <p:spTgt spid="64"/>
                                        </p:tgtEl>
                                        <p:attrNameLst>
                                          <p:attrName>style.rotation</p:attrName>
                                        </p:attrNameLst>
                                      </p:cBhvr>
                                      <p:tavLst>
                                        <p:tav tm="0">
                                          <p:val>
                                            <p:fltVal val="90"/>
                                          </p:val>
                                        </p:tav>
                                        <p:tav tm="100000">
                                          <p:val>
                                            <p:fltVal val="0"/>
                                          </p:val>
                                        </p:tav>
                                      </p:tavLst>
                                    </p:anim>
                                    <p:animEffect transition="in" filter="fade">
                                      <p:cBhvr>
                                        <p:cTn id="84" dur="1000"/>
                                        <p:tgtEl>
                                          <p:spTgt spid="64"/>
                                        </p:tgtEl>
                                      </p:cBhvr>
                                    </p:animEffect>
                                  </p:childTnLst>
                                </p:cTn>
                              </p:par>
                            </p:childTnLst>
                          </p:cTn>
                        </p:par>
                        <p:par>
                          <p:cTn id="85" fill="hold">
                            <p:stCondLst>
                              <p:cond delay="7000"/>
                            </p:stCondLst>
                            <p:childTnLst>
                              <p:par>
                                <p:cTn id="86" presetID="2" presetClass="entr" presetSubtype="8" fill="hold" nodeType="afterEffect">
                                  <p:stCondLst>
                                    <p:cond delay="0"/>
                                  </p:stCondLst>
                                  <p:childTnLst>
                                    <p:set>
                                      <p:cBhvr>
                                        <p:cTn id="87" dur="1" fill="hold">
                                          <p:stCondLst>
                                            <p:cond delay="0"/>
                                          </p:stCondLst>
                                        </p:cTn>
                                        <p:tgtEl>
                                          <p:spTgt spid="66"/>
                                        </p:tgtEl>
                                        <p:attrNameLst>
                                          <p:attrName>style.visibility</p:attrName>
                                        </p:attrNameLst>
                                      </p:cBhvr>
                                      <p:to>
                                        <p:strVal val="visible"/>
                                      </p:to>
                                    </p:set>
                                    <p:anim calcmode="lin" valueType="num">
                                      <p:cBhvr additive="base">
                                        <p:cTn id="88" dur="500" fill="hold"/>
                                        <p:tgtEl>
                                          <p:spTgt spid="66"/>
                                        </p:tgtEl>
                                        <p:attrNameLst>
                                          <p:attrName>ppt_x</p:attrName>
                                        </p:attrNameLst>
                                      </p:cBhvr>
                                      <p:tavLst>
                                        <p:tav tm="0">
                                          <p:val>
                                            <p:strVal val="0-#ppt_w/2"/>
                                          </p:val>
                                        </p:tav>
                                        <p:tav tm="100000">
                                          <p:val>
                                            <p:strVal val="#ppt_x"/>
                                          </p:val>
                                        </p:tav>
                                      </p:tavLst>
                                    </p:anim>
                                    <p:anim calcmode="lin" valueType="num">
                                      <p:cBhvr additive="base">
                                        <p:cTn id="89" dur="500" fill="hold"/>
                                        <p:tgtEl>
                                          <p:spTgt spid="66"/>
                                        </p:tgtEl>
                                        <p:attrNameLst>
                                          <p:attrName>ppt_y</p:attrName>
                                        </p:attrNameLst>
                                      </p:cBhvr>
                                      <p:tavLst>
                                        <p:tav tm="0">
                                          <p:val>
                                            <p:strVal val="#ppt_y"/>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31" presetClass="entr" presetSubtype="0" fill="hold" grpId="0" nodeType="afterEffect">
                                  <p:stCondLst>
                                    <p:cond delay="0"/>
                                  </p:stCondLst>
                                  <p:childTnLst>
                                    <p:set>
                                      <p:cBhvr>
                                        <p:cTn id="98" dur="1" fill="hold">
                                          <p:stCondLst>
                                            <p:cond delay="0"/>
                                          </p:stCondLst>
                                        </p:cTn>
                                        <p:tgtEl>
                                          <p:spTgt spid="78"/>
                                        </p:tgtEl>
                                        <p:attrNameLst>
                                          <p:attrName>style.visibility</p:attrName>
                                        </p:attrNameLst>
                                      </p:cBhvr>
                                      <p:to>
                                        <p:strVal val="visible"/>
                                      </p:to>
                                    </p:set>
                                    <p:anim calcmode="lin" valueType="num">
                                      <p:cBhvr>
                                        <p:cTn id="99" dur="1000" fill="hold"/>
                                        <p:tgtEl>
                                          <p:spTgt spid="78"/>
                                        </p:tgtEl>
                                        <p:attrNameLst>
                                          <p:attrName>ppt_w</p:attrName>
                                        </p:attrNameLst>
                                      </p:cBhvr>
                                      <p:tavLst>
                                        <p:tav tm="0">
                                          <p:val>
                                            <p:fltVal val="0"/>
                                          </p:val>
                                        </p:tav>
                                        <p:tav tm="100000">
                                          <p:val>
                                            <p:strVal val="#ppt_w"/>
                                          </p:val>
                                        </p:tav>
                                      </p:tavLst>
                                    </p:anim>
                                    <p:anim calcmode="lin" valueType="num">
                                      <p:cBhvr>
                                        <p:cTn id="100" dur="1000" fill="hold"/>
                                        <p:tgtEl>
                                          <p:spTgt spid="78"/>
                                        </p:tgtEl>
                                        <p:attrNameLst>
                                          <p:attrName>ppt_h</p:attrName>
                                        </p:attrNameLst>
                                      </p:cBhvr>
                                      <p:tavLst>
                                        <p:tav tm="0">
                                          <p:val>
                                            <p:fltVal val="0"/>
                                          </p:val>
                                        </p:tav>
                                        <p:tav tm="100000">
                                          <p:val>
                                            <p:strVal val="#ppt_h"/>
                                          </p:val>
                                        </p:tav>
                                      </p:tavLst>
                                    </p:anim>
                                    <p:anim calcmode="lin" valueType="num">
                                      <p:cBhvr>
                                        <p:cTn id="101" dur="1000" fill="hold"/>
                                        <p:tgtEl>
                                          <p:spTgt spid="78"/>
                                        </p:tgtEl>
                                        <p:attrNameLst>
                                          <p:attrName>style.rotation</p:attrName>
                                        </p:attrNameLst>
                                      </p:cBhvr>
                                      <p:tavLst>
                                        <p:tav tm="0">
                                          <p:val>
                                            <p:fltVal val="90"/>
                                          </p:val>
                                        </p:tav>
                                        <p:tav tm="100000">
                                          <p:val>
                                            <p:fltVal val="0"/>
                                          </p:val>
                                        </p:tav>
                                      </p:tavLst>
                                    </p:anim>
                                    <p:animEffect transition="in" filter="fade">
                                      <p:cBhvr>
                                        <p:cTn id="102" dur="1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54" grpId="0"/>
      <p:bldP spid="55" grpId="0"/>
      <p:bldGraphic spid="64" grpId="0">
        <p:bldAsOne/>
      </p:bldGraphic>
      <p:bldGraphic spid="65" grpId="0">
        <p:bldAsOne/>
      </p:bldGraphic>
      <p:bldP spid="77" grpId="0"/>
      <p:bldGraphic spid="7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2019-08-02T18:04:07Z</dcterms:modified>
</cp:coreProperties>
</file>