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6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47152" y="2743467"/>
            <a:ext cx="3894219" cy="3213187"/>
          </a:xfrm>
          <a:prstGeom prst="rect">
            <a:avLst/>
          </a:prstGeom>
          <a:noFill/>
        </p:spPr>
        <p:txBody>
          <a:bodyPr wrap="square" rtlCol="0">
            <a:spAutoFit/>
          </a:bodyPr>
          <a:lstStyle/>
          <a:p>
            <a:r>
              <a:rPr lang="en-US" sz="3200" b="1" dirty="0">
                <a:solidFill>
                  <a:srgbClr val="4C4F54"/>
                </a:solidFill>
                <a:latin typeface="Candara" panose="020E0502030303020204" pitchFamily="34" charset="0"/>
              </a:rPr>
              <a:t>Lorem Ipsum Dolor</a:t>
            </a:r>
          </a:p>
          <a:p>
            <a:endParaRPr lang="en-US" sz="1400" dirty="0">
              <a:solidFill>
                <a:schemeClr val="bg2">
                  <a:lumMod val="10000"/>
                </a:schemeClr>
              </a:solidFill>
            </a:endParaRPr>
          </a:p>
          <a:p>
            <a:pP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Lorem ipsum dolor sit amet, consectetur adipiscing elit, sed do eiusmod tempor. Lorem ipsum dolor sit amet, consectetur adipiscing elit, sed do eiusmod tempor incididunt ut labore et dolore magna aliqua. Ut enim ad minim veniam. Lorem ipsum dolor sit amet, consectetur adipiscing elit, sed do eiusmod tempor</a:t>
            </a:r>
          </a:p>
        </p:txBody>
      </p:sp>
      <p:grpSp>
        <p:nvGrpSpPr>
          <p:cNvPr id="2" name="Group 1"/>
          <p:cNvGrpSpPr/>
          <p:nvPr/>
        </p:nvGrpSpPr>
        <p:grpSpPr>
          <a:xfrm>
            <a:off x="4601024" y="0"/>
            <a:ext cx="7590977" cy="5882990"/>
            <a:chOff x="4601024" y="0"/>
            <a:chExt cx="7590977" cy="5882990"/>
          </a:xfrm>
        </p:grpSpPr>
        <p:grpSp>
          <p:nvGrpSpPr>
            <p:cNvPr id="51" name="Group 50"/>
            <p:cNvGrpSpPr/>
            <p:nvPr/>
          </p:nvGrpSpPr>
          <p:grpSpPr>
            <a:xfrm>
              <a:off x="4601025" y="0"/>
              <a:ext cx="7590976" cy="5882990"/>
              <a:chOff x="4601025" y="0"/>
              <a:chExt cx="7590976" cy="5882990"/>
            </a:xfrm>
            <a:blipFill>
              <a:blip r:embed="rId2"/>
              <a:stretch>
                <a:fillRect/>
              </a:stretch>
            </a:blipFill>
            <a:effectLst>
              <a:outerShdw blurRad="50800" dist="38100" dir="2700000" algn="tl" rotWithShape="0">
                <a:prstClr val="black">
                  <a:alpha val="40000"/>
                </a:prstClr>
              </a:outerShdw>
            </a:effectLst>
          </p:grpSpPr>
          <p:sp>
            <p:nvSpPr>
              <p:cNvPr id="11" name="Freeform 10"/>
              <p:cNvSpPr>
                <a:spLocks noChangeAspect="1"/>
              </p:cNvSpPr>
              <p:nvPr/>
            </p:nvSpPr>
            <p:spPr>
              <a:xfrm>
                <a:off x="5029808" y="743651"/>
                <a:ext cx="4799185" cy="5139339"/>
              </a:xfrm>
              <a:custGeom>
                <a:avLst/>
                <a:gdLst>
                  <a:gd name="connsiteX0" fmla="*/ 2117933 w 4799185"/>
                  <a:gd name="connsiteY0" fmla="*/ 0 h 5139339"/>
                  <a:gd name="connsiteX1" fmla="*/ 4799185 w 4799185"/>
                  <a:gd name="connsiteY1" fmla="*/ 0 h 5139339"/>
                  <a:gd name="connsiteX2" fmla="*/ 2681252 w 4799185"/>
                  <a:gd name="connsiteY2" fmla="*/ 5139339 h 5139339"/>
                  <a:gd name="connsiteX3" fmla="*/ 0 w 4799185"/>
                  <a:gd name="connsiteY3" fmla="*/ 5139339 h 5139339"/>
                </a:gdLst>
                <a:ahLst/>
                <a:cxnLst>
                  <a:cxn ang="0">
                    <a:pos x="connsiteX0" y="connsiteY0"/>
                  </a:cxn>
                  <a:cxn ang="0">
                    <a:pos x="connsiteX1" y="connsiteY1"/>
                  </a:cxn>
                  <a:cxn ang="0">
                    <a:pos x="connsiteX2" y="connsiteY2"/>
                  </a:cxn>
                  <a:cxn ang="0">
                    <a:pos x="connsiteX3" y="connsiteY3"/>
                  </a:cxn>
                </a:cxnLst>
                <a:rect l="l" t="t" r="r" b="b"/>
                <a:pathLst>
                  <a:path w="4799185" h="5139339">
                    <a:moveTo>
                      <a:pt x="2117933" y="0"/>
                    </a:moveTo>
                    <a:lnTo>
                      <a:pt x="4799185" y="0"/>
                    </a:lnTo>
                    <a:lnTo>
                      <a:pt x="2681252" y="5139339"/>
                    </a:lnTo>
                    <a:lnTo>
                      <a:pt x="0" y="5139339"/>
                    </a:lnTo>
                    <a:close/>
                  </a:path>
                </a:pathLst>
              </a:custGeom>
              <a:gr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a:spLocks noChangeAspect="1"/>
              </p:cNvSpPr>
              <p:nvPr/>
            </p:nvSpPr>
            <p:spPr>
              <a:xfrm>
                <a:off x="4601025" y="1952674"/>
                <a:ext cx="1824186" cy="3139523"/>
              </a:xfrm>
              <a:custGeom>
                <a:avLst/>
                <a:gdLst>
                  <a:gd name="connsiteX0" fmla="*/ 1293805 w 1824186"/>
                  <a:gd name="connsiteY0" fmla="*/ 0 h 3139523"/>
                  <a:gd name="connsiteX1" fmla="*/ 1824186 w 1824186"/>
                  <a:gd name="connsiteY1" fmla="*/ 0 h 3139523"/>
                  <a:gd name="connsiteX2" fmla="*/ 530381 w 1824186"/>
                  <a:gd name="connsiteY2" fmla="*/ 3139523 h 3139523"/>
                  <a:gd name="connsiteX3" fmla="*/ 0 w 1824186"/>
                  <a:gd name="connsiteY3" fmla="*/ 3139523 h 3139523"/>
                </a:gdLst>
                <a:ahLst/>
                <a:cxnLst>
                  <a:cxn ang="0">
                    <a:pos x="connsiteX0" y="connsiteY0"/>
                  </a:cxn>
                  <a:cxn ang="0">
                    <a:pos x="connsiteX1" y="connsiteY1"/>
                  </a:cxn>
                  <a:cxn ang="0">
                    <a:pos x="connsiteX2" y="connsiteY2"/>
                  </a:cxn>
                  <a:cxn ang="0">
                    <a:pos x="connsiteX3" y="connsiteY3"/>
                  </a:cxn>
                </a:cxnLst>
                <a:rect l="l" t="t" r="r" b="b"/>
                <a:pathLst>
                  <a:path w="1824186" h="3139523">
                    <a:moveTo>
                      <a:pt x="1293805" y="0"/>
                    </a:moveTo>
                    <a:lnTo>
                      <a:pt x="1824186" y="0"/>
                    </a:lnTo>
                    <a:lnTo>
                      <a:pt x="530381" y="3139523"/>
                    </a:lnTo>
                    <a:lnTo>
                      <a:pt x="0" y="3139523"/>
                    </a:lnTo>
                    <a:close/>
                  </a:path>
                </a:pathLst>
              </a:custGeom>
              <a:gr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a:spLocks noChangeAspect="1"/>
              </p:cNvSpPr>
              <p:nvPr/>
            </p:nvSpPr>
            <p:spPr>
              <a:xfrm>
                <a:off x="11110114" y="1196658"/>
                <a:ext cx="1081887" cy="2625287"/>
              </a:xfrm>
              <a:custGeom>
                <a:avLst/>
                <a:gdLst>
                  <a:gd name="connsiteX0" fmla="*/ 1081887 w 1081887"/>
                  <a:gd name="connsiteY0" fmla="*/ 0 h 2625287"/>
                  <a:gd name="connsiteX1" fmla="*/ 1081887 w 1081887"/>
                  <a:gd name="connsiteY1" fmla="*/ 1287013 h 2625287"/>
                  <a:gd name="connsiteX2" fmla="*/ 530381 w 1081887"/>
                  <a:gd name="connsiteY2" fmla="*/ 2625287 h 2625287"/>
                  <a:gd name="connsiteX3" fmla="*/ 0 w 1081887"/>
                  <a:gd name="connsiteY3" fmla="*/ 2625287 h 2625287"/>
                </a:gdLst>
                <a:ahLst/>
                <a:cxnLst>
                  <a:cxn ang="0">
                    <a:pos x="connsiteX0" y="connsiteY0"/>
                  </a:cxn>
                  <a:cxn ang="0">
                    <a:pos x="connsiteX1" y="connsiteY1"/>
                  </a:cxn>
                  <a:cxn ang="0">
                    <a:pos x="connsiteX2" y="connsiteY2"/>
                  </a:cxn>
                  <a:cxn ang="0">
                    <a:pos x="connsiteX3" y="connsiteY3"/>
                  </a:cxn>
                </a:cxnLst>
                <a:rect l="l" t="t" r="r" b="b"/>
                <a:pathLst>
                  <a:path w="1081887" h="2625287">
                    <a:moveTo>
                      <a:pt x="1081887" y="0"/>
                    </a:moveTo>
                    <a:lnTo>
                      <a:pt x="1081887" y="1287013"/>
                    </a:lnTo>
                    <a:lnTo>
                      <a:pt x="530381" y="2625287"/>
                    </a:lnTo>
                    <a:lnTo>
                      <a:pt x="0" y="2625287"/>
                    </a:lnTo>
                    <a:close/>
                  </a:path>
                </a:pathLst>
              </a:custGeom>
              <a:gr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48"/>
              <p:cNvSpPr>
                <a:spLocks noChangeAspect="1"/>
              </p:cNvSpPr>
              <p:nvPr/>
            </p:nvSpPr>
            <p:spPr>
              <a:xfrm>
                <a:off x="8215628" y="0"/>
                <a:ext cx="3976373" cy="5199314"/>
              </a:xfrm>
              <a:custGeom>
                <a:avLst/>
                <a:gdLst>
                  <a:gd name="connsiteX0" fmla="*/ 2142649 w 3976373"/>
                  <a:gd name="connsiteY0" fmla="*/ 0 h 5199314"/>
                  <a:gd name="connsiteX1" fmla="*/ 3976373 w 3976373"/>
                  <a:gd name="connsiteY1" fmla="*/ 0 h 5199314"/>
                  <a:gd name="connsiteX2" fmla="*/ 3976373 w 3976373"/>
                  <a:gd name="connsiteY2" fmla="*/ 718923 h 5199314"/>
                  <a:gd name="connsiteX3" fmla="*/ 3891149 w 3976373"/>
                  <a:gd name="connsiteY3" fmla="*/ 925725 h 5199314"/>
                  <a:gd name="connsiteX4" fmla="*/ 3887839 w 3976373"/>
                  <a:gd name="connsiteY4" fmla="*/ 925725 h 5199314"/>
                  <a:gd name="connsiteX5" fmla="*/ 2152639 w 3976373"/>
                  <a:gd name="connsiteY5" fmla="*/ 5136330 h 5199314"/>
                  <a:gd name="connsiteX6" fmla="*/ 2153823 w 3976373"/>
                  <a:gd name="connsiteY6" fmla="*/ 5136330 h 5199314"/>
                  <a:gd name="connsiteX7" fmla="*/ 2127868 w 3976373"/>
                  <a:gd name="connsiteY7" fmla="*/ 5199314 h 5199314"/>
                  <a:gd name="connsiteX8" fmla="*/ 0 w 3976373"/>
                  <a:gd name="connsiteY8" fmla="*/ 5199314 h 51993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76373" h="5199314">
                    <a:moveTo>
                      <a:pt x="2142649" y="0"/>
                    </a:moveTo>
                    <a:lnTo>
                      <a:pt x="3976373" y="0"/>
                    </a:lnTo>
                    <a:lnTo>
                      <a:pt x="3976373" y="718923"/>
                    </a:lnTo>
                    <a:lnTo>
                      <a:pt x="3891149" y="925725"/>
                    </a:lnTo>
                    <a:lnTo>
                      <a:pt x="3887839" y="925725"/>
                    </a:lnTo>
                    <a:lnTo>
                      <a:pt x="2152639" y="5136330"/>
                    </a:lnTo>
                    <a:lnTo>
                      <a:pt x="2153823" y="5136330"/>
                    </a:lnTo>
                    <a:lnTo>
                      <a:pt x="2127868" y="5199314"/>
                    </a:lnTo>
                    <a:lnTo>
                      <a:pt x="0" y="5199314"/>
                    </a:lnTo>
                    <a:close/>
                  </a:path>
                </a:pathLst>
              </a:custGeom>
              <a:gr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a:spLocks noChangeAspect="1"/>
            </p:cNvSpPr>
            <p:nvPr/>
          </p:nvSpPr>
          <p:spPr>
            <a:xfrm>
              <a:off x="11110114" y="1196657"/>
              <a:ext cx="1081887" cy="2625287"/>
            </a:xfrm>
            <a:custGeom>
              <a:avLst/>
              <a:gdLst>
                <a:gd name="connsiteX0" fmla="*/ 1081887 w 1081887"/>
                <a:gd name="connsiteY0" fmla="*/ 0 h 2625287"/>
                <a:gd name="connsiteX1" fmla="*/ 1081887 w 1081887"/>
                <a:gd name="connsiteY1" fmla="*/ 1287013 h 2625287"/>
                <a:gd name="connsiteX2" fmla="*/ 530381 w 1081887"/>
                <a:gd name="connsiteY2" fmla="*/ 2625287 h 2625287"/>
                <a:gd name="connsiteX3" fmla="*/ 0 w 1081887"/>
                <a:gd name="connsiteY3" fmla="*/ 2625287 h 2625287"/>
              </a:gdLst>
              <a:ahLst/>
              <a:cxnLst>
                <a:cxn ang="0">
                  <a:pos x="connsiteX0" y="connsiteY0"/>
                </a:cxn>
                <a:cxn ang="0">
                  <a:pos x="connsiteX1" y="connsiteY1"/>
                </a:cxn>
                <a:cxn ang="0">
                  <a:pos x="connsiteX2" y="connsiteY2"/>
                </a:cxn>
                <a:cxn ang="0">
                  <a:pos x="connsiteX3" y="connsiteY3"/>
                </a:cxn>
              </a:cxnLst>
              <a:rect l="l" t="t" r="r" b="b"/>
              <a:pathLst>
                <a:path w="1081887" h="2625287">
                  <a:moveTo>
                    <a:pt x="1081887" y="0"/>
                  </a:moveTo>
                  <a:lnTo>
                    <a:pt x="1081887" y="1287013"/>
                  </a:lnTo>
                  <a:lnTo>
                    <a:pt x="530381" y="2625287"/>
                  </a:lnTo>
                  <a:lnTo>
                    <a:pt x="0" y="2625287"/>
                  </a:lnTo>
                  <a:close/>
                </a:path>
              </a:pathLst>
            </a:cu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49"/>
            <p:cNvSpPr>
              <a:spLocks noChangeAspect="1"/>
            </p:cNvSpPr>
            <p:nvPr/>
          </p:nvSpPr>
          <p:spPr>
            <a:xfrm>
              <a:off x="4601024" y="1963203"/>
              <a:ext cx="1824186" cy="3139523"/>
            </a:xfrm>
            <a:custGeom>
              <a:avLst/>
              <a:gdLst>
                <a:gd name="connsiteX0" fmla="*/ 1293805 w 1824186"/>
                <a:gd name="connsiteY0" fmla="*/ 0 h 3139523"/>
                <a:gd name="connsiteX1" fmla="*/ 1824186 w 1824186"/>
                <a:gd name="connsiteY1" fmla="*/ 0 h 3139523"/>
                <a:gd name="connsiteX2" fmla="*/ 530381 w 1824186"/>
                <a:gd name="connsiteY2" fmla="*/ 3139523 h 3139523"/>
                <a:gd name="connsiteX3" fmla="*/ 0 w 1824186"/>
                <a:gd name="connsiteY3" fmla="*/ 3139523 h 3139523"/>
              </a:gdLst>
              <a:ahLst/>
              <a:cxnLst>
                <a:cxn ang="0">
                  <a:pos x="connsiteX0" y="connsiteY0"/>
                </a:cxn>
                <a:cxn ang="0">
                  <a:pos x="connsiteX1" y="connsiteY1"/>
                </a:cxn>
                <a:cxn ang="0">
                  <a:pos x="connsiteX2" y="connsiteY2"/>
                </a:cxn>
                <a:cxn ang="0">
                  <a:pos x="connsiteX3" y="connsiteY3"/>
                </a:cxn>
              </a:cxnLst>
              <a:rect l="l" t="t" r="r" b="b"/>
              <a:pathLst>
                <a:path w="1824186" h="3139523">
                  <a:moveTo>
                    <a:pt x="1293805" y="0"/>
                  </a:moveTo>
                  <a:lnTo>
                    <a:pt x="1824186" y="0"/>
                  </a:lnTo>
                  <a:lnTo>
                    <a:pt x="530381" y="3139523"/>
                  </a:lnTo>
                  <a:lnTo>
                    <a:pt x="0" y="3139523"/>
                  </a:lnTo>
                  <a:close/>
                </a:path>
              </a:pathLst>
            </a:cu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2" name="Freeform 5"/>
          <p:cNvSpPr>
            <a:spLocks noChangeAspect="1" noChangeArrowheads="1"/>
          </p:cNvSpPr>
          <p:nvPr/>
        </p:nvSpPr>
        <p:spPr bwMode="auto">
          <a:xfrm>
            <a:off x="647674" y="2194827"/>
            <a:ext cx="548641" cy="548640"/>
          </a:xfrm>
          <a:custGeom>
            <a:avLst/>
            <a:gdLst>
              <a:gd name="T0" fmla="*/ 167 w 451"/>
              <a:gd name="T1" fmla="*/ 193 h 451"/>
              <a:gd name="T2" fmla="*/ 274 w 451"/>
              <a:gd name="T3" fmla="*/ 4 h 451"/>
              <a:gd name="T4" fmla="*/ 223 w 451"/>
              <a:gd name="T5" fmla="*/ 0 h 451"/>
              <a:gd name="T6" fmla="*/ 81 w 451"/>
              <a:gd name="T7" fmla="*/ 51 h 451"/>
              <a:gd name="T8" fmla="*/ 167 w 451"/>
              <a:gd name="T9" fmla="*/ 193 h 451"/>
              <a:gd name="T10" fmla="*/ 437 w 451"/>
              <a:gd name="T11" fmla="*/ 158 h 451"/>
              <a:gd name="T12" fmla="*/ 304 w 451"/>
              <a:gd name="T13" fmla="*/ 17 h 451"/>
              <a:gd name="T14" fmla="*/ 223 w 451"/>
              <a:gd name="T15" fmla="*/ 158 h 451"/>
              <a:gd name="T16" fmla="*/ 437 w 451"/>
              <a:gd name="T17" fmla="*/ 158 h 451"/>
              <a:gd name="T18" fmla="*/ 445 w 451"/>
              <a:gd name="T19" fmla="*/ 180 h 451"/>
              <a:gd name="T20" fmla="*/ 274 w 451"/>
              <a:gd name="T21" fmla="*/ 180 h 451"/>
              <a:gd name="T22" fmla="*/ 282 w 451"/>
              <a:gd name="T23" fmla="*/ 193 h 451"/>
              <a:gd name="T24" fmla="*/ 390 w 451"/>
              <a:gd name="T25" fmla="*/ 377 h 451"/>
              <a:gd name="T26" fmla="*/ 450 w 451"/>
              <a:gd name="T27" fmla="*/ 227 h 451"/>
              <a:gd name="T28" fmla="*/ 445 w 451"/>
              <a:gd name="T29" fmla="*/ 180 h 451"/>
              <a:gd name="T30" fmla="*/ 145 w 451"/>
              <a:gd name="T31" fmla="*/ 227 h 451"/>
              <a:gd name="T32" fmla="*/ 60 w 451"/>
              <a:gd name="T33" fmla="*/ 73 h 451"/>
              <a:gd name="T34" fmla="*/ 0 w 451"/>
              <a:gd name="T35" fmla="*/ 227 h 451"/>
              <a:gd name="T36" fmla="*/ 4 w 451"/>
              <a:gd name="T37" fmla="*/ 270 h 451"/>
              <a:gd name="T38" fmla="*/ 171 w 451"/>
              <a:gd name="T39" fmla="*/ 270 h 451"/>
              <a:gd name="T40" fmla="*/ 145 w 451"/>
              <a:gd name="T41" fmla="*/ 227 h 451"/>
              <a:gd name="T42" fmla="*/ 13 w 451"/>
              <a:gd name="T43" fmla="*/ 291 h 451"/>
              <a:gd name="T44" fmla="*/ 145 w 451"/>
              <a:gd name="T45" fmla="*/ 433 h 451"/>
              <a:gd name="T46" fmla="*/ 227 w 451"/>
              <a:gd name="T47" fmla="*/ 291 h 451"/>
              <a:gd name="T48" fmla="*/ 13 w 451"/>
              <a:gd name="T49" fmla="*/ 291 h 451"/>
              <a:gd name="T50" fmla="*/ 261 w 451"/>
              <a:gd name="T51" fmla="*/ 291 h 451"/>
              <a:gd name="T52" fmla="*/ 175 w 451"/>
              <a:gd name="T53" fmla="*/ 445 h 451"/>
              <a:gd name="T54" fmla="*/ 223 w 451"/>
              <a:gd name="T55" fmla="*/ 450 h 451"/>
              <a:gd name="T56" fmla="*/ 364 w 451"/>
              <a:gd name="T57" fmla="*/ 398 h 451"/>
              <a:gd name="T58" fmla="*/ 282 w 451"/>
              <a:gd name="T59" fmla="*/ 257 h 451"/>
              <a:gd name="T60" fmla="*/ 261 w 451"/>
              <a:gd name="T61" fmla="*/ 291 h 4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51" h="451">
                <a:moveTo>
                  <a:pt x="167" y="193"/>
                </a:moveTo>
                <a:lnTo>
                  <a:pt x="274" y="4"/>
                </a:lnTo>
                <a:cubicBezTo>
                  <a:pt x="257" y="4"/>
                  <a:pt x="240" y="0"/>
                  <a:pt x="223" y="0"/>
                </a:cubicBezTo>
                <a:cubicBezTo>
                  <a:pt x="171" y="0"/>
                  <a:pt x="120" y="21"/>
                  <a:pt x="81" y="51"/>
                </a:cubicBezTo>
                <a:lnTo>
                  <a:pt x="167" y="193"/>
                </a:lnTo>
                <a:close/>
                <a:moveTo>
                  <a:pt x="437" y="158"/>
                </a:moveTo>
                <a:cubicBezTo>
                  <a:pt x="415" y="94"/>
                  <a:pt x="368" y="38"/>
                  <a:pt x="304" y="17"/>
                </a:cubicBezTo>
                <a:lnTo>
                  <a:pt x="223" y="158"/>
                </a:lnTo>
                <a:lnTo>
                  <a:pt x="437" y="158"/>
                </a:lnTo>
                <a:close/>
                <a:moveTo>
                  <a:pt x="445" y="180"/>
                </a:moveTo>
                <a:lnTo>
                  <a:pt x="274" y="180"/>
                </a:lnTo>
                <a:lnTo>
                  <a:pt x="282" y="193"/>
                </a:lnTo>
                <a:lnTo>
                  <a:pt x="390" y="377"/>
                </a:lnTo>
                <a:cubicBezTo>
                  <a:pt x="424" y="338"/>
                  <a:pt x="450" y="283"/>
                  <a:pt x="450" y="227"/>
                </a:cubicBezTo>
                <a:cubicBezTo>
                  <a:pt x="450" y="210"/>
                  <a:pt x="445" y="193"/>
                  <a:pt x="445" y="180"/>
                </a:cubicBezTo>
                <a:close/>
                <a:moveTo>
                  <a:pt x="145" y="227"/>
                </a:moveTo>
                <a:lnTo>
                  <a:pt x="60" y="73"/>
                </a:lnTo>
                <a:cubicBezTo>
                  <a:pt x="21" y="116"/>
                  <a:pt x="0" y="167"/>
                  <a:pt x="0" y="227"/>
                </a:cubicBezTo>
                <a:cubicBezTo>
                  <a:pt x="0" y="240"/>
                  <a:pt x="4" y="257"/>
                  <a:pt x="4" y="270"/>
                </a:cubicBezTo>
                <a:lnTo>
                  <a:pt x="171" y="270"/>
                </a:lnTo>
                <a:lnTo>
                  <a:pt x="145" y="227"/>
                </a:lnTo>
                <a:close/>
                <a:moveTo>
                  <a:pt x="13" y="291"/>
                </a:moveTo>
                <a:cubicBezTo>
                  <a:pt x="30" y="360"/>
                  <a:pt x="81" y="411"/>
                  <a:pt x="145" y="433"/>
                </a:cubicBezTo>
                <a:lnTo>
                  <a:pt x="227" y="291"/>
                </a:lnTo>
                <a:lnTo>
                  <a:pt x="13" y="291"/>
                </a:lnTo>
                <a:close/>
                <a:moveTo>
                  <a:pt x="261" y="291"/>
                </a:moveTo>
                <a:lnTo>
                  <a:pt x="175" y="445"/>
                </a:lnTo>
                <a:cubicBezTo>
                  <a:pt x="193" y="450"/>
                  <a:pt x="205" y="450"/>
                  <a:pt x="223" y="450"/>
                </a:cubicBezTo>
                <a:cubicBezTo>
                  <a:pt x="278" y="450"/>
                  <a:pt x="325" y="433"/>
                  <a:pt x="364" y="398"/>
                </a:cubicBezTo>
                <a:lnTo>
                  <a:pt x="282" y="257"/>
                </a:lnTo>
                <a:lnTo>
                  <a:pt x="261" y="291"/>
                </a:lnTo>
                <a:close/>
              </a:path>
            </a:pathLst>
          </a:custGeom>
          <a:solidFill>
            <a:srgbClr val="34738D"/>
          </a:solidFill>
          <a:ln>
            <a:noFill/>
          </a:ln>
          <a:effectLst>
            <a:outerShdw blurRad="50800" dist="38100" dir="2700000" algn="tl" rotWithShape="0">
              <a:prstClr val="black">
                <a:alpha val="40000"/>
              </a:prstClr>
            </a:outerShdw>
          </a:effectLst>
        </p:spPr>
        <p:txBody>
          <a:bodyPr wrap="none" anchor="ctr"/>
          <a:lstStyle/>
          <a:p>
            <a:endParaRPr lang="en-US" dirty="0"/>
          </a:p>
        </p:txBody>
      </p:sp>
      <p:pic>
        <p:nvPicPr>
          <p:cNvPr id="12" name="Picture 11">
            <a:hlinkClick r:id="rId3"/>
            <a:extLst>
              <a:ext uri="{FF2B5EF4-FFF2-40B4-BE49-F238E27FC236}">
                <a16:creationId xmlns:a16="http://schemas.microsoft.com/office/drawing/2014/main" id="{FEE9E7F9-8E09-4791-96F8-90EDC6F374A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599475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36"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 calcmode="lin" valueType="num">
                                      <p:cBhvr>
                                        <p:cTn id="7" dur="750" fill="hold"/>
                                        <p:tgtEl>
                                          <p:spTgt spid="52"/>
                                        </p:tgtEl>
                                        <p:attrNameLst>
                                          <p:attrName>ppt_w</p:attrName>
                                        </p:attrNameLst>
                                      </p:cBhvr>
                                      <p:tavLst>
                                        <p:tav tm="0">
                                          <p:val>
                                            <p:strVal val="(6*min(max(#ppt_w*#ppt_h,.3),1)-7.4)/-.7*#ppt_w"/>
                                          </p:val>
                                        </p:tav>
                                        <p:tav tm="100000">
                                          <p:val>
                                            <p:strVal val="#ppt_w"/>
                                          </p:val>
                                        </p:tav>
                                      </p:tavLst>
                                    </p:anim>
                                    <p:anim calcmode="lin" valueType="num">
                                      <p:cBhvr>
                                        <p:cTn id="8" dur="750" fill="hold"/>
                                        <p:tgtEl>
                                          <p:spTgt spid="52"/>
                                        </p:tgtEl>
                                        <p:attrNameLst>
                                          <p:attrName>ppt_h</p:attrName>
                                        </p:attrNameLst>
                                      </p:cBhvr>
                                      <p:tavLst>
                                        <p:tav tm="0">
                                          <p:val>
                                            <p:strVal val="(6*min(max(#ppt_w*#ppt_h,.3),1)-7.4)/-.7*#ppt_h"/>
                                          </p:val>
                                        </p:tav>
                                        <p:tav tm="100000">
                                          <p:val>
                                            <p:strVal val="#ppt_h"/>
                                          </p:val>
                                        </p:tav>
                                      </p:tavLst>
                                    </p:anim>
                                    <p:anim calcmode="lin" valueType="num">
                                      <p:cBhvr>
                                        <p:cTn id="9" dur="750" fill="hold"/>
                                        <p:tgtEl>
                                          <p:spTgt spid="52"/>
                                        </p:tgtEl>
                                        <p:attrNameLst>
                                          <p:attrName>ppt_x</p:attrName>
                                        </p:attrNameLst>
                                      </p:cBhvr>
                                      <p:tavLst>
                                        <p:tav tm="0">
                                          <p:val>
                                            <p:fltVal val="0.5"/>
                                          </p:val>
                                        </p:tav>
                                        <p:tav tm="100000">
                                          <p:val>
                                            <p:strVal val="#ppt_x"/>
                                          </p:val>
                                        </p:tav>
                                      </p:tavLst>
                                    </p:anim>
                                    <p:anim calcmode="lin" valueType="num">
                                      <p:cBhvr>
                                        <p:cTn id="10" dur="750" fill="hold"/>
                                        <p:tgtEl>
                                          <p:spTgt spid="52"/>
                                        </p:tgtEl>
                                        <p:attrNameLst>
                                          <p:attrName>ppt_y</p:attrName>
                                        </p:attrNameLst>
                                      </p:cBhvr>
                                      <p:tavLst>
                                        <p:tav tm="0">
                                          <p:val>
                                            <p:strVal val="1+(6*min(max(#ppt_w*#ppt_h,.3),1)-7.4)/-.7*#ppt_h/2"/>
                                          </p:val>
                                        </p:tav>
                                        <p:tav tm="100000">
                                          <p:val>
                                            <p:strVal val="#ppt_y"/>
                                          </p:val>
                                        </p:tav>
                                      </p:tavLst>
                                    </p:anim>
                                  </p:childTnLst>
                                </p:cTn>
                              </p:par>
                            </p:childTnLst>
                          </p:cTn>
                        </p:par>
                        <p:par>
                          <p:cTn id="11" fill="hold">
                            <p:stCondLst>
                              <p:cond delay="750"/>
                            </p:stCondLst>
                            <p:childTnLst>
                              <p:par>
                                <p:cTn id="12" presetID="22" presetClass="entr" presetSubtype="8" fill="hold" grpId="0"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750"/>
                                        <p:tgtEl>
                                          <p:spTgt spid="4"/>
                                        </p:tgtEl>
                                      </p:cBhvr>
                                    </p:animEffect>
                                  </p:childTnLst>
                                </p:cTn>
                              </p:par>
                            </p:childTnLst>
                          </p:cTn>
                        </p:par>
                        <p:par>
                          <p:cTn id="15" fill="hold">
                            <p:stCondLst>
                              <p:cond delay="1500"/>
                            </p:stCondLst>
                            <p:childTnLst>
                              <p:par>
                                <p:cTn id="16" presetID="42" presetClass="entr" presetSubtype="0" fill="hold" nodeType="after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fade">
                                      <p:cBhvr>
                                        <p:cTn id="18" dur="1000"/>
                                        <p:tgtEl>
                                          <p:spTgt spid="2"/>
                                        </p:tgtEl>
                                      </p:cBhvr>
                                    </p:animEffect>
                                    <p:anim calcmode="lin" valueType="num">
                                      <p:cBhvr>
                                        <p:cTn id="19" dur="1000" fill="hold"/>
                                        <p:tgtEl>
                                          <p:spTgt spid="2"/>
                                        </p:tgtEl>
                                        <p:attrNameLst>
                                          <p:attrName>ppt_x</p:attrName>
                                        </p:attrNameLst>
                                      </p:cBhvr>
                                      <p:tavLst>
                                        <p:tav tm="0">
                                          <p:val>
                                            <p:strVal val="#ppt_x"/>
                                          </p:val>
                                        </p:tav>
                                        <p:tav tm="100000">
                                          <p:val>
                                            <p:strVal val="#ppt_x"/>
                                          </p:val>
                                        </p:tav>
                                      </p:tavLst>
                                    </p:anim>
                                    <p:anim calcmode="lin" valueType="num">
                                      <p:cBhvr>
                                        <p:cTn id="20"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1614</TotalTime>
  <Words>1269</Words>
  <Application>Microsoft Office PowerPoint</Application>
  <PresentationFormat>Widescreen</PresentationFormat>
  <Paragraphs>49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362</cp:revision>
  <dcterms:created xsi:type="dcterms:W3CDTF">2016-09-28T22:08:47Z</dcterms:created>
  <dcterms:modified xsi:type="dcterms:W3CDTF">2018-02-19T21:45:55Z</dcterms:modified>
</cp:coreProperties>
</file>