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852-4E1B-8CEE-84C5B1026BC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852-4E1B-8CEE-84C5B1026BC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852-4E1B-8CEE-84C5B1026BC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852-4E1B-8CEE-84C5B1026BC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852-4E1B-8CEE-84C5B1026BC7}"/>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852-4E1B-8CEE-84C5B1026BC7}"/>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852-4E1B-8CEE-84C5B1026BC7}"/>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852-4E1B-8CEE-84C5B1026BC7}"/>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852-4E1B-8CEE-84C5B1026BC7}"/>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852-4E1B-8CEE-84C5B1026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852-4E1B-8CEE-84C5B1026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BD4-46F7-B428-93A7FE1306F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BD4-46F7-B428-93A7FE1306F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BD4-46F7-B428-93A7FE1306F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BD4-46F7-B428-93A7FE1306F9}"/>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BD4-46F7-B428-93A7FE1306F9}"/>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BD4-46F7-B428-93A7FE1306F9}"/>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BD4-46F7-B428-93A7FE1306F9}"/>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BD4-46F7-B428-93A7FE1306F9}"/>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BD4-46F7-B428-93A7FE1306F9}"/>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BD4-46F7-B428-93A7FE1306F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BD4-46F7-B428-93A7FE1306F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A5B-4390-80A7-9C11455BCC29}"/>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A5B-4390-80A7-9C11455BCC29}"/>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A5B-4390-80A7-9C11455BCC29}"/>
              </c:ext>
            </c:extLst>
          </c:dPt>
          <c:dPt>
            <c:idx val="3"/>
            <c:bubble3D val="0"/>
            <c:extLst>
              <c:ext xmlns:c16="http://schemas.microsoft.com/office/drawing/2014/chart" uri="{C3380CC4-5D6E-409C-BE32-E72D297353CC}">
                <c16:uniqueId val="{00000006-2A5B-4390-80A7-9C11455BCC29}"/>
              </c:ext>
            </c:extLst>
          </c:dPt>
          <c:dPt>
            <c:idx val="4"/>
            <c:bubble3D val="0"/>
            <c:extLst>
              <c:ext xmlns:c16="http://schemas.microsoft.com/office/drawing/2014/chart" uri="{C3380CC4-5D6E-409C-BE32-E72D297353CC}">
                <c16:uniqueId val="{00000007-2A5B-4390-80A7-9C11455BCC29}"/>
              </c:ext>
            </c:extLst>
          </c:dPt>
          <c:dPt>
            <c:idx val="5"/>
            <c:bubble3D val="0"/>
            <c:extLst>
              <c:ext xmlns:c16="http://schemas.microsoft.com/office/drawing/2014/chart" uri="{C3380CC4-5D6E-409C-BE32-E72D297353CC}">
                <c16:uniqueId val="{00000008-2A5B-4390-80A7-9C11455BCC29}"/>
              </c:ext>
            </c:extLst>
          </c:dPt>
          <c:dPt>
            <c:idx val="6"/>
            <c:bubble3D val="0"/>
            <c:extLst>
              <c:ext xmlns:c16="http://schemas.microsoft.com/office/drawing/2014/chart" uri="{C3380CC4-5D6E-409C-BE32-E72D297353CC}">
                <c16:uniqueId val="{00000009-2A5B-4390-80A7-9C11455BCC29}"/>
              </c:ext>
            </c:extLst>
          </c:dPt>
          <c:dPt>
            <c:idx val="7"/>
            <c:bubble3D val="0"/>
            <c:extLst>
              <c:ext xmlns:c16="http://schemas.microsoft.com/office/drawing/2014/chart" uri="{C3380CC4-5D6E-409C-BE32-E72D297353CC}">
                <c16:uniqueId val="{0000000A-2A5B-4390-80A7-9C11455BCC29}"/>
              </c:ext>
            </c:extLst>
          </c:dPt>
          <c:dPt>
            <c:idx val="8"/>
            <c:bubble3D val="0"/>
            <c:extLst>
              <c:ext xmlns:c16="http://schemas.microsoft.com/office/drawing/2014/chart" uri="{C3380CC4-5D6E-409C-BE32-E72D297353CC}">
                <c16:uniqueId val="{0000000B-2A5B-4390-80A7-9C11455BCC29}"/>
              </c:ext>
            </c:extLst>
          </c:dPt>
          <c:dPt>
            <c:idx val="9"/>
            <c:bubble3D val="0"/>
            <c:extLst>
              <c:ext xmlns:c16="http://schemas.microsoft.com/office/drawing/2014/chart" uri="{C3380CC4-5D6E-409C-BE32-E72D297353CC}">
                <c16:uniqueId val="{0000000C-2A5B-4390-80A7-9C11455BCC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A5B-4390-80A7-9C11455BCC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316268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SAUDI ARABIA MAP</a:t>
            </a:r>
          </a:p>
          <a:p>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4F9F362-D220-43DD-9FB1-7A6623DE968F}"/>
              </a:ext>
            </a:extLst>
          </p:cNvPr>
          <p:cNvGrpSpPr/>
          <p:nvPr/>
        </p:nvGrpSpPr>
        <p:grpSpPr>
          <a:xfrm>
            <a:off x="1193073" y="2118021"/>
            <a:ext cx="3594912" cy="1375905"/>
            <a:chOff x="2243731" y="2891162"/>
            <a:chExt cx="3594912" cy="1375905"/>
          </a:xfrm>
        </p:grpSpPr>
        <p:grpSp>
          <p:nvGrpSpPr>
            <p:cNvPr id="59" name="Group 58">
              <a:extLst>
                <a:ext uri="{FF2B5EF4-FFF2-40B4-BE49-F238E27FC236}">
                  <a16:creationId xmlns:a16="http://schemas.microsoft.com/office/drawing/2014/main" id="{10B0B8AB-433C-4E23-B5C8-881A320FEF88}"/>
                </a:ext>
              </a:extLst>
            </p:cNvPr>
            <p:cNvGrpSpPr/>
            <p:nvPr/>
          </p:nvGrpSpPr>
          <p:grpSpPr>
            <a:xfrm>
              <a:off x="2243731" y="3192308"/>
              <a:ext cx="2743200" cy="508758"/>
              <a:chOff x="1066801" y="2238247"/>
              <a:chExt cx="2743200" cy="508758"/>
            </a:xfrm>
          </p:grpSpPr>
          <p:sp>
            <p:nvSpPr>
              <p:cNvPr id="67" name="Freeform: Shape 66">
                <a:extLst>
                  <a:ext uri="{FF2B5EF4-FFF2-40B4-BE49-F238E27FC236}">
                    <a16:creationId xmlns:a16="http://schemas.microsoft.com/office/drawing/2014/main" id="{BAD256FC-57AF-407A-B8EB-03150661259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 Box 10">
                <a:extLst>
                  <a:ext uri="{FF2B5EF4-FFF2-40B4-BE49-F238E27FC236}">
                    <a16:creationId xmlns:a16="http://schemas.microsoft.com/office/drawing/2014/main" id="{9417DDA6-7E70-4E24-A871-93F69127B6A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0" name="Group 59">
              <a:extLst>
                <a:ext uri="{FF2B5EF4-FFF2-40B4-BE49-F238E27FC236}">
                  <a16:creationId xmlns:a16="http://schemas.microsoft.com/office/drawing/2014/main" id="{37D68423-AE82-4A73-941C-3969FC8AAB8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BFE8CA23-20FC-43A9-B6EF-AB7B9D12788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245315B8-63E3-4E22-9407-37C5640A031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aphic 26" descr="Hike">
                <a:extLst>
                  <a:ext uri="{FF2B5EF4-FFF2-40B4-BE49-F238E27FC236}">
                    <a16:creationId xmlns:a16="http://schemas.microsoft.com/office/drawing/2014/main" id="{2E002CA1-00EA-4BBB-A349-36D9DA11FFF1}"/>
                  </a:ext>
                </a:extLst>
              </p:cNvPr>
              <p:cNvGrpSpPr>
                <a:grpSpLocks noChangeAspect="1"/>
              </p:cNvGrpSpPr>
              <p:nvPr/>
            </p:nvGrpSpPr>
            <p:grpSpPr>
              <a:xfrm>
                <a:off x="3835579" y="2208930"/>
                <a:ext cx="548640" cy="548640"/>
                <a:chOff x="5638800" y="2971800"/>
                <a:chExt cx="914400" cy="914400"/>
              </a:xfrm>
              <a:solidFill>
                <a:srgbClr val="4D4D4D"/>
              </a:solidFill>
            </p:grpSpPr>
            <p:sp>
              <p:nvSpPr>
                <p:cNvPr id="64" name="Freeform: Shape 63">
                  <a:extLst>
                    <a:ext uri="{FF2B5EF4-FFF2-40B4-BE49-F238E27FC236}">
                      <a16:creationId xmlns:a16="http://schemas.microsoft.com/office/drawing/2014/main" id="{94F8554D-0FD9-44A5-BAA2-6EA39982941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699FDCEE-2C36-4CE7-99E9-1EEA2515926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D563E160-3E96-4D12-8E13-F70DD8FBD3C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9" name="TextBox 68">
            <a:extLst>
              <a:ext uri="{FF2B5EF4-FFF2-40B4-BE49-F238E27FC236}">
                <a16:creationId xmlns:a16="http://schemas.microsoft.com/office/drawing/2014/main" id="{86551A69-2647-40D4-9B7E-E0FAFE713B83}"/>
              </a:ext>
            </a:extLst>
          </p:cNvPr>
          <p:cNvSpPr txBox="1"/>
          <p:nvPr/>
        </p:nvSpPr>
        <p:spPr>
          <a:xfrm>
            <a:off x="8762186" y="1621736"/>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3FAD1EAA-3867-4A41-8DB2-C03DDC2EEC4A}"/>
              </a:ext>
            </a:extLst>
          </p:cNvPr>
          <p:cNvSpPr txBox="1"/>
          <p:nvPr/>
        </p:nvSpPr>
        <p:spPr>
          <a:xfrm>
            <a:off x="329500" y="3043805"/>
            <a:ext cx="2988961"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F23B30F5-6142-4310-959C-5E7E79B82F0B}"/>
              </a:ext>
            </a:extLst>
          </p:cNvPr>
          <p:cNvGrpSpPr/>
          <p:nvPr/>
        </p:nvGrpSpPr>
        <p:grpSpPr>
          <a:xfrm>
            <a:off x="7655895" y="2936660"/>
            <a:ext cx="3509383" cy="1375905"/>
            <a:chOff x="6025615" y="1230029"/>
            <a:chExt cx="3509383" cy="1375905"/>
          </a:xfrm>
        </p:grpSpPr>
        <p:grpSp>
          <p:nvGrpSpPr>
            <p:cNvPr id="72" name="Group 71">
              <a:extLst>
                <a:ext uri="{FF2B5EF4-FFF2-40B4-BE49-F238E27FC236}">
                  <a16:creationId xmlns:a16="http://schemas.microsoft.com/office/drawing/2014/main" id="{59E53826-4585-445F-9B76-A47FC1A8D75E}"/>
                </a:ext>
              </a:extLst>
            </p:cNvPr>
            <p:cNvGrpSpPr/>
            <p:nvPr/>
          </p:nvGrpSpPr>
          <p:grpSpPr>
            <a:xfrm>
              <a:off x="6791798" y="1528954"/>
              <a:ext cx="2743200" cy="508758"/>
              <a:chOff x="7772400" y="675620"/>
              <a:chExt cx="2743200" cy="508758"/>
            </a:xfrm>
          </p:grpSpPr>
          <p:sp>
            <p:nvSpPr>
              <p:cNvPr id="77" name="Freeform: Shape 76">
                <a:extLst>
                  <a:ext uri="{FF2B5EF4-FFF2-40B4-BE49-F238E27FC236}">
                    <a16:creationId xmlns:a16="http://schemas.microsoft.com/office/drawing/2014/main" id="{50859113-4AA7-4861-8B35-E06A54457E7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A15BCEBC-9A6D-477E-9038-FCE3AC05F1D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3" name="Group 72">
              <a:extLst>
                <a:ext uri="{FF2B5EF4-FFF2-40B4-BE49-F238E27FC236}">
                  <a16:creationId xmlns:a16="http://schemas.microsoft.com/office/drawing/2014/main" id="{73D09D06-C087-41B6-B7AB-C2843150705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4" name="Freeform: Shape 73">
                <a:extLst>
                  <a:ext uri="{FF2B5EF4-FFF2-40B4-BE49-F238E27FC236}">
                    <a16:creationId xmlns:a16="http://schemas.microsoft.com/office/drawing/2014/main" id="{FDBA4235-DAC4-4467-9531-C6FC54E00B0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F44AF49E-ACDE-4279-895C-28B0372DE39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Graphic 75" descr="Tent">
                <a:extLst>
                  <a:ext uri="{FF2B5EF4-FFF2-40B4-BE49-F238E27FC236}">
                    <a16:creationId xmlns:a16="http://schemas.microsoft.com/office/drawing/2014/main" id="{9E871FAA-5891-4542-B184-44AD291846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9" name="Chart 78">
            <a:extLst>
              <a:ext uri="{FF2B5EF4-FFF2-40B4-BE49-F238E27FC236}">
                <a16:creationId xmlns:a16="http://schemas.microsoft.com/office/drawing/2014/main" id="{F46D4A1D-45CA-4144-B8C6-082D9CE23574}"/>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0" name="Chart 79">
            <a:extLst>
              <a:ext uri="{FF2B5EF4-FFF2-40B4-BE49-F238E27FC236}">
                <a16:creationId xmlns:a16="http://schemas.microsoft.com/office/drawing/2014/main" id="{584F1148-120F-42D7-A324-279A9E5C9120}"/>
              </a:ext>
            </a:extLst>
          </p:cNvPr>
          <p:cNvGraphicFramePr>
            <a:graphicFrameLocks noChangeAspect="1"/>
          </p:cNvGraphicFramePr>
          <p:nvPr>
            <p:extLst/>
          </p:nvPr>
        </p:nvGraphicFramePr>
        <p:xfrm>
          <a:off x="3501400" y="189486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1" name="Group 80">
            <a:extLst>
              <a:ext uri="{FF2B5EF4-FFF2-40B4-BE49-F238E27FC236}">
                <a16:creationId xmlns:a16="http://schemas.microsoft.com/office/drawing/2014/main" id="{D0CC3276-DC13-4C28-A6D5-1EC24D13569E}"/>
              </a:ext>
            </a:extLst>
          </p:cNvPr>
          <p:cNvGrpSpPr/>
          <p:nvPr/>
        </p:nvGrpSpPr>
        <p:grpSpPr>
          <a:xfrm>
            <a:off x="3225508" y="4491495"/>
            <a:ext cx="3594912" cy="1375905"/>
            <a:chOff x="2243731" y="2891162"/>
            <a:chExt cx="3594912" cy="1375905"/>
          </a:xfrm>
        </p:grpSpPr>
        <p:grpSp>
          <p:nvGrpSpPr>
            <p:cNvPr id="82" name="Group 81">
              <a:extLst>
                <a:ext uri="{FF2B5EF4-FFF2-40B4-BE49-F238E27FC236}">
                  <a16:creationId xmlns:a16="http://schemas.microsoft.com/office/drawing/2014/main" id="{B220E52F-BCF8-41EA-A32B-1643639FD757}"/>
                </a:ext>
              </a:extLst>
            </p:cNvPr>
            <p:cNvGrpSpPr/>
            <p:nvPr/>
          </p:nvGrpSpPr>
          <p:grpSpPr>
            <a:xfrm>
              <a:off x="2243731" y="3192308"/>
              <a:ext cx="2743200" cy="508758"/>
              <a:chOff x="1066801" y="2238247"/>
              <a:chExt cx="2743200" cy="508758"/>
            </a:xfrm>
          </p:grpSpPr>
          <p:sp>
            <p:nvSpPr>
              <p:cNvPr id="90" name="Freeform: Shape 89">
                <a:extLst>
                  <a:ext uri="{FF2B5EF4-FFF2-40B4-BE49-F238E27FC236}">
                    <a16:creationId xmlns:a16="http://schemas.microsoft.com/office/drawing/2014/main" id="{5DD28871-B6C0-47E2-8F80-B530E673017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10">
                <a:extLst>
                  <a:ext uri="{FF2B5EF4-FFF2-40B4-BE49-F238E27FC236}">
                    <a16:creationId xmlns:a16="http://schemas.microsoft.com/office/drawing/2014/main" id="{19E543EC-9657-449F-9446-E252D0D3FA8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3" name="Group 82">
              <a:extLst>
                <a:ext uri="{FF2B5EF4-FFF2-40B4-BE49-F238E27FC236}">
                  <a16:creationId xmlns:a16="http://schemas.microsoft.com/office/drawing/2014/main" id="{6C3C3DC3-B624-4025-B20B-16274D58124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4" name="Freeform: Shape 83">
                <a:extLst>
                  <a:ext uri="{FF2B5EF4-FFF2-40B4-BE49-F238E27FC236}">
                    <a16:creationId xmlns:a16="http://schemas.microsoft.com/office/drawing/2014/main" id="{A45E7396-E7C2-403D-9F98-A6BC8240708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a:extLst>
                  <a:ext uri="{FF2B5EF4-FFF2-40B4-BE49-F238E27FC236}">
                    <a16:creationId xmlns:a16="http://schemas.microsoft.com/office/drawing/2014/main" id="{DECF0A4A-23BE-4722-8115-058F2C90EE3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6" name="Graphic 26" descr="Hike">
                <a:extLst>
                  <a:ext uri="{FF2B5EF4-FFF2-40B4-BE49-F238E27FC236}">
                    <a16:creationId xmlns:a16="http://schemas.microsoft.com/office/drawing/2014/main" id="{40FFD865-C6BD-4038-B10E-2C6FFAA15C9D}"/>
                  </a:ext>
                </a:extLst>
              </p:cNvPr>
              <p:cNvGrpSpPr>
                <a:grpSpLocks noChangeAspect="1"/>
              </p:cNvGrpSpPr>
              <p:nvPr/>
            </p:nvGrpSpPr>
            <p:grpSpPr>
              <a:xfrm>
                <a:off x="3835579" y="2208930"/>
                <a:ext cx="548640" cy="548640"/>
                <a:chOff x="5638800" y="2971800"/>
                <a:chExt cx="914400" cy="914400"/>
              </a:xfrm>
              <a:solidFill>
                <a:srgbClr val="4D4D4D"/>
              </a:solidFill>
            </p:grpSpPr>
            <p:sp>
              <p:nvSpPr>
                <p:cNvPr id="87" name="Freeform: Shape 86">
                  <a:extLst>
                    <a:ext uri="{FF2B5EF4-FFF2-40B4-BE49-F238E27FC236}">
                      <a16:creationId xmlns:a16="http://schemas.microsoft.com/office/drawing/2014/main" id="{47154BA6-C8BC-400C-9269-2D98E30A861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9F852575-D2FA-432E-8117-2C1233AE44C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BB9DCFFF-C270-4D16-AF6A-F9BEEEF1F76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2" name="TextBox 91">
            <a:extLst>
              <a:ext uri="{FF2B5EF4-FFF2-40B4-BE49-F238E27FC236}">
                <a16:creationId xmlns:a16="http://schemas.microsoft.com/office/drawing/2014/main" id="{597492CB-182B-431F-9694-E836C27BD709}"/>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93" name="Chart 92">
            <a:extLst>
              <a:ext uri="{FF2B5EF4-FFF2-40B4-BE49-F238E27FC236}">
                <a16:creationId xmlns:a16="http://schemas.microsoft.com/office/drawing/2014/main" id="{79FFCCE2-D001-4F7B-BE01-F656CC628F7A}"/>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4" name="Picture 93">
            <a:hlinkClick r:id="rId7"/>
            <a:extLst>
              <a:ext uri="{FF2B5EF4-FFF2-40B4-BE49-F238E27FC236}">
                <a16:creationId xmlns:a16="http://schemas.microsoft.com/office/drawing/2014/main" id="{FB62C94D-1A23-46C0-95A1-E061529629F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08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000" fill="hold"/>
                                        <p:tgtEl>
                                          <p:spTgt spid="44"/>
                                        </p:tgtEl>
                                        <p:attrNameLst>
                                          <p:attrName>ppt_x</p:attrName>
                                        </p:attrNameLst>
                                      </p:cBhvr>
                                      <p:tavLst>
                                        <p:tav tm="0">
                                          <p:val>
                                            <p:strVal val="#ppt_x"/>
                                          </p:val>
                                        </p:tav>
                                        <p:tav tm="100000">
                                          <p:val>
                                            <p:strVal val="#ppt_x"/>
                                          </p:val>
                                        </p:tav>
                                      </p:tavLst>
                                    </p:anim>
                                    <p:anim calcmode="lin" valueType="num">
                                      <p:cBhvr additive="base">
                                        <p:cTn id="16" dur="10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1000" fill="hold"/>
                                        <p:tgtEl>
                                          <p:spTgt spid="45"/>
                                        </p:tgtEl>
                                        <p:attrNameLst>
                                          <p:attrName>ppt_x</p:attrName>
                                        </p:attrNameLst>
                                      </p:cBhvr>
                                      <p:tavLst>
                                        <p:tav tm="0">
                                          <p:val>
                                            <p:strVal val="#ppt_x"/>
                                          </p:val>
                                        </p:tav>
                                        <p:tav tm="100000">
                                          <p:val>
                                            <p:strVal val="#ppt_x"/>
                                          </p:val>
                                        </p:tav>
                                      </p:tavLst>
                                    </p:anim>
                                    <p:anim calcmode="lin" valueType="num">
                                      <p:cBhvr additive="base">
                                        <p:cTn id="20" dur="1000" fill="hold"/>
                                        <p:tgtEl>
                                          <p:spTgt spid="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1000" fill="hold"/>
                                        <p:tgtEl>
                                          <p:spTgt spid="46"/>
                                        </p:tgtEl>
                                        <p:attrNameLst>
                                          <p:attrName>ppt_x</p:attrName>
                                        </p:attrNameLst>
                                      </p:cBhvr>
                                      <p:tavLst>
                                        <p:tav tm="0">
                                          <p:val>
                                            <p:strVal val="#ppt_x"/>
                                          </p:val>
                                        </p:tav>
                                        <p:tav tm="100000">
                                          <p:val>
                                            <p:strVal val="#ppt_x"/>
                                          </p:val>
                                        </p:tav>
                                      </p:tavLst>
                                    </p:anim>
                                    <p:anim calcmode="lin" valueType="num">
                                      <p:cBhvr additive="base">
                                        <p:cTn id="24" dur="1000" fill="hold"/>
                                        <p:tgtEl>
                                          <p:spTgt spid="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ppt_x"/>
                                          </p:val>
                                        </p:tav>
                                        <p:tav tm="100000">
                                          <p:val>
                                            <p:strVal val="#ppt_x"/>
                                          </p:val>
                                        </p:tav>
                                      </p:tavLst>
                                    </p:anim>
                                    <p:anim calcmode="lin" valueType="num">
                                      <p:cBhvr additive="base">
                                        <p:cTn id="28" dur="1000" fill="hold"/>
                                        <p:tgtEl>
                                          <p:spTgt spid="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1000" fill="hold"/>
                                        <p:tgtEl>
                                          <p:spTgt spid="48"/>
                                        </p:tgtEl>
                                        <p:attrNameLst>
                                          <p:attrName>ppt_x</p:attrName>
                                        </p:attrNameLst>
                                      </p:cBhvr>
                                      <p:tavLst>
                                        <p:tav tm="0">
                                          <p:val>
                                            <p:strVal val="#ppt_x"/>
                                          </p:val>
                                        </p:tav>
                                        <p:tav tm="100000">
                                          <p:val>
                                            <p:strVal val="#ppt_x"/>
                                          </p:val>
                                        </p:tav>
                                      </p:tavLst>
                                    </p:anim>
                                    <p:anim calcmode="lin" valueType="num">
                                      <p:cBhvr additive="base">
                                        <p:cTn id="32" dur="1000" fill="hold"/>
                                        <p:tgtEl>
                                          <p:spTgt spid="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1000" fill="hold"/>
                                        <p:tgtEl>
                                          <p:spTgt spid="49"/>
                                        </p:tgtEl>
                                        <p:attrNameLst>
                                          <p:attrName>ppt_x</p:attrName>
                                        </p:attrNameLst>
                                      </p:cBhvr>
                                      <p:tavLst>
                                        <p:tav tm="0">
                                          <p:val>
                                            <p:strVal val="#ppt_x"/>
                                          </p:val>
                                        </p:tav>
                                        <p:tav tm="100000">
                                          <p:val>
                                            <p:strVal val="#ppt_x"/>
                                          </p:val>
                                        </p:tav>
                                      </p:tavLst>
                                    </p:anim>
                                    <p:anim calcmode="lin" valueType="num">
                                      <p:cBhvr additive="base">
                                        <p:cTn id="36" dur="1000" fill="hold"/>
                                        <p:tgtEl>
                                          <p:spTgt spid="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1000" fill="hold"/>
                                        <p:tgtEl>
                                          <p:spTgt spid="50"/>
                                        </p:tgtEl>
                                        <p:attrNameLst>
                                          <p:attrName>ppt_x</p:attrName>
                                        </p:attrNameLst>
                                      </p:cBhvr>
                                      <p:tavLst>
                                        <p:tav tm="0">
                                          <p:val>
                                            <p:strVal val="#ppt_x"/>
                                          </p:val>
                                        </p:tav>
                                        <p:tav tm="100000">
                                          <p:val>
                                            <p:strVal val="#ppt_x"/>
                                          </p:val>
                                        </p:tav>
                                      </p:tavLst>
                                    </p:anim>
                                    <p:anim calcmode="lin" valueType="num">
                                      <p:cBhvr additive="base">
                                        <p:cTn id="40" dur="1000" fill="hold"/>
                                        <p:tgtEl>
                                          <p:spTgt spid="5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 calcmode="lin" valueType="num">
                                      <p:cBhvr additive="base">
                                        <p:cTn id="43" dur="1000" fill="hold"/>
                                        <p:tgtEl>
                                          <p:spTgt spid="51"/>
                                        </p:tgtEl>
                                        <p:attrNameLst>
                                          <p:attrName>ppt_x</p:attrName>
                                        </p:attrNameLst>
                                      </p:cBhvr>
                                      <p:tavLst>
                                        <p:tav tm="0">
                                          <p:val>
                                            <p:strVal val="#ppt_x"/>
                                          </p:val>
                                        </p:tav>
                                        <p:tav tm="100000">
                                          <p:val>
                                            <p:strVal val="#ppt_x"/>
                                          </p:val>
                                        </p:tav>
                                      </p:tavLst>
                                    </p:anim>
                                    <p:anim calcmode="lin" valueType="num">
                                      <p:cBhvr additive="base">
                                        <p:cTn id="44" dur="1000" fill="hold"/>
                                        <p:tgtEl>
                                          <p:spTgt spid="5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1000" fill="hold"/>
                                        <p:tgtEl>
                                          <p:spTgt spid="52"/>
                                        </p:tgtEl>
                                        <p:attrNameLst>
                                          <p:attrName>ppt_x</p:attrName>
                                        </p:attrNameLst>
                                      </p:cBhvr>
                                      <p:tavLst>
                                        <p:tav tm="0">
                                          <p:val>
                                            <p:strVal val="#ppt_x"/>
                                          </p:val>
                                        </p:tav>
                                        <p:tav tm="100000">
                                          <p:val>
                                            <p:strVal val="#ppt_x"/>
                                          </p:val>
                                        </p:tav>
                                      </p:tavLst>
                                    </p:anim>
                                    <p:anim calcmode="lin" valueType="num">
                                      <p:cBhvr additive="base">
                                        <p:cTn id="48" dur="1000" fill="hold"/>
                                        <p:tgtEl>
                                          <p:spTgt spid="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1000" fill="hold"/>
                                        <p:tgtEl>
                                          <p:spTgt spid="53"/>
                                        </p:tgtEl>
                                        <p:attrNameLst>
                                          <p:attrName>ppt_x</p:attrName>
                                        </p:attrNameLst>
                                      </p:cBhvr>
                                      <p:tavLst>
                                        <p:tav tm="0">
                                          <p:val>
                                            <p:strVal val="#ppt_x"/>
                                          </p:val>
                                        </p:tav>
                                        <p:tav tm="100000">
                                          <p:val>
                                            <p:strVal val="#ppt_x"/>
                                          </p:val>
                                        </p:tav>
                                      </p:tavLst>
                                    </p:anim>
                                    <p:anim calcmode="lin" valueType="num">
                                      <p:cBhvr additive="base">
                                        <p:cTn id="52" dur="1000" fill="hold"/>
                                        <p:tgtEl>
                                          <p:spTgt spid="5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1000" fill="hold"/>
                                        <p:tgtEl>
                                          <p:spTgt spid="54"/>
                                        </p:tgtEl>
                                        <p:attrNameLst>
                                          <p:attrName>ppt_x</p:attrName>
                                        </p:attrNameLst>
                                      </p:cBhvr>
                                      <p:tavLst>
                                        <p:tav tm="0">
                                          <p:val>
                                            <p:strVal val="#ppt_x"/>
                                          </p:val>
                                        </p:tav>
                                        <p:tav tm="100000">
                                          <p:val>
                                            <p:strVal val="#ppt_x"/>
                                          </p:val>
                                        </p:tav>
                                      </p:tavLst>
                                    </p:anim>
                                    <p:anim calcmode="lin" valueType="num">
                                      <p:cBhvr additive="base">
                                        <p:cTn id="56" dur="10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1000" fill="hold"/>
                                        <p:tgtEl>
                                          <p:spTgt spid="55"/>
                                        </p:tgtEl>
                                        <p:attrNameLst>
                                          <p:attrName>ppt_x</p:attrName>
                                        </p:attrNameLst>
                                      </p:cBhvr>
                                      <p:tavLst>
                                        <p:tav tm="0">
                                          <p:val>
                                            <p:strVal val="#ppt_x"/>
                                          </p:val>
                                        </p:tav>
                                        <p:tav tm="100000">
                                          <p:val>
                                            <p:strVal val="#ppt_x"/>
                                          </p:val>
                                        </p:tav>
                                      </p:tavLst>
                                    </p:anim>
                                    <p:anim calcmode="lin" valueType="num">
                                      <p:cBhvr additive="base">
                                        <p:cTn id="60" dur="10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1000" fill="hold"/>
                                        <p:tgtEl>
                                          <p:spTgt spid="56"/>
                                        </p:tgtEl>
                                        <p:attrNameLst>
                                          <p:attrName>ppt_x</p:attrName>
                                        </p:attrNameLst>
                                      </p:cBhvr>
                                      <p:tavLst>
                                        <p:tav tm="0">
                                          <p:val>
                                            <p:strVal val="#ppt_x"/>
                                          </p:val>
                                        </p:tav>
                                        <p:tav tm="100000">
                                          <p:val>
                                            <p:strVal val="#ppt_x"/>
                                          </p:val>
                                        </p:tav>
                                      </p:tavLst>
                                    </p:anim>
                                    <p:anim calcmode="lin" valueType="num">
                                      <p:cBhvr additive="base">
                                        <p:cTn id="64" dur="1000" fill="hold"/>
                                        <p:tgtEl>
                                          <p:spTgt spid="5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additive="base">
                                        <p:cTn id="67" dur="1000" fill="hold"/>
                                        <p:tgtEl>
                                          <p:spTgt spid="57"/>
                                        </p:tgtEl>
                                        <p:attrNameLst>
                                          <p:attrName>ppt_x</p:attrName>
                                        </p:attrNameLst>
                                      </p:cBhvr>
                                      <p:tavLst>
                                        <p:tav tm="0">
                                          <p:val>
                                            <p:strVal val="#ppt_x"/>
                                          </p:val>
                                        </p:tav>
                                        <p:tav tm="100000">
                                          <p:val>
                                            <p:strVal val="#ppt_x"/>
                                          </p:val>
                                        </p:tav>
                                      </p:tavLst>
                                    </p:anim>
                                    <p:anim calcmode="lin" valueType="num">
                                      <p:cBhvr additive="base">
                                        <p:cTn id="68" dur="1000" fill="hold"/>
                                        <p:tgtEl>
                                          <p:spTgt spid="57"/>
                                        </p:tgtEl>
                                        <p:attrNameLst>
                                          <p:attrName>ppt_y</p:attrName>
                                        </p:attrNameLst>
                                      </p:cBhvr>
                                      <p:tavLst>
                                        <p:tav tm="0">
                                          <p:val>
                                            <p:strVal val="1+#ppt_h/2"/>
                                          </p:val>
                                        </p:tav>
                                        <p:tav tm="100000">
                                          <p:val>
                                            <p:strVal val="#ppt_y"/>
                                          </p:val>
                                        </p:tav>
                                      </p:tavLst>
                                    </p:anim>
                                  </p:childTnLst>
                                </p:cTn>
                              </p:par>
                            </p:childTnLst>
                          </p:cTn>
                        </p:par>
                        <p:par>
                          <p:cTn id="69" fill="hold">
                            <p:stCondLst>
                              <p:cond delay="2000"/>
                            </p:stCondLst>
                            <p:childTnLst>
                              <p:par>
                                <p:cTn id="70" presetID="2" presetClass="entr" presetSubtype="8" fill="hold" nodeType="afterEffect">
                                  <p:stCondLst>
                                    <p:cond delay="0"/>
                                  </p:stCondLst>
                                  <p:childTnLst>
                                    <p:set>
                                      <p:cBhvr>
                                        <p:cTn id="71" dur="1" fill="hold">
                                          <p:stCondLst>
                                            <p:cond delay="0"/>
                                          </p:stCondLst>
                                        </p:cTn>
                                        <p:tgtEl>
                                          <p:spTgt spid="58"/>
                                        </p:tgtEl>
                                        <p:attrNameLst>
                                          <p:attrName>style.visibility</p:attrName>
                                        </p:attrNameLst>
                                      </p:cBhvr>
                                      <p:to>
                                        <p:strVal val="visible"/>
                                      </p:to>
                                    </p:set>
                                    <p:anim calcmode="lin" valueType="num">
                                      <p:cBhvr additive="base">
                                        <p:cTn id="72" dur="500" fill="hold"/>
                                        <p:tgtEl>
                                          <p:spTgt spid="58"/>
                                        </p:tgtEl>
                                        <p:attrNameLst>
                                          <p:attrName>ppt_x</p:attrName>
                                        </p:attrNameLst>
                                      </p:cBhvr>
                                      <p:tavLst>
                                        <p:tav tm="0">
                                          <p:val>
                                            <p:strVal val="0-#ppt_w/2"/>
                                          </p:val>
                                        </p:tav>
                                        <p:tav tm="100000">
                                          <p:val>
                                            <p:strVal val="#ppt_x"/>
                                          </p:val>
                                        </p:tav>
                                      </p:tavLst>
                                    </p:anim>
                                    <p:anim calcmode="lin" valueType="num">
                                      <p:cBhvr additive="base">
                                        <p:cTn id="73" dur="500" fill="hold"/>
                                        <p:tgtEl>
                                          <p:spTgt spid="58"/>
                                        </p:tgtEl>
                                        <p:attrNameLst>
                                          <p:attrName>ppt_y</p:attrName>
                                        </p:attrNameLst>
                                      </p:cBhvr>
                                      <p:tavLst>
                                        <p:tav tm="0">
                                          <p:val>
                                            <p:strVal val="#ppt_y"/>
                                          </p:val>
                                        </p:tav>
                                        <p:tav tm="100000">
                                          <p:val>
                                            <p:strVal val="#ppt_y"/>
                                          </p:val>
                                        </p:tav>
                                      </p:tavLst>
                                    </p:anim>
                                  </p:childTnLst>
                                </p:cTn>
                              </p:par>
                            </p:childTnLst>
                          </p:cTn>
                        </p:par>
                        <p:par>
                          <p:cTn id="74" fill="hold">
                            <p:stCondLst>
                              <p:cond delay="2500"/>
                            </p:stCondLst>
                            <p:childTnLst>
                              <p:par>
                                <p:cTn id="75" presetID="42" presetClass="entr" presetSubtype="0" fill="hold" grpId="0"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fade">
                                      <p:cBhvr>
                                        <p:cTn id="77" dur="1000"/>
                                        <p:tgtEl>
                                          <p:spTgt spid="70"/>
                                        </p:tgtEl>
                                      </p:cBhvr>
                                    </p:animEffect>
                                    <p:anim calcmode="lin" valueType="num">
                                      <p:cBhvr>
                                        <p:cTn id="78" dur="1000" fill="hold"/>
                                        <p:tgtEl>
                                          <p:spTgt spid="70"/>
                                        </p:tgtEl>
                                        <p:attrNameLst>
                                          <p:attrName>ppt_x</p:attrName>
                                        </p:attrNameLst>
                                      </p:cBhvr>
                                      <p:tavLst>
                                        <p:tav tm="0">
                                          <p:val>
                                            <p:strVal val="#ppt_x"/>
                                          </p:val>
                                        </p:tav>
                                        <p:tav tm="100000">
                                          <p:val>
                                            <p:strVal val="#ppt_x"/>
                                          </p:val>
                                        </p:tav>
                                      </p:tavLst>
                                    </p:anim>
                                    <p:anim calcmode="lin" valueType="num">
                                      <p:cBhvr>
                                        <p:cTn id="79" dur="1000" fill="hold"/>
                                        <p:tgtEl>
                                          <p:spTgt spid="70"/>
                                        </p:tgtEl>
                                        <p:attrNameLst>
                                          <p:attrName>ppt_y</p:attrName>
                                        </p:attrNameLst>
                                      </p:cBhvr>
                                      <p:tavLst>
                                        <p:tav tm="0">
                                          <p:val>
                                            <p:strVal val="#ppt_y+.1"/>
                                          </p:val>
                                        </p:tav>
                                        <p:tav tm="100000">
                                          <p:val>
                                            <p:strVal val="#ppt_y"/>
                                          </p:val>
                                        </p:tav>
                                      </p:tavLst>
                                    </p:anim>
                                  </p:childTnLst>
                                </p:cTn>
                              </p:par>
                            </p:childTnLst>
                          </p:cTn>
                        </p:par>
                        <p:par>
                          <p:cTn id="80" fill="hold">
                            <p:stCondLst>
                              <p:cond delay="3500"/>
                            </p:stCondLst>
                            <p:childTnLst>
                              <p:par>
                                <p:cTn id="81" presetID="31" presetClass="entr" presetSubtype="0" fill="hold" grpId="0" nodeType="afterEffect">
                                  <p:stCondLst>
                                    <p:cond delay="0"/>
                                  </p:stCondLst>
                                  <p:childTnLst>
                                    <p:set>
                                      <p:cBhvr>
                                        <p:cTn id="82" dur="1" fill="hold">
                                          <p:stCondLst>
                                            <p:cond delay="0"/>
                                          </p:stCondLst>
                                        </p:cTn>
                                        <p:tgtEl>
                                          <p:spTgt spid="80"/>
                                        </p:tgtEl>
                                        <p:attrNameLst>
                                          <p:attrName>style.visibility</p:attrName>
                                        </p:attrNameLst>
                                      </p:cBhvr>
                                      <p:to>
                                        <p:strVal val="visible"/>
                                      </p:to>
                                    </p:set>
                                    <p:anim calcmode="lin" valueType="num">
                                      <p:cBhvr>
                                        <p:cTn id="83" dur="1000" fill="hold"/>
                                        <p:tgtEl>
                                          <p:spTgt spid="80"/>
                                        </p:tgtEl>
                                        <p:attrNameLst>
                                          <p:attrName>ppt_w</p:attrName>
                                        </p:attrNameLst>
                                      </p:cBhvr>
                                      <p:tavLst>
                                        <p:tav tm="0">
                                          <p:val>
                                            <p:fltVal val="0"/>
                                          </p:val>
                                        </p:tav>
                                        <p:tav tm="100000">
                                          <p:val>
                                            <p:strVal val="#ppt_w"/>
                                          </p:val>
                                        </p:tav>
                                      </p:tavLst>
                                    </p:anim>
                                    <p:anim calcmode="lin" valueType="num">
                                      <p:cBhvr>
                                        <p:cTn id="84" dur="1000" fill="hold"/>
                                        <p:tgtEl>
                                          <p:spTgt spid="80"/>
                                        </p:tgtEl>
                                        <p:attrNameLst>
                                          <p:attrName>ppt_h</p:attrName>
                                        </p:attrNameLst>
                                      </p:cBhvr>
                                      <p:tavLst>
                                        <p:tav tm="0">
                                          <p:val>
                                            <p:fltVal val="0"/>
                                          </p:val>
                                        </p:tav>
                                        <p:tav tm="100000">
                                          <p:val>
                                            <p:strVal val="#ppt_h"/>
                                          </p:val>
                                        </p:tav>
                                      </p:tavLst>
                                    </p:anim>
                                    <p:anim calcmode="lin" valueType="num">
                                      <p:cBhvr>
                                        <p:cTn id="85" dur="1000" fill="hold"/>
                                        <p:tgtEl>
                                          <p:spTgt spid="80"/>
                                        </p:tgtEl>
                                        <p:attrNameLst>
                                          <p:attrName>style.rotation</p:attrName>
                                        </p:attrNameLst>
                                      </p:cBhvr>
                                      <p:tavLst>
                                        <p:tav tm="0">
                                          <p:val>
                                            <p:fltVal val="90"/>
                                          </p:val>
                                        </p:tav>
                                        <p:tav tm="100000">
                                          <p:val>
                                            <p:fltVal val="0"/>
                                          </p:val>
                                        </p:tav>
                                      </p:tavLst>
                                    </p:anim>
                                    <p:animEffect transition="in" filter="fade">
                                      <p:cBhvr>
                                        <p:cTn id="86" dur="1000"/>
                                        <p:tgtEl>
                                          <p:spTgt spid="80"/>
                                        </p:tgtEl>
                                      </p:cBhvr>
                                    </p:animEffect>
                                  </p:childTnLst>
                                </p:cTn>
                              </p:par>
                            </p:childTnLst>
                          </p:cTn>
                        </p:par>
                        <p:par>
                          <p:cTn id="87" fill="hold">
                            <p:stCondLst>
                              <p:cond delay="4500"/>
                            </p:stCondLst>
                            <p:childTnLst>
                              <p:par>
                                <p:cTn id="88" presetID="2" presetClass="entr" presetSubtype="2" fill="hold" nodeType="afterEffect">
                                  <p:stCondLst>
                                    <p:cond delay="0"/>
                                  </p:stCondLst>
                                  <p:childTnLst>
                                    <p:set>
                                      <p:cBhvr>
                                        <p:cTn id="89" dur="1" fill="hold">
                                          <p:stCondLst>
                                            <p:cond delay="0"/>
                                          </p:stCondLst>
                                        </p:cTn>
                                        <p:tgtEl>
                                          <p:spTgt spid="71"/>
                                        </p:tgtEl>
                                        <p:attrNameLst>
                                          <p:attrName>style.visibility</p:attrName>
                                        </p:attrNameLst>
                                      </p:cBhvr>
                                      <p:to>
                                        <p:strVal val="visible"/>
                                      </p:to>
                                    </p:set>
                                    <p:anim calcmode="lin" valueType="num">
                                      <p:cBhvr additive="base">
                                        <p:cTn id="90" dur="500" fill="hold"/>
                                        <p:tgtEl>
                                          <p:spTgt spid="71"/>
                                        </p:tgtEl>
                                        <p:attrNameLst>
                                          <p:attrName>ppt_x</p:attrName>
                                        </p:attrNameLst>
                                      </p:cBhvr>
                                      <p:tavLst>
                                        <p:tav tm="0">
                                          <p:val>
                                            <p:strVal val="1+#ppt_w/2"/>
                                          </p:val>
                                        </p:tav>
                                        <p:tav tm="100000">
                                          <p:val>
                                            <p:strVal val="#ppt_x"/>
                                          </p:val>
                                        </p:tav>
                                      </p:tavLst>
                                    </p:anim>
                                    <p:anim calcmode="lin" valueType="num">
                                      <p:cBhvr additive="base">
                                        <p:cTn id="91" dur="500" fill="hold"/>
                                        <p:tgtEl>
                                          <p:spTgt spid="71"/>
                                        </p:tgtEl>
                                        <p:attrNameLst>
                                          <p:attrName>ppt_y</p:attrName>
                                        </p:attrNameLst>
                                      </p:cBhvr>
                                      <p:tavLst>
                                        <p:tav tm="0">
                                          <p:val>
                                            <p:strVal val="#ppt_y"/>
                                          </p:val>
                                        </p:tav>
                                        <p:tav tm="100000">
                                          <p:val>
                                            <p:strVal val="#ppt_y"/>
                                          </p:val>
                                        </p:tav>
                                      </p:tavLst>
                                    </p:anim>
                                  </p:childTnLst>
                                </p:cTn>
                              </p:par>
                            </p:childTnLst>
                          </p:cTn>
                        </p:par>
                        <p:par>
                          <p:cTn id="92" fill="hold">
                            <p:stCondLst>
                              <p:cond delay="5000"/>
                            </p:stCondLst>
                            <p:childTnLst>
                              <p:par>
                                <p:cTn id="93" presetID="42" presetClass="entr" presetSubtype="0" fill="hold" grpId="0"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6000"/>
                            </p:stCondLst>
                            <p:childTnLst>
                              <p:par>
                                <p:cTn id="99" presetID="31" presetClass="entr" presetSubtype="0"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p:cTn id="101" dur="1000" fill="hold"/>
                                        <p:tgtEl>
                                          <p:spTgt spid="79"/>
                                        </p:tgtEl>
                                        <p:attrNameLst>
                                          <p:attrName>ppt_w</p:attrName>
                                        </p:attrNameLst>
                                      </p:cBhvr>
                                      <p:tavLst>
                                        <p:tav tm="0">
                                          <p:val>
                                            <p:fltVal val="0"/>
                                          </p:val>
                                        </p:tav>
                                        <p:tav tm="100000">
                                          <p:val>
                                            <p:strVal val="#ppt_w"/>
                                          </p:val>
                                        </p:tav>
                                      </p:tavLst>
                                    </p:anim>
                                    <p:anim calcmode="lin" valueType="num">
                                      <p:cBhvr>
                                        <p:cTn id="102" dur="1000" fill="hold"/>
                                        <p:tgtEl>
                                          <p:spTgt spid="79"/>
                                        </p:tgtEl>
                                        <p:attrNameLst>
                                          <p:attrName>ppt_h</p:attrName>
                                        </p:attrNameLst>
                                      </p:cBhvr>
                                      <p:tavLst>
                                        <p:tav tm="0">
                                          <p:val>
                                            <p:fltVal val="0"/>
                                          </p:val>
                                        </p:tav>
                                        <p:tav tm="100000">
                                          <p:val>
                                            <p:strVal val="#ppt_h"/>
                                          </p:val>
                                        </p:tav>
                                      </p:tavLst>
                                    </p:anim>
                                    <p:anim calcmode="lin" valueType="num">
                                      <p:cBhvr>
                                        <p:cTn id="103" dur="1000" fill="hold"/>
                                        <p:tgtEl>
                                          <p:spTgt spid="79"/>
                                        </p:tgtEl>
                                        <p:attrNameLst>
                                          <p:attrName>style.rotation</p:attrName>
                                        </p:attrNameLst>
                                      </p:cBhvr>
                                      <p:tavLst>
                                        <p:tav tm="0">
                                          <p:val>
                                            <p:fltVal val="90"/>
                                          </p:val>
                                        </p:tav>
                                        <p:tav tm="100000">
                                          <p:val>
                                            <p:fltVal val="0"/>
                                          </p:val>
                                        </p:tav>
                                      </p:tavLst>
                                    </p:anim>
                                    <p:animEffect transition="in" filter="fade">
                                      <p:cBhvr>
                                        <p:cTn id="104" dur="1000"/>
                                        <p:tgtEl>
                                          <p:spTgt spid="79"/>
                                        </p:tgtEl>
                                      </p:cBhvr>
                                    </p:animEffect>
                                  </p:childTnLst>
                                </p:cTn>
                              </p:par>
                            </p:childTnLst>
                          </p:cTn>
                        </p:par>
                        <p:par>
                          <p:cTn id="105" fill="hold">
                            <p:stCondLst>
                              <p:cond delay="7000"/>
                            </p:stCondLst>
                            <p:childTnLst>
                              <p:par>
                                <p:cTn id="106" presetID="2" presetClass="entr" presetSubtype="8" fill="hold" nodeType="afterEffect">
                                  <p:stCondLst>
                                    <p:cond delay="0"/>
                                  </p:stCondLst>
                                  <p:childTnLst>
                                    <p:set>
                                      <p:cBhvr>
                                        <p:cTn id="107" dur="1" fill="hold">
                                          <p:stCondLst>
                                            <p:cond delay="0"/>
                                          </p:stCondLst>
                                        </p:cTn>
                                        <p:tgtEl>
                                          <p:spTgt spid="81"/>
                                        </p:tgtEl>
                                        <p:attrNameLst>
                                          <p:attrName>style.visibility</p:attrName>
                                        </p:attrNameLst>
                                      </p:cBhvr>
                                      <p:to>
                                        <p:strVal val="visible"/>
                                      </p:to>
                                    </p:set>
                                    <p:anim calcmode="lin" valueType="num">
                                      <p:cBhvr additive="base">
                                        <p:cTn id="108" dur="500" fill="hold"/>
                                        <p:tgtEl>
                                          <p:spTgt spid="81"/>
                                        </p:tgtEl>
                                        <p:attrNameLst>
                                          <p:attrName>ppt_x</p:attrName>
                                        </p:attrNameLst>
                                      </p:cBhvr>
                                      <p:tavLst>
                                        <p:tav tm="0">
                                          <p:val>
                                            <p:strVal val="0-#ppt_w/2"/>
                                          </p:val>
                                        </p:tav>
                                        <p:tav tm="100000">
                                          <p:val>
                                            <p:strVal val="#ppt_x"/>
                                          </p:val>
                                        </p:tav>
                                      </p:tavLst>
                                    </p:anim>
                                    <p:anim calcmode="lin" valueType="num">
                                      <p:cBhvr additive="base">
                                        <p:cTn id="109" dur="500" fill="hold"/>
                                        <p:tgtEl>
                                          <p:spTgt spid="81"/>
                                        </p:tgtEl>
                                        <p:attrNameLst>
                                          <p:attrName>ppt_y</p:attrName>
                                        </p:attrNameLst>
                                      </p:cBhvr>
                                      <p:tavLst>
                                        <p:tav tm="0">
                                          <p:val>
                                            <p:strVal val="#ppt_y"/>
                                          </p:val>
                                        </p:tav>
                                        <p:tav tm="100000">
                                          <p:val>
                                            <p:strVal val="#ppt_y"/>
                                          </p:val>
                                        </p:tav>
                                      </p:tavLst>
                                    </p:anim>
                                  </p:childTnLst>
                                </p:cTn>
                              </p:par>
                            </p:childTnLst>
                          </p:cTn>
                        </p:par>
                        <p:par>
                          <p:cTn id="110" fill="hold">
                            <p:stCondLst>
                              <p:cond delay="7500"/>
                            </p:stCondLst>
                            <p:childTnLst>
                              <p:par>
                                <p:cTn id="111" presetID="42" presetClass="entr" presetSubtype="0" fill="hold" grpId="0" nodeType="afterEffect">
                                  <p:stCondLst>
                                    <p:cond delay="0"/>
                                  </p:stCondLst>
                                  <p:childTnLst>
                                    <p:set>
                                      <p:cBhvr>
                                        <p:cTn id="112" dur="1" fill="hold">
                                          <p:stCondLst>
                                            <p:cond delay="0"/>
                                          </p:stCondLst>
                                        </p:cTn>
                                        <p:tgtEl>
                                          <p:spTgt spid="92"/>
                                        </p:tgtEl>
                                        <p:attrNameLst>
                                          <p:attrName>style.visibility</p:attrName>
                                        </p:attrNameLst>
                                      </p:cBhvr>
                                      <p:to>
                                        <p:strVal val="visible"/>
                                      </p:to>
                                    </p:set>
                                    <p:animEffect transition="in" filter="fade">
                                      <p:cBhvr>
                                        <p:cTn id="113" dur="1000"/>
                                        <p:tgtEl>
                                          <p:spTgt spid="92"/>
                                        </p:tgtEl>
                                      </p:cBhvr>
                                    </p:animEffect>
                                    <p:anim calcmode="lin" valueType="num">
                                      <p:cBhvr>
                                        <p:cTn id="114" dur="1000" fill="hold"/>
                                        <p:tgtEl>
                                          <p:spTgt spid="92"/>
                                        </p:tgtEl>
                                        <p:attrNameLst>
                                          <p:attrName>ppt_x</p:attrName>
                                        </p:attrNameLst>
                                      </p:cBhvr>
                                      <p:tavLst>
                                        <p:tav tm="0">
                                          <p:val>
                                            <p:strVal val="#ppt_x"/>
                                          </p:val>
                                        </p:tav>
                                        <p:tav tm="100000">
                                          <p:val>
                                            <p:strVal val="#ppt_x"/>
                                          </p:val>
                                        </p:tav>
                                      </p:tavLst>
                                    </p:anim>
                                    <p:anim calcmode="lin" valueType="num">
                                      <p:cBhvr>
                                        <p:cTn id="115" dur="1000" fill="hold"/>
                                        <p:tgtEl>
                                          <p:spTgt spid="92"/>
                                        </p:tgtEl>
                                        <p:attrNameLst>
                                          <p:attrName>ppt_y</p:attrName>
                                        </p:attrNameLst>
                                      </p:cBhvr>
                                      <p:tavLst>
                                        <p:tav tm="0">
                                          <p:val>
                                            <p:strVal val="#ppt_y+.1"/>
                                          </p:val>
                                        </p:tav>
                                        <p:tav tm="100000">
                                          <p:val>
                                            <p:strVal val="#ppt_y"/>
                                          </p:val>
                                        </p:tav>
                                      </p:tavLst>
                                    </p:anim>
                                  </p:childTnLst>
                                </p:cTn>
                              </p:par>
                            </p:childTnLst>
                          </p:cTn>
                        </p:par>
                        <p:par>
                          <p:cTn id="116" fill="hold">
                            <p:stCondLst>
                              <p:cond delay="8500"/>
                            </p:stCondLst>
                            <p:childTnLst>
                              <p:par>
                                <p:cTn id="117" presetID="31" presetClass="entr" presetSubtype="0" fill="hold" grpId="0" nodeType="afterEffect">
                                  <p:stCondLst>
                                    <p:cond delay="0"/>
                                  </p:stCondLst>
                                  <p:childTnLst>
                                    <p:set>
                                      <p:cBhvr>
                                        <p:cTn id="118" dur="1" fill="hold">
                                          <p:stCondLst>
                                            <p:cond delay="0"/>
                                          </p:stCondLst>
                                        </p:cTn>
                                        <p:tgtEl>
                                          <p:spTgt spid="93"/>
                                        </p:tgtEl>
                                        <p:attrNameLst>
                                          <p:attrName>style.visibility</p:attrName>
                                        </p:attrNameLst>
                                      </p:cBhvr>
                                      <p:to>
                                        <p:strVal val="visible"/>
                                      </p:to>
                                    </p:set>
                                    <p:anim calcmode="lin" valueType="num">
                                      <p:cBhvr>
                                        <p:cTn id="119" dur="1000" fill="hold"/>
                                        <p:tgtEl>
                                          <p:spTgt spid="93"/>
                                        </p:tgtEl>
                                        <p:attrNameLst>
                                          <p:attrName>ppt_w</p:attrName>
                                        </p:attrNameLst>
                                      </p:cBhvr>
                                      <p:tavLst>
                                        <p:tav tm="0">
                                          <p:val>
                                            <p:fltVal val="0"/>
                                          </p:val>
                                        </p:tav>
                                        <p:tav tm="100000">
                                          <p:val>
                                            <p:strVal val="#ppt_w"/>
                                          </p:val>
                                        </p:tav>
                                      </p:tavLst>
                                    </p:anim>
                                    <p:anim calcmode="lin" valueType="num">
                                      <p:cBhvr>
                                        <p:cTn id="120" dur="1000" fill="hold"/>
                                        <p:tgtEl>
                                          <p:spTgt spid="93"/>
                                        </p:tgtEl>
                                        <p:attrNameLst>
                                          <p:attrName>ppt_h</p:attrName>
                                        </p:attrNameLst>
                                      </p:cBhvr>
                                      <p:tavLst>
                                        <p:tav tm="0">
                                          <p:val>
                                            <p:fltVal val="0"/>
                                          </p:val>
                                        </p:tav>
                                        <p:tav tm="100000">
                                          <p:val>
                                            <p:strVal val="#ppt_h"/>
                                          </p:val>
                                        </p:tav>
                                      </p:tavLst>
                                    </p:anim>
                                    <p:anim calcmode="lin" valueType="num">
                                      <p:cBhvr>
                                        <p:cTn id="121" dur="1000" fill="hold"/>
                                        <p:tgtEl>
                                          <p:spTgt spid="93"/>
                                        </p:tgtEl>
                                        <p:attrNameLst>
                                          <p:attrName>style.rotation</p:attrName>
                                        </p:attrNameLst>
                                      </p:cBhvr>
                                      <p:tavLst>
                                        <p:tav tm="0">
                                          <p:val>
                                            <p:fltVal val="90"/>
                                          </p:val>
                                        </p:tav>
                                        <p:tav tm="100000">
                                          <p:val>
                                            <p:fltVal val="0"/>
                                          </p:val>
                                        </p:tav>
                                      </p:tavLst>
                                    </p:anim>
                                    <p:animEffect transition="in" filter="fade">
                                      <p:cBhvr>
                                        <p:cTn id="122" dur="1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197" grpId="0"/>
      <p:bldP spid="69" grpId="0"/>
      <p:bldP spid="70" grpId="0"/>
      <p:bldGraphic spid="79" grpId="0">
        <p:bldAsOne/>
      </p:bldGraphic>
      <p:bldGraphic spid="80" grpId="0">
        <p:bldAsOne/>
      </p:bldGraphic>
      <p:bldP spid="92" grpId="0"/>
      <p:bldGraphic spid="9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2019-08-02T17:59:46Z</dcterms:modified>
</cp:coreProperties>
</file>