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C26-4B06-8021-A55503C2B74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C26-4B06-8021-A55503C2B74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C26-4B06-8021-A55503C2B74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C26-4B06-8021-A55503C2B74B}"/>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C26-4B06-8021-A55503C2B74B}"/>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C26-4B06-8021-A55503C2B74B}"/>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C26-4B06-8021-A55503C2B74B}"/>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C26-4B06-8021-A55503C2B74B}"/>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C26-4B06-8021-A55503C2B74B}"/>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C26-4B06-8021-A55503C2B74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C26-4B06-8021-A55503C2B74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57E-41E1-9B4D-FCD24A79B45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57E-41E1-9B4D-FCD24A79B45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57E-41E1-9B4D-FCD24A79B45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57E-41E1-9B4D-FCD24A79B45D}"/>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57E-41E1-9B4D-FCD24A79B45D}"/>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57E-41E1-9B4D-FCD24A79B45D}"/>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57E-41E1-9B4D-FCD24A79B45D}"/>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F57E-41E1-9B4D-FCD24A79B45D}"/>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F57E-41E1-9B4D-FCD24A79B45D}"/>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F57E-41E1-9B4D-FCD24A79B45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F57E-41E1-9B4D-FCD24A79B45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2D9-4F29-ADC1-68AD42354FC5}"/>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2D9-4F29-ADC1-68AD42354FC5}"/>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2D9-4F29-ADC1-68AD42354FC5}"/>
              </c:ext>
            </c:extLst>
          </c:dPt>
          <c:dPt>
            <c:idx val="3"/>
            <c:bubble3D val="0"/>
            <c:extLst>
              <c:ext xmlns:c16="http://schemas.microsoft.com/office/drawing/2014/chart" uri="{C3380CC4-5D6E-409C-BE32-E72D297353CC}">
                <c16:uniqueId val="{00000006-F2D9-4F29-ADC1-68AD42354FC5}"/>
              </c:ext>
            </c:extLst>
          </c:dPt>
          <c:dPt>
            <c:idx val="4"/>
            <c:bubble3D val="0"/>
            <c:extLst>
              <c:ext xmlns:c16="http://schemas.microsoft.com/office/drawing/2014/chart" uri="{C3380CC4-5D6E-409C-BE32-E72D297353CC}">
                <c16:uniqueId val="{00000007-F2D9-4F29-ADC1-68AD42354FC5}"/>
              </c:ext>
            </c:extLst>
          </c:dPt>
          <c:dPt>
            <c:idx val="5"/>
            <c:bubble3D val="0"/>
            <c:extLst>
              <c:ext xmlns:c16="http://schemas.microsoft.com/office/drawing/2014/chart" uri="{C3380CC4-5D6E-409C-BE32-E72D297353CC}">
                <c16:uniqueId val="{00000008-F2D9-4F29-ADC1-68AD42354FC5}"/>
              </c:ext>
            </c:extLst>
          </c:dPt>
          <c:dPt>
            <c:idx val="6"/>
            <c:bubble3D val="0"/>
            <c:extLst>
              <c:ext xmlns:c16="http://schemas.microsoft.com/office/drawing/2014/chart" uri="{C3380CC4-5D6E-409C-BE32-E72D297353CC}">
                <c16:uniqueId val="{00000009-F2D9-4F29-ADC1-68AD42354FC5}"/>
              </c:ext>
            </c:extLst>
          </c:dPt>
          <c:dPt>
            <c:idx val="7"/>
            <c:bubble3D val="0"/>
            <c:extLst>
              <c:ext xmlns:c16="http://schemas.microsoft.com/office/drawing/2014/chart" uri="{C3380CC4-5D6E-409C-BE32-E72D297353CC}">
                <c16:uniqueId val="{0000000A-F2D9-4F29-ADC1-68AD42354FC5}"/>
              </c:ext>
            </c:extLst>
          </c:dPt>
          <c:dPt>
            <c:idx val="8"/>
            <c:bubble3D val="0"/>
            <c:extLst>
              <c:ext xmlns:c16="http://schemas.microsoft.com/office/drawing/2014/chart" uri="{C3380CC4-5D6E-409C-BE32-E72D297353CC}">
                <c16:uniqueId val="{0000000B-F2D9-4F29-ADC1-68AD42354FC5}"/>
              </c:ext>
            </c:extLst>
          </c:dPt>
          <c:dPt>
            <c:idx val="9"/>
            <c:bubble3D val="0"/>
            <c:extLst>
              <c:ext xmlns:c16="http://schemas.microsoft.com/office/drawing/2014/chart" uri="{C3380CC4-5D6E-409C-BE32-E72D297353CC}">
                <c16:uniqueId val="{0000000C-F2D9-4F29-ADC1-68AD42354FC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2D9-4F29-ADC1-68AD42354FC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262164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GREECE MAP</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CAE202A-6DF1-4737-924B-B67C0EAE06B6}"/>
              </a:ext>
            </a:extLst>
          </p:cNvPr>
          <p:cNvGrpSpPr/>
          <p:nvPr/>
        </p:nvGrpSpPr>
        <p:grpSpPr>
          <a:xfrm>
            <a:off x="2819400" y="609600"/>
            <a:ext cx="6035040" cy="5926592"/>
            <a:chOff x="3078480" y="609600"/>
            <a:chExt cx="6035040" cy="5926592"/>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78" name="Freeform 5">
              <a:extLst>
                <a:ext uri="{FF2B5EF4-FFF2-40B4-BE49-F238E27FC236}">
                  <a16:creationId xmlns:a16="http://schemas.microsoft.com/office/drawing/2014/main" id="{9FAED120-F65A-4FBC-AF09-82E82159AD02}"/>
                </a:ext>
              </a:extLst>
            </p:cNvPr>
            <p:cNvSpPr>
              <a:spLocks/>
            </p:cNvSpPr>
            <p:nvPr/>
          </p:nvSpPr>
          <p:spPr bwMode="auto">
            <a:xfrm>
              <a:off x="4165655" y="1279257"/>
              <a:ext cx="591033" cy="417518"/>
            </a:xfrm>
            <a:custGeom>
              <a:avLst/>
              <a:gdLst/>
              <a:ahLst/>
              <a:cxnLst>
                <a:cxn ang="0">
                  <a:pos x="226" y="90"/>
                </a:cxn>
                <a:cxn ang="0">
                  <a:pos x="224" y="107"/>
                </a:cxn>
                <a:cxn ang="0">
                  <a:pos x="209" y="124"/>
                </a:cxn>
                <a:cxn ang="0">
                  <a:pos x="192" y="132"/>
                </a:cxn>
                <a:cxn ang="0">
                  <a:pos x="173" y="132"/>
                </a:cxn>
                <a:cxn ang="0">
                  <a:pos x="160" y="144"/>
                </a:cxn>
                <a:cxn ang="0">
                  <a:pos x="149" y="150"/>
                </a:cxn>
                <a:cxn ang="0">
                  <a:pos x="144" y="160"/>
                </a:cxn>
                <a:cxn ang="0">
                  <a:pos x="139" y="148"/>
                </a:cxn>
                <a:cxn ang="0">
                  <a:pos x="129" y="125"/>
                </a:cxn>
                <a:cxn ang="0">
                  <a:pos x="116" y="113"/>
                </a:cxn>
                <a:cxn ang="0">
                  <a:pos x="114" y="98"/>
                </a:cxn>
                <a:cxn ang="0">
                  <a:pos x="103" y="90"/>
                </a:cxn>
                <a:cxn ang="0">
                  <a:pos x="93" y="80"/>
                </a:cxn>
                <a:cxn ang="0">
                  <a:pos x="80" y="83"/>
                </a:cxn>
                <a:cxn ang="0">
                  <a:pos x="73" y="97"/>
                </a:cxn>
                <a:cxn ang="0">
                  <a:pos x="63" y="110"/>
                </a:cxn>
                <a:cxn ang="0">
                  <a:pos x="49" y="115"/>
                </a:cxn>
                <a:cxn ang="0">
                  <a:pos x="42" y="106"/>
                </a:cxn>
                <a:cxn ang="0">
                  <a:pos x="28" y="106"/>
                </a:cxn>
                <a:cxn ang="0">
                  <a:pos x="22" y="95"/>
                </a:cxn>
                <a:cxn ang="0">
                  <a:pos x="6" y="80"/>
                </a:cxn>
                <a:cxn ang="0">
                  <a:pos x="0" y="54"/>
                </a:cxn>
                <a:cxn ang="0">
                  <a:pos x="11" y="33"/>
                </a:cxn>
                <a:cxn ang="0">
                  <a:pos x="34" y="32"/>
                </a:cxn>
                <a:cxn ang="0">
                  <a:pos x="51" y="29"/>
                </a:cxn>
                <a:cxn ang="0">
                  <a:pos x="66" y="26"/>
                </a:cxn>
                <a:cxn ang="0">
                  <a:pos x="80" y="35"/>
                </a:cxn>
                <a:cxn ang="0">
                  <a:pos x="102" y="28"/>
                </a:cxn>
                <a:cxn ang="0">
                  <a:pos x="116" y="17"/>
                </a:cxn>
                <a:cxn ang="0">
                  <a:pos x="138" y="22"/>
                </a:cxn>
                <a:cxn ang="0">
                  <a:pos x="157" y="33"/>
                </a:cxn>
                <a:cxn ang="0">
                  <a:pos x="174" y="28"/>
                </a:cxn>
                <a:cxn ang="0">
                  <a:pos x="186" y="11"/>
                </a:cxn>
                <a:cxn ang="0">
                  <a:pos x="209" y="9"/>
                </a:cxn>
                <a:cxn ang="0">
                  <a:pos x="220" y="7"/>
                </a:cxn>
                <a:cxn ang="0">
                  <a:pos x="219" y="25"/>
                </a:cxn>
                <a:cxn ang="0">
                  <a:pos x="206" y="39"/>
                </a:cxn>
                <a:cxn ang="0">
                  <a:pos x="204" y="47"/>
                </a:cxn>
                <a:cxn ang="0">
                  <a:pos x="212" y="50"/>
                </a:cxn>
                <a:cxn ang="0">
                  <a:pos x="224" y="59"/>
                </a:cxn>
                <a:cxn ang="0">
                  <a:pos x="226" y="79"/>
                </a:cxn>
              </a:cxnLst>
              <a:rect l="0" t="0" r="r" b="b"/>
              <a:pathLst>
                <a:path w="226" h="160">
                  <a:moveTo>
                    <a:pt x="226" y="87"/>
                  </a:moveTo>
                  <a:cubicBezTo>
                    <a:pt x="226" y="88"/>
                    <a:pt x="226" y="89"/>
                    <a:pt x="226" y="90"/>
                  </a:cubicBezTo>
                  <a:cubicBezTo>
                    <a:pt x="226" y="92"/>
                    <a:pt x="224" y="96"/>
                    <a:pt x="224" y="98"/>
                  </a:cubicBezTo>
                  <a:cubicBezTo>
                    <a:pt x="224" y="100"/>
                    <a:pt x="224" y="105"/>
                    <a:pt x="224" y="107"/>
                  </a:cubicBezTo>
                  <a:cubicBezTo>
                    <a:pt x="223" y="109"/>
                    <a:pt x="221" y="114"/>
                    <a:pt x="220" y="116"/>
                  </a:cubicBezTo>
                  <a:cubicBezTo>
                    <a:pt x="218" y="119"/>
                    <a:pt x="212" y="122"/>
                    <a:pt x="209" y="124"/>
                  </a:cubicBezTo>
                  <a:cubicBezTo>
                    <a:pt x="207" y="125"/>
                    <a:pt x="202" y="128"/>
                    <a:pt x="200" y="129"/>
                  </a:cubicBezTo>
                  <a:cubicBezTo>
                    <a:pt x="198" y="130"/>
                    <a:pt x="194" y="132"/>
                    <a:pt x="192" y="132"/>
                  </a:cubicBezTo>
                  <a:cubicBezTo>
                    <a:pt x="190" y="132"/>
                    <a:pt x="185" y="132"/>
                    <a:pt x="182" y="132"/>
                  </a:cubicBezTo>
                  <a:cubicBezTo>
                    <a:pt x="180" y="132"/>
                    <a:pt x="175" y="131"/>
                    <a:pt x="173" y="132"/>
                  </a:cubicBezTo>
                  <a:cubicBezTo>
                    <a:pt x="171" y="133"/>
                    <a:pt x="169" y="137"/>
                    <a:pt x="168" y="138"/>
                  </a:cubicBezTo>
                  <a:cubicBezTo>
                    <a:pt x="166" y="140"/>
                    <a:pt x="162" y="144"/>
                    <a:pt x="160" y="144"/>
                  </a:cubicBezTo>
                  <a:cubicBezTo>
                    <a:pt x="158" y="145"/>
                    <a:pt x="153" y="143"/>
                    <a:pt x="152" y="144"/>
                  </a:cubicBezTo>
                  <a:cubicBezTo>
                    <a:pt x="150" y="145"/>
                    <a:pt x="149" y="149"/>
                    <a:pt x="149" y="150"/>
                  </a:cubicBezTo>
                  <a:cubicBezTo>
                    <a:pt x="148" y="152"/>
                    <a:pt x="147" y="155"/>
                    <a:pt x="146" y="157"/>
                  </a:cubicBezTo>
                  <a:cubicBezTo>
                    <a:pt x="145" y="158"/>
                    <a:pt x="145" y="159"/>
                    <a:pt x="144" y="160"/>
                  </a:cubicBezTo>
                  <a:cubicBezTo>
                    <a:pt x="144" y="160"/>
                    <a:pt x="144" y="159"/>
                    <a:pt x="144" y="159"/>
                  </a:cubicBezTo>
                  <a:cubicBezTo>
                    <a:pt x="143" y="156"/>
                    <a:pt x="140" y="151"/>
                    <a:pt x="139" y="148"/>
                  </a:cubicBezTo>
                  <a:cubicBezTo>
                    <a:pt x="138" y="145"/>
                    <a:pt x="135" y="138"/>
                    <a:pt x="134" y="135"/>
                  </a:cubicBezTo>
                  <a:cubicBezTo>
                    <a:pt x="133" y="133"/>
                    <a:pt x="131" y="127"/>
                    <a:pt x="129" y="125"/>
                  </a:cubicBezTo>
                  <a:cubicBezTo>
                    <a:pt x="128" y="123"/>
                    <a:pt x="122" y="122"/>
                    <a:pt x="120" y="120"/>
                  </a:cubicBezTo>
                  <a:cubicBezTo>
                    <a:pt x="119" y="118"/>
                    <a:pt x="117" y="115"/>
                    <a:pt x="116" y="113"/>
                  </a:cubicBezTo>
                  <a:cubicBezTo>
                    <a:pt x="115" y="112"/>
                    <a:pt x="115" y="108"/>
                    <a:pt x="115" y="107"/>
                  </a:cubicBezTo>
                  <a:cubicBezTo>
                    <a:pt x="115" y="104"/>
                    <a:pt x="115" y="100"/>
                    <a:pt x="114" y="98"/>
                  </a:cubicBezTo>
                  <a:cubicBezTo>
                    <a:pt x="113" y="96"/>
                    <a:pt x="111" y="95"/>
                    <a:pt x="110" y="95"/>
                  </a:cubicBezTo>
                  <a:cubicBezTo>
                    <a:pt x="108" y="94"/>
                    <a:pt x="105" y="92"/>
                    <a:pt x="103" y="90"/>
                  </a:cubicBezTo>
                  <a:cubicBezTo>
                    <a:pt x="102" y="89"/>
                    <a:pt x="101" y="85"/>
                    <a:pt x="99" y="83"/>
                  </a:cubicBezTo>
                  <a:cubicBezTo>
                    <a:pt x="98" y="82"/>
                    <a:pt x="95" y="81"/>
                    <a:pt x="93" y="80"/>
                  </a:cubicBezTo>
                  <a:cubicBezTo>
                    <a:pt x="91" y="80"/>
                    <a:pt x="88" y="80"/>
                    <a:pt x="86" y="80"/>
                  </a:cubicBezTo>
                  <a:cubicBezTo>
                    <a:pt x="84" y="81"/>
                    <a:pt x="81" y="82"/>
                    <a:pt x="80" y="83"/>
                  </a:cubicBezTo>
                  <a:cubicBezTo>
                    <a:pt x="79" y="84"/>
                    <a:pt x="78" y="87"/>
                    <a:pt x="77" y="89"/>
                  </a:cubicBezTo>
                  <a:cubicBezTo>
                    <a:pt x="76" y="91"/>
                    <a:pt x="74" y="95"/>
                    <a:pt x="73" y="97"/>
                  </a:cubicBezTo>
                  <a:cubicBezTo>
                    <a:pt x="72" y="98"/>
                    <a:pt x="70" y="101"/>
                    <a:pt x="69" y="102"/>
                  </a:cubicBezTo>
                  <a:cubicBezTo>
                    <a:pt x="68" y="104"/>
                    <a:pt x="65" y="109"/>
                    <a:pt x="63" y="110"/>
                  </a:cubicBezTo>
                  <a:cubicBezTo>
                    <a:pt x="62" y="112"/>
                    <a:pt x="58" y="114"/>
                    <a:pt x="56" y="115"/>
                  </a:cubicBezTo>
                  <a:cubicBezTo>
                    <a:pt x="54" y="115"/>
                    <a:pt x="50" y="116"/>
                    <a:pt x="49" y="115"/>
                  </a:cubicBezTo>
                  <a:cubicBezTo>
                    <a:pt x="47" y="115"/>
                    <a:pt x="46" y="113"/>
                    <a:pt x="45" y="112"/>
                  </a:cubicBezTo>
                  <a:cubicBezTo>
                    <a:pt x="44" y="110"/>
                    <a:pt x="44" y="107"/>
                    <a:pt x="42" y="106"/>
                  </a:cubicBezTo>
                  <a:cubicBezTo>
                    <a:pt x="41" y="105"/>
                    <a:pt x="38" y="104"/>
                    <a:pt x="37" y="104"/>
                  </a:cubicBezTo>
                  <a:cubicBezTo>
                    <a:pt x="35" y="104"/>
                    <a:pt x="30" y="106"/>
                    <a:pt x="28" y="106"/>
                  </a:cubicBezTo>
                  <a:cubicBezTo>
                    <a:pt x="27" y="107"/>
                    <a:pt x="25" y="107"/>
                    <a:pt x="23" y="107"/>
                  </a:cubicBezTo>
                  <a:cubicBezTo>
                    <a:pt x="23" y="103"/>
                    <a:pt x="23" y="98"/>
                    <a:pt x="22" y="95"/>
                  </a:cubicBezTo>
                  <a:cubicBezTo>
                    <a:pt x="21" y="93"/>
                    <a:pt x="19" y="89"/>
                    <a:pt x="17" y="87"/>
                  </a:cubicBezTo>
                  <a:cubicBezTo>
                    <a:pt x="15" y="85"/>
                    <a:pt x="9" y="82"/>
                    <a:pt x="6" y="80"/>
                  </a:cubicBezTo>
                  <a:cubicBezTo>
                    <a:pt x="4" y="77"/>
                    <a:pt x="2" y="72"/>
                    <a:pt x="1" y="69"/>
                  </a:cubicBezTo>
                  <a:cubicBezTo>
                    <a:pt x="0" y="65"/>
                    <a:pt x="0" y="58"/>
                    <a:pt x="0" y="54"/>
                  </a:cubicBezTo>
                  <a:cubicBezTo>
                    <a:pt x="0" y="51"/>
                    <a:pt x="1" y="44"/>
                    <a:pt x="3" y="41"/>
                  </a:cubicBezTo>
                  <a:cubicBezTo>
                    <a:pt x="4" y="38"/>
                    <a:pt x="8" y="34"/>
                    <a:pt x="11" y="33"/>
                  </a:cubicBezTo>
                  <a:cubicBezTo>
                    <a:pt x="14" y="32"/>
                    <a:pt x="20" y="31"/>
                    <a:pt x="23" y="31"/>
                  </a:cubicBezTo>
                  <a:cubicBezTo>
                    <a:pt x="26" y="31"/>
                    <a:pt x="31" y="32"/>
                    <a:pt x="34" y="32"/>
                  </a:cubicBezTo>
                  <a:cubicBezTo>
                    <a:pt x="37" y="32"/>
                    <a:pt x="42" y="30"/>
                    <a:pt x="44" y="30"/>
                  </a:cubicBezTo>
                  <a:cubicBezTo>
                    <a:pt x="46" y="30"/>
                    <a:pt x="49" y="30"/>
                    <a:pt x="51" y="29"/>
                  </a:cubicBezTo>
                  <a:cubicBezTo>
                    <a:pt x="53" y="29"/>
                    <a:pt x="56" y="26"/>
                    <a:pt x="58" y="26"/>
                  </a:cubicBezTo>
                  <a:cubicBezTo>
                    <a:pt x="60" y="26"/>
                    <a:pt x="65" y="25"/>
                    <a:pt x="66" y="26"/>
                  </a:cubicBezTo>
                  <a:cubicBezTo>
                    <a:pt x="68" y="26"/>
                    <a:pt x="71" y="30"/>
                    <a:pt x="73" y="31"/>
                  </a:cubicBezTo>
                  <a:cubicBezTo>
                    <a:pt x="75" y="32"/>
                    <a:pt x="78" y="35"/>
                    <a:pt x="80" y="35"/>
                  </a:cubicBezTo>
                  <a:cubicBezTo>
                    <a:pt x="83" y="36"/>
                    <a:pt x="88" y="35"/>
                    <a:pt x="91" y="34"/>
                  </a:cubicBezTo>
                  <a:cubicBezTo>
                    <a:pt x="94" y="33"/>
                    <a:pt x="99" y="30"/>
                    <a:pt x="102" y="28"/>
                  </a:cubicBezTo>
                  <a:cubicBezTo>
                    <a:pt x="104" y="27"/>
                    <a:pt x="108" y="23"/>
                    <a:pt x="110" y="22"/>
                  </a:cubicBezTo>
                  <a:cubicBezTo>
                    <a:pt x="111" y="20"/>
                    <a:pt x="114" y="18"/>
                    <a:pt x="116" y="17"/>
                  </a:cubicBezTo>
                  <a:cubicBezTo>
                    <a:pt x="118" y="17"/>
                    <a:pt x="122" y="17"/>
                    <a:pt x="124" y="17"/>
                  </a:cubicBezTo>
                  <a:cubicBezTo>
                    <a:pt x="128" y="18"/>
                    <a:pt x="134" y="20"/>
                    <a:pt x="138" y="22"/>
                  </a:cubicBezTo>
                  <a:cubicBezTo>
                    <a:pt x="141" y="23"/>
                    <a:pt x="146" y="26"/>
                    <a:pt x="149" y="28"/>
                  </a:cubicBezTo>
                  <a:cubicBezTo>
                    <a:pt x="151" y="29"/>
                    <a:pt x="155" y="32"/>
                    <a:pt x="157" y="33"/>
                  </a:cubicBezTo>
                  <a:cubicBezTo>
                    <a:pt x="160" y="33"/>
                    <a:pt x="165" y="33"/>
                    <a:pt x="168" y="32"/>
                  </a:cubicBezTo>
                  <a:cubicBezTo>
                    <a:pt x="170" y="32"/>
                    <a:pt x="173" y="29"/>
                    <a:pt x="174" y="28"/>
                  </a:cubicBezTo>
                  <a:cubicBezTo>
                    <a:pt x="176" y="26"/>
                    <a:pt x="178" y="22"/>
                    <a:pt x="180" y="21"/>
                  </a:cubicBezTo>
                  <a:cubicBezTo>
                    <a:pt x="181" y="18"/>
                    <a:pt x="184" y="13"/>
                    <a:pt x="186" y="11"/>
                  </a:cubicBezTo>
                  <a:cubicBezTo>
                    <a:pt x="188" y="10"/>
                    <a:pt x="193" y="9"/>
                    <a:pt x="195" y="9"/>
                  </a:cubicBezTo>
                  <a:cubicBezTo>
                    <a:pt x="198" y="9"/>
                    <a:pt x="206" y="10"/>
                    <a:pt x="209" y="9"/>
                  </a:cubicBezTo>
                  <a:cubicBezTo>
                    <a:pt x="212" y="8"/>
                    <a:pt x="215" y="3"/>
                    <a:pt x="218" y="0"/>
                  </a:cubicBezTo>
                  <a:cubicBezTo>
                    <a:pt x="219" y="2"/>
                    <a:pt x="220" y="5"/>
                    <a:pt x="220" y="7"/>
                  </a:cubicBezTo>
                  <a:cubicBezTo>
                    <a:pt x="220" y="9"/>
                    <a:pt x="220" y="14"/>
                    <a:pt x="220" y="16"/>
                  </a:cubicBezTo>
                  <a:cubicBezTo>
                    <a:pt x="220" y="18"/>
                    <a:pt x="220" y="23"/>
                    <a:pt x="219" y="25"/>
                  </a:cubicBezTo>
                  <a:cubicBezTo>
                    <a:pt x="218" y="28"/>
                    <a:pt x="214" y="32"/>
                    <a:pt x="212" y="33"/>
                  </a:cubicBezTo>
                  <a:cubicBezTo>
                    <a:pt x="211" y="35"/>
                    <a:pt x="207" y="37"/>
                    <a:pt x="206" y="39"/>
                  </a:cubicBezTo>
                  <a:cubicBezTo>
                    <a:pt x="205" y="40"/>
                    <a:pt x="204" y="41"/>
                    <a:pt x="204" y="42"/>
                  </a:cubicBezTo>
                  <a:cubicBezTo>
                    <a:pt x="204" y="43"/>
                    <a:pt x="204" y="46"/>
                    <a:pt x="204" y="47"/>
                  </a:cubicBezTo>
                  <a:cubicBezTo>
                    <a:pt x="204" y="48"/>
                    <a:pt x="206" y="49"/>
                    <a:pt x="207" y="50"/>
                  </a:cubicBezTo>
                  <a:cubicBezTo>
                    <a:pt x="208" y="50"/>
                    <a:pt x="211" y="49"/>
                    <a:pt x="212" y="50"/>
                  </a:cubicBezTo>
                  <a:cubicBezTo>
                    <a:pt x="213" y="50"/>
                    <a:pt x="215" y="51"/>
                    <a:pt x="216" y="52"/>
                  </a:cubicBezTo>
                  <a:cubicBezTo>
                    <a:pt x="218" y="53"/>
                    <a:pt x="223" y="57"/>
                    <a:pt x="224" y="59"/>
                  </a:cubicBezTo>
                  <a:cubicBezTo>
                    <a:pt x="226" y="61"/>
                    <a:pt x="226" y="67"/>
                    <a:pt x="226" y="69"/>
                  </a:cubicBezTo>
                  <a:cubicBezTo>
                    <a:pt x="226" y="72"/>
                    <a:pt x="226" y="77"/>
                    <a:pt x="226" y="79"/>
                  </a:cubicBezTo>
                  <a:cubicBezTo>
                    <a:pt x="226" y="81"/>
                    <a:pt x="226" y="85"/>
                    <a:pt x="226" y="8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9" name="Freeform 6">
              <a:extLst>
                <a:ext uri="{FF2B5EF4-FFF2-40B4-BE49-F238E27FC236}">
                  <a16:creationId xmlns:a16="http://schemas.microsoft.com/office/drawing/2014/main" id="{F8AE83FB-9BEF-4802-89F6-FAF17D8045AF}"/>
                </a:ext>
              </a:extLst>
            </p:cNvPr>
            <p:cNvSpPr>
              <a:spLocks/>
            </p:cNvSpPr>
            <p:nvPr/>
          </p:nvSpPr>
          <p:spPr bwMode="auto">
            <a:xfrm>
              <a:off x="4035520" y="1488015"/>
              <a:ext cx="506987" cy="471742"/>
            </a:xfrm>
            <a:custGeom>
              <a:avLst/>
              <a:gdLst/>
              <a:ahLst/>
              <a:cxnLst>
                <a:cxn ang="0">
                  <a:pos x="194" y="91"/>
                </a:cxn>
                <a:cxn ang="0">
                  <a:pos x="178" y="113"/>
                </a:cxn>
                <a:cxn ang="0">
                  <a:pos x="152" y="119"/>
                </a:cxn>
                <a:cxn ang="0">
                  <a:pos x="126" y="120"/>
                </a:cxn>
                <a:cxn ang="0">
                  <a:pos x="107" y="130"/>
                </a:cxn>
                <a:cxn ang="0">
                  <a:pos x="99" y="154"/>
                </a:cxn>
                <a:cxn ang="0">
                  <a:pos x="99" y="162"/>
                </a:cxn>
                <a:cxn ang="0">
                  <a:pos x="80" y="171"/>
                </a:cxn>
                <a:cxn ang="0">
                  <a:pos x="71" y="180"/>
                </a:cxn>
                <a:cxn ang="0">
                  <a:pos x="58" y="171"/>
                </a:cxn>
                <a:cxn ang="0">
                  <a:pos x="50" y="159"/>
                </a:cxn>
                <a:cxn ang="0">
                  <a:pos x="52" y="144"/>
                </a:cxn>
                <a:cxn ang="0">
                  <a:pos x="46" y="135"/>
                </a:cxn>
                <a:cxn ang="0">
                  <a:pos x="34" y="142"/>
                </a:cxn>
                <a:cxn ang="0">
                  <a:pos x="22" y="150"/>
                </a:cxn>
                <a:cxn ang="0">
                  <a:pos x="12" y="133"/>
                </a:cxn>
                <a:cxn ang="0">
                  <a:pos x="7" y="120"/>
                </a:cxn>
                <a:cxn ang="0">
                  <a:pos x="2" y="107"/>
                </a:cxn>
                <a:cxn ang="0">
                  <a:pos x="15" y="86"/>
                </a:cxn>
                <a:cxn ang="0">
                  <a:pos x="37" y="84"/>
                </a:cxn>
                <a:cxn ang="0">
                  <a:pos x="50" y="72"/>
                </a:cxn>
                <a:cxn ang="0">
                  <a:pos x="67" y="53"/>
                </a:cxn>
                <a:cxn ang="0">
                  <a:pos x="72" y="39"/>
                </a:cxn>
                <a:cxn ang="0">
                  <a:pos x="73" y="27"/>
                </a:cxn>
                <a:cxn ang="0">
                  <a:pos x="87" y="24"/>
                </a:cxn>
                <a:cxn ang="0">
                  <a:pos x="95" y="32"/>
                </a:cxn>
                <a:cxn ang="0">
                  <a:pos x="106" y="35"/>
                </a:cxn>
                <a:cxn ang="0">
                  <a:pos x="119" y="22"/>
                </a:cxn>
                <a:cxn ang="0">
                  <a:pos x="127" y="9"/>
                </a:cxn>
                <a:cxn ang="0">
                  <a:pos x="136" y="0"/>
                </a:cxn>
                <a:cxn ang="0">
                  <a:pos x="149" y="3"/>
                </a:cxn>
                <a:cxn ang="0">
                  <a:pos x="160" y="15"/>
                </a:cxn>
                <a:cxn ang="0">
                  <a:pos x="165" y="27"/>
                </a:cxn>
                <a:cxn ang="0">
                  <a:pos x="170" y="40"/>
                </a:cxn>
                <a:cxn ang="0">
                  <a:pos x="184" y="55"/>
                </a:cxn>
                <a:cxn ang="0">
                  <a:pos x="194" y="79"/>
                </a:cxn>
              </a:cxnLst>
              <a:rect l="0" t="0" r="r" b="b"/>
              <a:pathLst>
                <a:path w="194" h="180">
                  <a:moveTo>
                    <a:pt x="194" y="80"/>
                  </a:moveTo>
                  <a:cubicBezTo>
                    <a:pt x="194" y="84"/>
                    <a:pt x="194" y="89"/>
                    <a:pt x="194" y="91"/>
                  </a:cubicBezTo>
                  <a:cubicBezTo>
                    <a:pt x="193" y="94"/>
                    <a:pt x="191" y="100"/>
                    <a:pt x="189" y="103"/>
                  </a:cubicBezTo>
                  <a:cubicBezTo>
                    <a:pt x="187" y="106"/>
                    <a:pt x="181" y="111"/>
                    <a:pt x="178" y="113"/>
                  </a:cubicBezTo>
                  <a:cubicBezTo>
                    <a:pt x="176" y="114"/>
                    <a:pt x="171" y="117"/>
                    <a:pt x="169" y="117"/>
                  </a:cubicBezTo>
                  <a:cubicBezTo>
                    <a:pt x="165" y="119"/>
                    <a:pt x="156" y="118"/>
                    <a:pt x="152" y="119"/>
                  </a:cubicBezTo>
                  <a:cubicBezTo>
                    <a:pt x="149" y="119"/>
                    <a:pt x="143" y="120"/>
                    <a:pt x="140" y="120"/>
                  </a:cubicBezTo>
                  <a:cubicBezTo>
                    <a:pt x="137" y="120"/>
                    <a:pt x="130" y="119"/>
                    <a:pt x="126" y="120"/>
                  </a:cubicBezTo>
                  <a:cubicBezTo>
                    <a:pt x="124" y="120"/>
                    <a:pt x="119" y="122"/>
                    <a:pt x="117" y="123"/>
                  </a:cubicBezTo>
                  <a:cubicBezTo>
                    <a:pt x="114" y="124"/>
                    <a:pt x="109" y="128"/>
                    <a:pt x="107" y="130"/>
                  </a:cubicBezTo>
                  <a:cubicBezTo>
                    <a:pt x="105" y="132"/>
                    <a:pt x="102" y="136"/>
                    <a:pt x="101" y="138"/>
                  </a:cubicBezTo>
                  <a:cubicBezTo>
                    <a:pt x="100" y="142"/>
                    <a:pt x="99" y="150"/>
                    <a:pt x="99" y="154"/>
                  </a:cubicBezTo>
                  <a:cubicBezTo>
                    <a:pt x="98" y="156"/>
                    <a:pt x="99" y="159"/>
                    <a:pt x="99" y="162"/>
                  </a:cubicBezTo>
                  <a:cubicBezTo>
                    <a:pt x="99" y="162"/>
                    <a:pt x="99" y="162"/>
                    <a:pt x="99" y="162"/>
                  </a:cubicBezTo>
                  <a:cubicBezTo>
                    <a:pt x="97" y="162"/>
                    <a:pt x="93" y="164"/>
                    <a:pt x="91" y="165"/>
                  </a:cubicBezTo>
                  <a:cubicBezTo>
                    <a:pt x="89" y="166"/>
                    <a:pt x="83" y="169"/>
                    <a:pt x="80" y="171"/>
                  </a:cubicBezTo>
                  <a:cubicBezTo>
                    <a:pt x="78" y="172"/>
                    <a:pt x="74" y="177"/>
                    <a:pt x="72" y="179"/>
                  </a:cubicBezTo>
                  <a:cubicBezTo>
                    <a:pt x="71" y="179"/>
                    <a:pt x="71" y="180"/>
                    <a:pt x="71" y="180"/>
                  </a:cubicBezTo>
                  <a:cubicBezTo>
                    <a:pt x="69" y="178"/>
                    <a:pt x="67" y="176"/>
                    <a:pt x="66" y="175"/>
                  </a:cubicBezTo>
                  <a:cubicBezTo>
                    <a:pt x="64" y="173"/>
                    <a:pt x="60" y="172"/>
                    <a:pt x="58" y="171"/>
                  </a:cubicBezTo>
                  <a:cubicBezTo>
                    <a:pt x="56" y="170"/>
                    <a:pt x="54" y="167"/>
                    <a:pt x="53" y="166"/>
                  </a:cubicBezTo>
                  <a:cubicBezTo>
                    <a:pt x="52" y="164"/>
                    <a:pt x="50" y="161"/>
                    <a:pt x="50" y="159"/>
                  </a:cubicBezTo>
                  <a:cubicBezTo>
                    <a:pt x="50" y="158"/>
                    <a:pt x="52" y="154"/>
                    <a:pt x="52" y="152"/>
                  </a:cubicBezTo>
                  <a:cubicBezTo>
                    <a:pt x="52" y="150"/>
                    <a:pt x="52" y="146"/>
                    <a:pt x="52" y="144"/>
                  </a:cubicBezTo>
                  <a:cubicBezTo>
                    <a:pt x="52" y="142"/>
                    <a:pt x="51" y="140"/>
                    <a:pt x="50" y="139"/>
                  </a:cubicBezTo>
                  <a:cubicBezTo>
                    <a:pt x="49" y="138"/>
                    <a:pt x="48" y="136"/>
                    <a:pt x="46" y="135"/>
                  </a:cubicBezTo>
                  <a:cubicBezTo>
                    <a:pt x="45" y="134"/>
                    <a:pt x="42" y="134"/>
                    <a:pt x="41" y="135"/>
                  </a:cubicBezTo>
                  <a:cubicBezTo>
                    <a:pt x="38" y="136"/>
                    <a:pt x="36" y="140"/>
                    <a:pt x="34" y="142"/>
                  </a:cubicBezTo>
                  <a:cubicBezTo>
                    <a:pt x="33" y="143"/>
                    <a:pt x="31" y="148"/>
                    <a:pt x="28" y="149"/>
                  </a:cubicBezTo>
                  <a:cubicBezTo>
                    <a:pt x="27" y="150"/>
                    <a:pt x="23" y="151"/>
                    <a:pt x="22" y="150"/>
                  </a:cubicBezTo>
                  <a:cubicBezTo>
                    <a:pt x="20" y="150"/>
                    <a:pt x="17" y="146"/>
                    <a:pt x="16" y="145"/>
                  </a:cubicBezTo>
                  <a:cubicBezTo>
                    <a:pt x="15" y="142"/>
                    <a:pt x="13" y="136"/>
                    <a:pt x="12" y="133"/>
                  </a:cubicBezTo>
                  <a:cubicBezTo>
                    <a:pt x="11" y="131"/>
                    <a:pt x="9" y="129"/>
                    <a:pt x="8" y="127"/>
                  </a:cubicBezTo>
                  <a:cubicBezTo>
                    <a:pt x="8" y="126"/>
                    <a:pt x="8" y="122"/>
                    <a:pt x="7" y="120"/>
                  </a:cubicBezTo>
                  <a:cubicBezTo>
                    <a:pt x="6" y="119"/>
                    <a:pt x="3" y="117"/>
                    <a:pt x="0" y="116"/>
                  </a:cubicBezTo>
                  <a:cubicBezTo>
                    <a:pt x="1" y="113"/>
                    <a:pt x="2" y="110"/>
                    <a:pt x="2" y="107"/>
                  </a:cubicBezTo>
                  <a:cubicBezTo>
                    <a:pt x="3" y="105"/>
                    <a:pt x="5" y="99"/>
                    <a:pt x="6" y="96"/>
                  </a:cubicBezTo>
                  <a:cubicBezTo>
                    <a:pt x="8" y="93"/>
                    <a:pt x="12" y="87"/>
                    <a:pt x="15" y="86"/>
                  </a:cubicBezTo>
                  <a:cubicBezTo>
                    <a:pt x="17" y="84"/>
                    <a:pt x="23" y="84"/>
                    <a:pt x="26" y="84"/>
                  </a:cubicBezTo>
                  <a:cubicBezTo>
                    <a:pt x="28" y="83"/>
                    <a:pt x="34" y="84"/>
                    <a:pt x="37" y="84"/>
                  </a:cubicBezTo>
                  <a:cubicBezTo>
                    <a:pt x="39" y="83"/>
                    <a:pt x="43" y="80"/>
                    <a:pt x="45" y="79"/>
                  </a:cubicBezTo>
                  <a:cubicBezTo>
                    <a:pt x="47" y="77"/>
                    <a:pt x="49" y="74"/>
                    <a:pt x="50" y="72"/>
                  </a:cubicBezTo>
                  <a:cubicBezTo>
                    <a:pt x="52" y="70"/>
                    <a:pt x="54" y="65"/>
                    <a:pt x="56" y="63"/>
                  </a:cubicBezTo>
                  <a:cubicBezTo>
                    <a:pt x="58" y="60"/>
                    <a:pt x="64" y="56"/>
                    <a:pt x="67" y="53"/>
                  </a:cubicBezTo>
                  <a:cubicBezTo>
                    <a:pt x="69" y="52"/>
                    <a:pt x="74" y="50"/>
                    <a:pt x="75" y="48"/>
                  </a:cubicBezTo>
                  <a:cubicBezTo>
                    <a:pt x="75" y="46"/>
                    <a:pt x="73" y="41"/>
                    <a:pt x="72" y="39"/>
                  </a:cubicBezTo>
                  <a:cubicBezTo>
                    <a:pt x="72" y="36"/>
                    <a:pt x="73" y="31"/>
                    <a:pt x="73" y="28"/>
                  </a:cubicBezTo>
                  <a:cubicBezTo>
                    <a:pt x="73" y="27"/>
                    <a:pt x="73" y="27"/>
                    <a:pt x="73" y="27"/>
                  </a:cubicBezTo>
                  <a:cubicBezTo>
                    <a:pt x="75" y="27"/>
                    <a:pt x="77" y="27"/>
                    <a:pt x="78" y="26"/>
                  </a:cubicBezTo>
                  <a:cubicBezTo>
                    <a:pt x="80" y="26"/>
                    <a:pt x="85" y="24"/>
                    <a:pt x="87" y="24"/>
                  </a:cubicBezTo>
                  <a:cubicBezTo>
                    <a:pt x="88" y="24"/>
                    <a:pt x="91" y="25"/>
                    <a:pt x="92" y="26"/>
                  </a:cubicBezTo>
                  <a:cubicBezTo>
                    <a:pt x="94" y="27"/>
                    <a:pt x="94" y="30"/>
                    <a:pt x="95" y="32"/>
                  </a:cubicBezTo>
                  <a:cubicBezTo>
                    <a:pt x="96" y="33"/>
                    <a:pt x="97" y="35"/>
                    <a:pt x="99" y="35"/>
                  </a:cubicBezTo>
                  <a:cubicBezTo>
                    <a:pt x="100" y="36"/>
                    <a:pt x="104" y="35"/>
                    <a:pt x="106" y="35"/>
                  </a:cubicBezTo>
                  <a:cubicBezTo>
                    <a:pt x="108" y="34"/>
                    <a:pt x="112" y="32"/>
                    <a:pt x="113" y="30"/>
                  </a:cubicBezTo>
                  <a:cubicBezTo>
                    <a:pt x="115" y="29"/>
                    <a:pt x="118" y="24"/>
                    <a:pt x="119" y="22"/>
                  </a:cubicBezTo>
                  <a:cubicBezTo>
                    <a:pt x="120" y="21"/>
                    <a:pt x="122" y="18"/>
                    <a:pt x="123" y="17"/>
                  </a:cubicBezTo>
                  <a:cubicBezTo>
                    <a:pt x="124" y="15"/>
                    <a:pt x="126" y="11"/>
                    <a:pt x="127" y="9"/>
                  </a:cubicBezTo>
                  <a:cubicBezTo>
                    <a:pt x="128" y="7"/>
                    <a:pt x="129" y="4"/>
                    <a:pt x="130" y="3"/>
                  </a:cubicBezTo>
                  <a:cubicBezTo>
                    <a:pt x="131" y="2"/>
                    <a:pt x="134" y="1"/>
                    <a:pt x="136" y="0"/>
                  </a:cubicBezTo>
                  <a:cubicBezTo>
                    <a:pt x="138" y="0"/>
                    <a:pt x="141" y="0"/>
                    <a:pt x="143" y="0"/>
                  </a:cubicBezTo>
                  <a:cubicBezTo>
                    <a:pt x="145" y="1"/>
                    <a:pt x="148" y="2"/>
                    <a:pt x="149" y="3"/>
                  </a:cubicBezTo>
                  <a:cubicBezTo>
                    <a:pt x="151" y="5"/>
                    <a:pt x="152" y="9"/>
                    <a:pt x="153" y="10"/>
                  </a:cubicBezTo>
                  <a:cubicBezTo>
                    <a:pt x="155" y="12"/>
                    <a:pt x="158" y="14"/>
                    <a:pt x="160" y="15"/>
                  </a:cubicBezTo>
                  <a:cubicBezTo>
                    <a:pt x="161" y="15"/>
                    <a:pt x="163" y="16"/>
                    <a:pt x="164" y="18"/>
                  </a:cubicBezTo>
                  <a:cubicBezTo>
                    <a:pt x="165" y="20"/>
                    <a:pt x="165" y="24"/>
                    <a:pt x="165" y="27"/>
                  </a:cubicBezTo>
                  <a:cubicBezTo>
                    <a:pt x="165" y="28"/>
                    <a:pt x="165" y="32"/>
                    <a:pt x="166" y="33"/>
                  </a:cubicBezTo>
                  <a:cubicBezTo>
                    <a:pt x="167" y="35"/>
                    <a:pt x="169" y="38"/>
                    <a:pt x="170" y="40"/>
                  </a:cubicBezTo>
                  <a:cubicBezTo>
                    <a:pt x="172" y="42"/>
                    <a:pt x="178" y="43"/>
                    <a:pt x="179" y="45"/>
                  </a:cubicBezTo>
                  <a:cubicBezTo>
                    <a:pt x="181" y="47"/>
                    <a:pt x="183" y="53"/>
                    <a:pt x="184" y="55"/>
                  </a:cubicBezTo>
                  <a:cubicBezTo>
                    <a:pt x="185" y="58"/>
                    <a:pt x="188" y="65"/>
                    <a:pt x="189" y="68"/>
                  </a:cubicBezTo>
                  <a:cubicBezTo>
                    <a:pt x="190" y="71"/>
                    <a:pt x="193" y="76"/>
                    <a:pt x="194" y="79"/>
                  </a:cubicBezTo>
                  <a:cubicBezTo>
                    <a:pt x="194" y="79"/>
                    <a:pt x="194" y="80"/>
                    <a:pt x="194"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0" name="Freeform 7">
              <a:extLst>
                <a:ext uri="{FF2B5EF4-FFF2-40B4-BE49-F238E27FC236}">
                  <a16:creationId xmlns:a16="http://schemas.microsoft.com/office/drawing/2014/main" id="{2271E568-E0BC-4C45-BB20-59716BF6ECA8}"/>
                </a:ext>
              </a:extLst>
            </p:cNvPr>
            <p:cNvSpPr>
              <a:spLocks/>
            </p:cNvSpPr>
            <p:nvPr/>
          </p:nvSpPr>
          <p:spPr bwMode="auto">
            <a:xfrm>
              <a:off x="8172747" y="6080717"/>
              <a:ext cx="111158" cy="78624"/>
            </a:xfrm>
            <a:custGeom>
              <a:avLst/>
              <a:gdLst/>
              <a:ahLst/>
              <a:cxnLst>
                <a:cxn ang="0">
                  <a:pos x="17" y="28"/>
                </a:cxn>
                <a:cxn ang="0">
                  <a:pos x="13" y="26"/>
                </a:cxn>
                <a:cxn ang="0">
                  <a:pos x="12" y="28"/>
                </a:cxn>
                <a:cxn ang="0">
                  <a:pos x="10" y="30"/>
                </a:cxn>
                <a:cxn ang="0">
                  <a:pos x="5" y="31"/>
                </a:cxn>
                <a:cxn ang="0">
                  <a:pos x="2" y="30"/>
                </a:cxn>
                <a:cxn ang="0">
                  <a:pos x="2" y="26"/>
                </a:cxn>
                <a:cxn ang="0">
                  <a:pos x="0" y="24"/>
                </a:cxn>
                <a:cxn ang="0">
                  <a:pos x="2" y="20"/>
                </a:cxn>
                <a:cxn ang="0">
                  <a:pos x="5" y="17"/>
                </a:cxn>
                <a:cxn ang="0">
                  <a:pos x="8" y="13"/>
                </a:cxn>
                <a:cxn ang="0">
                  <a:pos x="10" y="10"/>
                </a:cxn>
                <a:cxn ang="0">
                  <a:pos x="12" y="6"/>
                </a:cxn>
                <a:cxn ang="0">
                  <a:pos x="15" y="6"/>
                </a:cxn>
                <a:cxn ang="0">
                  <a:pos x="16" y="8"/>
                </a:cxn>
                <a:cxn ang="0">
                  <a:pos x="18" y="10"/>
                </a:cxn>
                <a:cxn ang="0">
                  <a:pos x="21" y="10"/>
                </a:cxn>
                <a:cxn ang="0">
                  <a:pos x="22" y="7"/>
                </a:cxn>
                <a:cxn ang="0">
                  <a:pos x="26" y="6"/>
                </a:cxn>
                <a:cxn ang="0">
                  <a:pos x="28" y="5"/>
                </a:cxn>
                <a:cxn ang="0">
                  <a:pos x="30" y="3"/>
                </a:cxn>
                <a:cxn ang="0">
                  <a:pos x="33" y="0"/>
                </a:cxn>
                <a:cxn ang="0">
                  <a:pos x="38" y="1"/>
                </a:cxn>
                <a:cxn ang="0">
                  <a:pos x="42" y="3"/>
                </a:cxn>
                <a:cxn ang="0">
                  <a:pos x="42" y="9"/>
                </a:cxn>
                <a:cxn ang="0">
                  <a:pos x="40" y="13"/>
                </a:cxn>
                <a:cxn ang="0">
                  <a:pos x="37" y="14"/>
                </a:cxn>
                <a:cxn ang="0">
                  <a:pos x="32" y="14"/>
                </a:cxn>
                <a:cxn ang="0">
                  <a:pos x="28" y="16"/>
                </a:cxn>
                <a:cxn ang="0">
                  <a:pos x="26" y="20"/>
                </a:cxn>
                <a:cxn ang="0">
                  <a:pos x="25" y="24"/>
                </a:cxn>
                <a:cxn ang="0">
                  <a:pos x="22" y="26"/>
                </a:cxn>
                <a:cxn ang="0">
                  <a:pos x="17" y="28"/>
                </a:cxn>
              </a:cxnLst>
              <a:rect l="0" t="0" r="r" b="b"/>
              <a:pathLst>
                <a:path w="43" h="31">
                  <a:moveTo>
                    <a:pt x="17" y="28"/>
                  </a:moveTo>
                  <a:cubicBezTo>
                    <a:pt x="16" y="28"/>
                    <a:pt x="14" y="26"/>
                    <a:pt x="13" y="26"/>
                  </a:cubicBezTo>
                  <a:cubicBezTo>
                    <a:pt x="13" y="26"/>
                    <a:pt x="12" y="27"/>
                    <a:pt x="12" y="28"/>
                  </a:cubicBezTo>
                  <a:cubicBezTo>
                    <a:pt x="11" y="28"/>
                    <a:pt x="10" y="29"/>
                    <a:pt x="10" y="30"/>
                  </a:cubicBezTo>
                  <a:cubicBezTo>
                    <a:pt x="9" y="30"/>
                    <a:pt x="7" y="31"/>
                    <a:pt x="5" y="31"/>
                  </a:cubicBezTo>
                  <a:cubicBezTo>
                    <a:pt x="4" y="31"/>
                    <a:pt x="2" y="31"/>
                    <a:pt x="2" y="30"/>
                  </a:cubicBezTo>
                  <a:cubicBezTo>
                    <a:pt x="1" y="29"/>
                    <a:pt x="2" y="27"/>
                    <a:pt x="2" y="26"/>
                  </a:cubicBezTo>
                  <a:cubicBezTo>
                    <a:pt x="2" y="26"/>
                    <a:pt x="0" y="25"/>
                    <a:pt x="0" y="24"/>
                  </a:cubicBezTo>
                  <a:cubicBezTo>
                    <a:pt x="0" y="23"/>
                    <a:pt x="1" y="21"/>
                    <a:pt x="2" y="20"/>
                  </a:cubicBezTo>
                  <a:cubicBezTo>
                    <a:pt x="3" y="19"/>
                    <a:pt x="4" y="18"/>
                    <a:pt x="5" y="17"/>
                  </a:cubicBezTo>
                  <a:cubicBezTo>
                    <a:pt x="6" y="16"/>
                    <a:pt x="7" y="14"/>
                    <a:pt x="8" y="13"/>
                  </a:cubicBezTo>
                  <a:cubicBezTo>
                    <a:pt x="8" y="13"/>
                    <a:pt x="9" y="11"/>
                    <a:pt x="10" y="10"/>
                  </a:cubicBezTo>
                  <a:cubicBezTo>
                    <a:pt x="10" y="9"/>
                    <a:pt x="11" y="7"/>
                    <a:pt x="12" y="6"/>
                  </a:cubicBezTo>
                  <a:cubicBezTo>
                    <a:pt x="13" y="6"/>
                    <a:pt x="14" y="6"/>
                    <a:pt x="15" y="6"/>
                  </a:cubicBezTo>
                  <a:cubicBezTo>
                    <a:pt x="15" y="6"/>
                    <a:pt x="16" y="8"/>
                    <a:pt x="16" y="8"/>
                  </a:cubicBezTo>
                  <a:cubicBezTo>
                    <a:pt x="17" y="9"/>
                    <a:pt x="17" y="10"/>
                    <a:pt x="18" y="10"/>
                  </a:cubicBezTo>
                  <a:cubicBezTo>
                    <a:pt x="19" y="10"/>
                    <a:pt x="20" y="10"/>
                    <a:pt x="21" y="10"/>
                  </a:cubicBezTo>
                  <a:cubicBezTo>
                    <a:pt x="22" y="9"/>
                    <a:pt x="22" y="8"/>
                    <a:pt x="22" y="7"/>
                  </a:cubicBezTo>
                  <a:cubicBezTo>
                    <a:pt x="23" y="7"/>
                    <a:pt x="25" y="7"/>
                    <a:pt x="26" y="6"/>
                  </a:cubicBezTo>
                  <a:cubicBezTo>
                    <a:pt x="26" y="6"/>
                    <a:pt x="28" y="6"/>
                    <a:pt x="28" y="5"/>
                  </a:cubicBezTo>
                  <a:cubicBezTo>
                    <a:pt x="29" y="5"/>
                    <a:pt x="30" y="3"/>
                    <a:pt x="30" y="3"/>
                  </a:cubicBezTo>
                  <a:cubicBezTo>
                    <a:pt x="31" y="2"/>
                    <a:pt x="32" y="0"/>
                    <a:pt x="33" y="0"/>
                  </a:cubicBezTo>
                  <a:cubicBezTo>
                    <a:pt x="34" y="0"/>
                    <a:pt x="37" y="0"/>
                    <a:pt x="38" y="1"/>
                  </a:cubicBezTo>
                  <a:cubicBezTo>
                    <a:pt x="39" y="1"/>
                    <a:pt x="41" y="2"/>
                    <a:pt x="42" y="3"/>
                  </a:cubicBezTo>
                  <a:cubicBezTo>
                    <a:pt x="43" y="4"/>
                    <a:pt x="43" y="8"/>
                    <a:pt x="42" y="9"/>
                  </a:cubicBezTo>
                  <a:cubicBezTo>
                    <a:pt x="42" y="10"/>
                    <a:pt x="41" y="12"/>
                    <a:pt x="40" y="13"/>
                  </a:cubicBezTo>
                  <a:cubicBezTo>
                    <a:pt x="39" y="14"/>
                    <a:pt x="38" y="14"/>
                    <a:pt x="37" y="14"/>
                  </a:cubicBezTo>
                  <a:cubicBezTo>
                    <a:pt x="35" y="14"/>
                    <a:pt x="33" y="14"/>
                    <a:pt x="32" y="14"/>
                  </a:cubicBezTo>
                  <a:cubicBezTo>
                    <a:pt x="31" y="14"/>
                    <a:pt x="29" y="16"/>
                    <a:pt x="28" y="16"/>
                  </a:cubicBezTo>
                  <a:cubicBezTo>
                    <a:pt x="28" y="17"/>
                    <a:pt x="27" y="19"/>
                    <a:pt x="26" y="20"/>
                  </a:cubicBezTo>
                  <a:cubicBezTo>
                    <a:pt x="26" y="21"/>
                    <a:pt x="25" y="23"/>
                    <a:pt x="25" y="24"/>
                  </a:cubicBezTo>
                  <a:cubicBezTo>
                    <a:pt x="24" y="24"/>
                    <a:pt x="22" y="25"/>
                    <a:pt x="22" y="26"/>
                  </a:cubicBezTo>
                  <a:cubicBezTo>
                    <a:pt x="20" y="26"/>
                    <a:pt x="18" y="28"/>
                    <a:pt x="17" y="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1" name="Freeform 8">
              <a:extLst>
                <a:ext uri="{FF2B5EF4-FFF2-40B4-BE49-F238E27FC236}">
                  <a16:creationId xmlns:a16="http://schemas.microsoft.com/office/drawing/2014/main" id="{DB8BE5F8-71A3-421B-8F16-34A654B106D1}"/>
                </a:ext>
              </a:extLst>
            </p:cNvPr>
            <p:cNvSpPr>
              <a:spLocks/>
            </p:cNvSpPr>
            <p:nvPr/>
          </p:nvSpPr>
          <p:spPr bwMode="auto">
            <a:xfrm>
              <a:off x="8319150" y="5744534"/>
              <a:ext cx="119291" cy="357873"/>
            </a:xfrm>
            <a:custGeom>
              <a:avLst/>
              <a:gdLst/>
              <a:ahLst/>
              <a:cxnLst>
                <a:cxn ang="0">
                  <a:pos x="17" y="136"/>
                </a:cxn>
                <a:cxn ang="0">
                  <a:pos x="18" y="133"/>
                </a:cxn>
                <a:cxn ang="0">
                  <a:pos x="16" y="129"/>
                </a:cxn>
                <a:cxn ang="0">
                  <a:pos x="12" y="130"/>
                </a:cxn>
                <a:cxn ang="0">
                  <a:pos x="9" y="128"/>
                </a:cxn>
                <a:cxn ang="0">
                  <a:pos x="7" y="123"/>
                </a:cxn>
                <a:cxn ang="0">
                  <a:pos x="9" y="118"/>
                </a:cxn>
                <a:cxn ang="0">
                  <a:pos x="13" y="114"/>
                </a:cxn>
                <a:cxn ang="0">
                  <a:pos x="15" y="106"/>
                </a:cxn>
                <a:cxn ang="0">
                  <a:pos x="13" y="102"/>
                </a:cxn>
                <a:cxn ang="0">
                  <a:pos x="12" y="96"/>
                </a:cxn>
                <a:cxn ang="0">
                  <a:pos x="10" y="91"/>
                </a:cxn>
                <a:cxn ang="0">
                  <a:pos x="6" y="87"/>
                </a:cxn>
                <a:cxn ang="0">
                  <a:pos x="1" y="82"/>
                </a:cxn>
                <a:cxn ang="0">
                  <a:pos x="0" y="76"/>
                </a:cxn>
                <a:cxn ang="0">
                  <a:pos x="2" y="72"/>
                </a:cxn>
                <a:cxn ang="0">
                  <a:pos x="3" y="67"/>
                </a:cxn>
                <a:cxn ang="0">
                  <a:pos x="6" y="65"/>
                </a:cxn>
                <a:cxn ang="0">
                  <a:pos x="13" y="63"/>
                </a:cxn>
                <a:cxn ang="0">
                  <a:pos x="15" y="59"/>
                </a:cxn>
                <a:cxn ang="0">
                  <a:pos x="14" y="50"/>
                </a:cxn>
                <a:cxn ang="0">
                  <a:pos x="19" y="44"/>
                </a:cxn>
                <a:cxn ang="0">
                  <a:pos x="23" y="36"/>
                </a:cxn>
                <a:cxn ang="0">
                  <a:pos x="24" y="26"/>
                </a:cxn>
                <a:cxn ang="0">
                  <a:pos x="24" y="15"/>
                </a:cxn>
                <a:cxn ang="0">
                  <a:pos x="26" y="9"/>
                </a:cxn>
                <a:cxn ang="0">
                  <a:pos x="31" y="5"/>
                </a:cxn>
                <a:cxn ang="0">
                  <a:pos x="34" y="1"/>
                </a:cxn>
                <a:cxn ang="0">
                  <a:pos x="40" y="1"/>
                </a:cxn>
                <a:cxn ang="0">
                  <a:pos x="40" y="5"/>
                </a:cxn>
                <a:cxn ang="0">
                  <a:pos x="38" y="10"/>
                </a:cxn>
                <a:cxn ang="0">
                  <a:pos x="34" y="15"/>
                </a:cxn>
                <a:cxn ang="0">
                  <a:pos x="33" y="20"/>
                </a:cxn>
                <a:cxn ang="0">
                  <a:pos x="35" y="24"/>
                </a:cxn>
                <a:cxn ang="0">
                  <a:pos x="37" y="29"/>
                </a:cxn>
                <a:cxn ang="0">
                  <a:pos x="36" y="37"/>
                </a:cxn>
                <a:cxn ang="0">
                  <a:pos x="33" y="43"/>
                </a:cxn>
                <a:cxn ang="0">
                  <a:pos x="28" y="49"/>
                </a:cxn>
                <a:cxn ang="0">
                  <a:pos x="26" y="53"/>
                </a:cxn>
                <a:cxn ang="0">
                  <a:pos x="23" y="56"/>
                </a:cxn>
                <a:cxn ang="0">
                  <a:pos x="22" y="61"/>
                </a:cxn>
                <a:cxn ang="0">
                  <a:pos x="20" y="67"/>
                </a:cxn>
                <a:cxn ang="0">
                  <a:pos x="24" y="72"/>
                </a:cxn>
                <a:cxn ang="0">
                  <a:pos x="29" y="74"/>
                </a:cxn>
                <a:cxn ang="0">
                  <a:pos x="33" y="80"/>
                </a:cxn>
                <a:cxn ang="0">
                  <a:pos x="36" y="85"/>
                </a:cxn>
                <a:cxn ang="0">
                  <a:pos x="39" y="87"/>
                </a:cxn>
                <a:cxn ang="0">
                  <a:pos x="39" y="92"/>
                </a:cxn>
                <a:cxn ang="0">
                  <a:pos x="37" y="94"/>
                </a:cxn>
                <a:cxn ang="0">
                  <a:pos x="35" y="98"/>
                </a:cxn>
                <a:cxn ang="0">
                  <a:pos x="37" y="102"/>
                </a:cxn>
                <a:cxn ang="0">
                  <a:pos x="43" y="103"/>
                </a:cxn>
                <a:cxn ang="0">
                  <a:pos x="46" y="106"/>
                </a:cxn>
                <a:cxn ang="0">
                  <a:pos x="45" y="113"/>
                </a:cxn>
                <a:cxn ang="0">
                  <a:pos x="42" y="116"/>
                </a:cxn>
                <a:cxn ang="0">
                  <a:pos x="36" y="116"/>
                </a:cxn>
                <a:cxn ang="0">
                  <a:pos x="29" y="120"/>
                </a:cxn>
                <a:cxn ang="0">
                  <a:pos x="26" y="123"/>
                </a:cxn>
                <a:cxn ang="0">
                  <a:pos x="23" y="125"/>
                </a:cxn>
                <a:cxn ang="0">
                  <a:pos x="23" y="130"/>
                </a:cxn>
                <a:cxn ang="0">
                  <a:pos x="23" y="135"/>
                </a:cxn>
                <a:cxn ang="0">
                  <a:pos x="20" y="137"/>
                </a:cxn>
                <a:cxn ang="0">
                  <a:pos x="17" y="136"/>
                </a:cxn>
              </a:cxnLst>
              <a:rect l="0" t="0" r="r" b="b"/>
              <a:pathLst>
                <a:path w="46" h="137">
                  <a:moveTo>
                    <a:pt x="17" y="136"/>
                  </a:moveTo>
                  <a:cubicBezTo>
                    <a:pt x="16" y="135"/>
                    <a:pt x="18" y="134"/>
                    <a:pt x="18" y="133"/>
                  </a:cubicBezTo>
                  <a:cubicBezTo>
                    <a:pt x="17" y="132"/>
                    <a:pt x="17" y="130"/>
                    <a:pt x="16" y="129"/>
                  </a:cubicBezTo>
                  <a:cubicBezTo>
                    <a:pt x="15" y="129"/>
                    <a:pt x="13" y="130"/>
                    <a:pt x="12" y="130"/>
                  </a:cubicBezTo>
                  <a:cubicBezTo>
                    <a:pt x="11" y="130"/>
                    <a:pt x="9" y="129"/>
                    <a:pt x="9" y="128"/>
                  </a:cubicBezTo>
                  <a:cubicBezTo>
                    <a:pt x="8" y="127"/>
                    <a:pt x="7" y="124"/>
                    <a:pt x="7" y="123"/>
                  </a:cubicBezTo>
                  <a:cubicBezTo>
                    <a:pt x="7" y="122"/>
                    <a:pt x="8" y="119"/>
                    <a:pt x="9" y="118"/>
                  </a:cubicBezTo>
                  <a:cubicBezTo>
                    <a:pt x="10" y="117"/>
                    <a:pt x="12" y="115"/>
                    <a:pt x="13" y="114"/>
                  </a:cubicBezTo>
                  <a:cubicBezTo>
                    <a:pt x="14" y="113"/>
                    <a:pt x="15" y="108"/>
                    <a:pt x="15" y="106"/>
                  </a:cubicBezTo>
                  <a:cubicBezTo>
                    <a:pt x="15" y="105"/>
                    <a:pt x="13" y="103"/>
                    <a:pt x="13" y="102"/>
                  </a:cubicBezTo>
                  <a:cubicBezTo>
                    <a:pt x="12" y="101"/>
                    <a:pt x="12" y="98"/>
                    <a:pt x="12" y="96"/>
                  </a:cubicBezTo>
                  <a:cubicBezTo>
                    <a:pt x="12" y="95"/>
                    <a:pt x="11" y="92"/>
                    <a:pt x="10" y="91"/>
                  </a:cubicBezTo>
                  <a:cubicBezTo>
                    <a:pt x="9" y="90"/>
                    <a:pt x="7" y="88"/>
                    <a:pt x="6" y="87"/>
                  </a:cubicBezTo>
                  <a:cubicBezTo>
                    <a:pt x="4" y="86"/>
                    <a:pt x="2" y="83"/>
                    <a:pt x="1" y="82"/>
                  </a:cubicBezTo>
                  <a:cubicBezTo>
                    <a:pt x="1" y="80"/>
                    <a:pt x="0" y="77"/>
                    <a:pt x="0" y="76"/>
                  </a:cubicBezTo>
                  <a:cubicBezTo>
                    <a:pt x="0" y="75"/>
                    <a:pt x="2" y="73"/>
                    <a:pt x="2" y="72"/>
                  </a:cubicBezTo>
                  <a:cubicBezTo>
                    <a:pt x="2" y="71"/>
                    <a:pt x="2" y="68"/>
                    <a:pt x="3" y="67"/>
                  </a:cubicBezTo>
                  <a:cubicBezTo>
                    <a:pt x="3" y="66"/>
                    <a:pt x="5" y="65"/>
                    <a:pt x="6" y="65"/>
                  </a:cubicBezTo>
                  <a:cubicBezTo>
                    <a:pt x="8" y="64"/>
                    <a:pt x="11" y="64"/>
                    <a:pt x="13" y="63"/>
                  </a:cubicBezTo>
                  <a:cubicBezTo>
                    <a:pt x="14" y="62"/>
                    <a:pt x="15" y="60"/>
                    <a:pt x="15" y="59"/>
                  </a:cubicBezTo>
                  <a:cubicBezTo>
                    <a:pt x="16" y="56"/>
                    <a:pt x="14" y="52"/>
                    <a:pt x="14" y="50"/>
                  </a:cubicBezTo>
                  <a:cubicBezTo>
                    <a:pt x="15" y="48"/>
                    <a:pt x="18" y="45"/>
                    <a:pt x="19" y="44"/>
                  </a:cubicBezTo>
                  <a:cubicBezTo>
                    <a:pt x="20" y="42"/>
                    <a:pt x="23" y="38"/>
                    <a:pt x="23" y="36"/>
                  </a:cubicBezTo>
                  <a:cubicBezTo>
                    <a:pt x="24" y="34"/>
                    <a:pt x="24" y="29"/>
                    <a:pt x="24" y="26"/>
                  </a:cubicBezTo>
                  <a:cubicBezTo>
                    <a:pt x="24" y="23"/>
                    <a:pt x="23" y="17"/>
                    <a:pt x="24" y="15"/>
                  </a:cubicBezTo>
                  <a:cubicBezTo>
                    <a:pt x="24" y="13"/>
                    <a:pt x="25" y="10"/>
                    <a:pt x="26" y="9"/>
                  </a:cubicBezTo>
                  <a:cubicBezTo>
                    <a:pt x="27" y="8"/>
                    <a:pt x="30" y="6"/>
                    <a:pt x="31" y="5"/>
                  </a:cubicBezTo>
                  <a:cubicBezTo>
                    <a:pt x="32" y="4"/>
                    <a:pt x="33" y="1"/>
                    <a:pt x="34" y="1"/>
                  </a:cubicBezTo>
                  <a:cubicBezTo>
                    <a:pt x="35" y="0"/>
                    <a:pt x="39" y="0"/>
                    <a:pt x="40" y="1"/>
                  </a:cubicBezTo>
                  <a:cubicBezTo>
                    <a:pt x="41" y="2"/>
                    <a:pt x="40" y="4"/>
                    <a:pt x="40" y="5"/>
                  </a:cubicBezTo>
                  <a:cubicBezTo>
                    <a:pt x="40" y="7"/>
                    <a:pt x="39" y="9"/>
                    <a:pt x="38" y="10"/>
                  </a:cubicBezTo>
                  <a:cubicBezTo>
                    <a:pt x="37" y="11"/>
                    <a:pt x="35" y="13"/>
                    <a:pt x="34" y="15"/>
                  </a:cubicBezTo>
                  <a:cubicBezTo>
                    <a:pt x="33" y="16"/>
                    <a:pt x="33" y="19"/>
                    <a:pt x="33" y="20"/>
                  </a:cubicBezTo>
                  <a:cubicBezTo>
                    <a:pt x="33" y="21"/>
                    <a:pt x="35" y="23"/>
                    <a:pt x="35" y="24"/>
                  </a:cubicBezTo>
                  <a:cubicBezTo>
                    <a:pt x="36" y="25"/>
                    <a:pt x="37" y="28"/>
                    <a:pt x="37" y="29"/>
                  </a:cubicBezTo>
                  <a:cubicBezTo>
                    <a:pt x="37" y="31"/>
                    <a:pt x="37" y="35"/>
                    <a:pt x="36" y="37"/>
                  </a:cubicBezTo>
                  <a:cubicBezTo>
                    <a:pt x="36" y="38"/>
                    <a:pt x="34" y="42"/>
                    <a:pt x="33" y="43"/>
                  </a:cubicBezTo>
                  <a:cubicBezTo>
                    <a:pt x="32" y="45"/>
                    <a:pt x="29" y="47"/>
                    <a:pt x="28" y="49"/>
                  </a:cubicBezTo>
                  <a:cubicBezTo>
                    <a:pt x="28" y="50"/>
                    <a:pt x="27" y="52"/>
                    <a:pt x="26" y="53"/>
                  </a:cubicBezTo>
                  <a:cubicBezTo>
                    <a:pt x="25" y="54"/>
                    <a:pt x="24" y="55"/>
                    <a:pt x="23" y="56"/>
                  </a:cubicBezTo>
                  <a:cubicBezTo>
                    <a:pt x="22" y="57"/>
                    <a:pt x="22" y="60"/>
                    <a:pt x="22" y="61"/>
                  </a:cubicBezTo>
                  <a:cubicBezTo>
                    <a:pt x="21" y="62"/>
                    <a:pt x="19" y="66"/>
                    <a:pt x="20" y="67"/>
                  </a:cubicBezTo>
                  <a:cubicBezTo>
                    <a:pt x="20" y="69"/>
                    <a:pt x="23" y="71"/>
                    <a:pt x="24" y="72"/>
                  </a:cubicBezTo>
                  <a:cubicBezTo>
                    <a:pt x="25" y="73"/>
                    <a:pt x="28" y="73"/>
                    <a:pt x="29" y="74"/>
                  </a:cubicBezTo>
                  <a:cubicBezTo>
                    <a:pt x="31" y="75"/>
                    <a:pt x="32" y="79"/>
                    <a:pt x="33" y="80"/>
                  </a:cubicBezTo>
                  <a:cubicBezTo>
                    <a:pt x="33" y="81"/>
                    <a:pt x="35" y="84"/>
                    <a:pt x="36" y="85"/>
                  </a:cubicBezTo>
                  <a:cubicBezTo>
                    <a:pt x="37" y="86"/>
                    <a:pt x="38" y="87"/>
                    <a:pt x="39" y="87"/>
                  </a:cubicBezTo>
                  <a:cubicBezTo>
                    <a:pt x="39" y="88"/>
                    <a:pt x="39" y="91"/>
                    <a:pt x="39" y="92"/>
                  </a:cubicBezTo>
                  <a:cubicBezTo>
                    <a:pt x="39" y="92"/>
                    <a:pt x="37" y="93"/>
                    <a:pt x="37" y="94"/>
                  </a:cubicBezTo>
                  <a:cubicBezTo>
                    <a:pt x="36" y="95"/>
                    <a:pt x="35" y="97"/>
                    <a:pt x="35" y="98"/>
                  </a:cubicBezTo>
                  <a:cubicBezTo>
                    <a:pt x="35" y="99"/>
                    <a:pt x="36" y="101"/>
                    <a:pt x="37" y="102"/>
                  </a:cubicBezTo>
                  <a:cubicBezTo>
                    <a:pt x="39" y="102"/>
                    <a:pt x="42" y="102"/>
                    <a:pt x="43" y="103"/>
                  </a:cubicBezTo>
                  <a:cubicBezTo>
                    <a:pt x="44" y="103"/>
                    <a:pt x="45" y="105"/>
                    <a:pt x="46" y="106"/>
                  </a:cubicBezTo>
                  <a:cubicBezTo>
                    <a:pt x="46" y="108"/>
                    <a:pt x="46" y="112"/>
                    <a:pt x="45" y="113"/>
                  </a:cubicBezTo>
                  <a:cubicBezTo>
                    <a:pt x="44" y="114"/>
                    <a:pt x="42" y="115"/>
                    <a:pt x="42" y="116"/>
                  </a:cubicBezTo>
                  <a:cubicBezTo>
                    <a:pt x="40" y="116"/>
                    <a:pt x="37" y="116"/>
                    <a:pt x="36" y="116"/>
                  </a:cubicBezTo>
                  <a:cubicBezTo>
                    <a:pt x="34" y="117"/>
                    <a:pt x="31" y="119"/>
                    <a:pt x="29" y="120"/>
                  </a:cubicBezTo>
                  <a:cubicBezTo>
                    <a:pt x="29" y="120"/>
                    <a:pt x="27" y="122"/>
                    <a:pt x="26" y="123"/>
                  </a:cubicBezTo>
                  <a:cubicBezTo>
                    <a:pt x="25" y="123"/>
                    <a:pt x="23" y="124"/>
                    <a:pt x="23" y="125"/>
                  </a:cubicBezTo>
                  <a:cubicBezTo>
                    <a:pt x="23" y="126"/>
                    <a:pt x="23" y="128"/>
                    <a:pt x="23" y="130"/>
                  </a:cubicBezTo>
                  <a:cubicBezTo>
                    <a:pt x="23" y="131"/>
                    <a:pt x="24" y="134"/>
                    <a:pt x="23" y="135"/>
                  </a:cubicBezTo>
                  <a:cubicBezTo>
                    <a:pt x="22" y="136"/>
                    <a:pt x="21" y="137"/>
                    <a:pt x="20" y="137"/>
                  </a:cubicBezTo>
                  <a:cubicBezTo>
                    <a:pt x="19" y="137"/>
                    <a:pt x="17" y="136"/>
                    <a:pt x="17" y="1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2" name="Freeform 9">
              <a:extLst>
                <a:ext uri="{FF2B5EF4-FFF2-40B4-BE49-F238E27FC236}">
                  <a16:creationId xmlns:a16="http://schemas.microsoft.com/office/drawing/2014/main" id="{C8F99235-FB02-4F4F-B1C7-1AF9BE416ACA}"/>
                </a:ext>
              </a:extLst>
            </p:cNvPr>
            <p:cNvSpPr>
              <a:spLocks/>
            </p:cNvSpPr>
            <p:nvPr/>
          </p:nvSpPr>
          <p:spPr bwMode="auto">
            <a:xfrm>
              <a:off x="8018210" y="5291771"/>
              <a:ext cx="24401" cy="24401"/>
            </a:xfrm>
            <a:custGeom>
              <a:avLst/>
              <a:gdLst/>
              <a:ahLst/>
              <a:cxnLst>
                <a:cxn ang="0">
                  <a:pos x="7" y="8"/>
                </a:cxn>
                <a:cxn ang="0">
                  <a:pos x="6" y="10"/>
                </a:cxn>
                <a:cxn ang="0">
                  <a:pos x="3" y="10"/>
                </a:cxn>
                <a:cxn ang="0">
                  <a:pos x="0" y="9"/>
                </a:cxn>
                <a:cxn ang="0">
                  <a:pos x="0" y="6"/>
                </a:cxn>
                <a:cxn ang="0">
                  <a:pos x="3" y="3"/>
                </a:cxn>
                <a:cxn ang="0">
                  <a:pos x="4" y="1"/>
                </a:cxn>
                <a:cxn ang="0">
                  <a:pos x="8" y="1"/>
                </a:cxn>
                <a:cxn ang="0">
                  <a:pos x="10" y="3"/>
                </a:cxn>
                <a:cxn ang="0">
                  <a:pos x="10" y="6"/>
                </a:cxn>
                <a:cxn ang="0">
                  <a:pos x="7" y="8"/>
                </a:cxn>
              </a:cxnLst>
              <a:rect l="0" t="0" r="r" b="b"/>
              <a:pathLst>
                <a:path w="10" h="10">
                  <a:moveTo>
                    <a:pt x="7" y="8"/>
                  </a:moveTo>
                  <a:cubicBezTo>
                    <a:pt x="7" y="8"/>
                    <a:pt x="6" y="10"/>
                    <a:pt x="6" y="10"/>
                  </a:cubicBezTo>
                  <a:cubicBezTo>
                    <a:pt x="5" y="10"/>
                    <a:pt x="3" y="10"/>
                    <a:pt x="3" y="10"/>
                  </a:cubicBezTo>
                  <a:cubicBezTo>
                    <a:pt x="2" y="10"/>
                    <a:pt x="1" y="9"/>
                    <a:pt x="0" y="9"/>
                  </a:cubicBezTo>
                  <a:cubicBezTo>
                    <a:pt x="0" y="8"/>
                    <a:pt x="0" y="6"/>
                    <a:pt x="0" y="6"/>
                  </a:cubicBezTo>
                  <a:cubicBezTo>
                    <a:pt x="1" y="5"/>
                    <a:pt x="2" y="4"/>
                    <a:pt x="3" y="3"/>
                  </a:cubicBezTo>
                  <a:cubicBezTo>
                    <a:pt x="3" y="3"/>
                    <a:pt x="3" y="1"/>
                    <a:pt x="4" y="1"/>
                  </a:cubicBezTo>
                  <a:cubicBezTo>
                    <a:pt x="5" y="1"/>
                    <a:pt x="7" y="0"/>
                    <a:pt x="8" y="1"/>
                  </a:cubicBezTo>
                  <a:cubicBezTo>
                    <a:pt x="8" y="1"/>
                    <a:pt x="10" y="2"/>
                    <a:pt x="10" y="3"/>
                  </a:cubicBezTo>
                  <a:cubicBezTo>
                    <a:pt x="10" y="4"/>
                    <a:pt x="10" y="5"/>
                    <a:pt x="10" y="6"/>
                  </a:cubicBezTo>
                  <a:cubicBezTo>
                    <a:pt x="9" y="7"/>
                    <a:pt x="8" y="7"/>
                    <a:pt x="7"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3" name="Freeform 10">
              <a:extLst>
                <a:ext uri="{FF2B5EF4-FFF2-40B4-BE49-F238E27FC236}">
                  <a16:creationId xmlns:a16="http://schemas.microsoft.com/office/drawing/2014/main" id="{D87A2212-811D-4484-A97E-AF1FCA97C355}"/>
                </a:ext>
              </a:extLst>
            </p:cNvPr>
            <p:cNvSpPr>
              <a:spLocks/>
            </p:cNvSpPr>
            <p:nvPr/>
          </p:nvSpPr>
          <p:spPr bwMode="auto">
            <a:xfrm>
              <a:off x="7744384" y="5050477"/>
              <a:ext cx="138270" cy="127425"/>
            </a:xfrm>
            <a:custGeom>
              <a:avLst/>
              <a:gdLst/>
              <a:ahLst/>
              <a:cxnLst>
                <a:cxn ang="0">
                  <a:pos x="13" y="48"/>
                </a:cxn>
                <a:cxn ang="0">
                  <a:pos x="9" y="45"/>
                </a:cxn>
                <a:cxn ang="0">
                  <a:pos x="4" y="39"/>
                </a:cxn>
                <a:cxn ang="0">
                  <a:pos x="2" y="32"/>
                </a:cxn>
                <a:cxn ang="0">
                  <a:pos x="0" y="27"/>
                </a:cxn>
                <a:cxn ang="0">
                  <a:pos x="1" y="19"/>
                </a:cxn>
                <a:cxn ang="0">
                  <a:pos x="4" y="15"/>
                </a:cxn>
                <a:cxn ang="0">
                  <a:pos x="9" y="16"/>
                </a:cxn>
                <a:cxn ang="0">
                  <a:pos x="13" y="19"/>
                </a:cxn>
                <a:cxn ang="0">
                  <a:pos x="16" y="22"/>
                </a:cxn>
                <a:cxn ang="0">
                  <a:pos x="21" y="25"/>
                </a:cxn>
                <a:cxn ang="0">
                  <a:pos x="23" y="23"/>
                </a:cxn>
                <a:cxn ang="0">
                  <a:pos x="24" y="19"/>
                </a:cxn>
                <a:cxn ang="0">
                  <a:pos x="29" y="19"/>
                </a:cxn>
                <a:cxn ang="0">
                  <a:pos x="32" y="17"/>
                </a:cxn>
                <a:cxn ang="0">
                  <a:pos x="32" y="13"/>
                </a:cxn>
                <a:cxn ang="0">
                  <a:pos x="28" y="11"/>
                </a:cxn>
                <a:cxn ang="0">
                  <a:pos x="26" y="7"/>
                </a:cxn>
                <a:cxn ang="0">
                  <a:pos x="27" y="3"/>
                </a:cxn>
                <a:cxn ang="0">
                  <a:pos x="32" y="0"/>
                </a:cxn>
                <a:cxn ang="0">
                  <a:pos x="41" y="1"/>
                </a:cxn>
                <a:cxn ang="0">
                  <a:pos x="45" y="5"/>
                </a:cxn>
                <a:cxn ang="0">
                  <a:pos x="47" y="10"/>
                </a:cxn>
                <a:cxn ang="0">
                  <a:pos x="52" y="14"/>
                </a:cxn>
                <a:cxn ang="0">
                  <a:pos x="53" y="19"/>
                </a:cxn>
                <a:cxn ang="0">
                  <a:pos x="53" y="22"/>
                </a:cxn>
                <a:cxn ang="0">
                  <a:pos x="48" y="23"/>
                </a:cxn>
                <a:cxn ang="0">
                  <a:pos x="39" y="23"/>
                </a:cxn>
                <a:cxn ang="0">
                  <a:pos x="32" y="23"/>
                </a:cxn>
                <a:cxn ang="0">
                  <a:pos x="27" y="23"/>
                </a:cxn>
                <a:cxn ang="0">
                  <a:pos x="25" y="26"/>
                </a:cxn>
                <a:cxn ang="0">
                  <a:pos x="23" y="29"/>
                </a:cxn>
                <a:cxn ang="0">
                  <a:pos x="23" y="36"/>
                </a:cxn>
                <a:cxn ang="0">
                  <a:pos x="24" y="41"/>
                </a:cxn>
                <a:cxn ang="0">
                  <a:pos x="26" y="45"/>
                </a:cxn>
                <a:cxn ang="0">
                  <a:pos x="22" y="48"/>
                </a:cxn>
                <a:cxn ang="0">
                  <a:pos x="17" y="48"/>
                </a:cxn>
                <a:cxn ang="0">
                  <a:pos x="13" y="48"/>
                </a:cxn>
              </a:cxnLst>
              <a:rect l="0" t="0" r="r" b="b"/>
              <a:pathLst>
                <a:path w="53" h="49">
                  <a:moveTo>
                    <a:pt x="13" y="48"/>
                  </a:moveTo>
                  <a:cubicBezTo>
                    <a:pt x="11" y="47"/>
                    <a:pt x="10" y="46"/>
                    <a:pt x="9" y="45"/>
                  </a:cubicBezTo>
                  <a:cubicBezTo>
                    <a:pt x="7" y="44"/>
                    <a:pt x="4" y="41"/>
                    <a:pt x="4" y="39"/>
                  </a:cubicBezTo>
                  <a:cubicBezTo>
                    <a:pt x="3" y="37"/>
                    <a:pt x="3" y="33"/>
                    <a:pt x="2" y="32"/>
                  </a:cubicBezTo>
                  <a:cubicBezTo>
                    <a:pt x="2" y="30"/>
                    <a:pt x="1" y="28"/>
                    <a:pt x="0" y="27"/>
                  </a:cubicBezTo>
                  <a:cubicBezTo>
                    <a:pt x="0" y="25"/>
                    <a:pt x="0" y="21"/>
                    <a:pt x="1" y="19"/>
                  </a:cubicBezTo>
                  <a:cubicBezTo>
                    <a:pt x="1" y="18"/>
                    <a:pt x="3" y="16"/>
                    <a:pt x="4" y="15"/>
                  </a:cubicBezTo>
                  <a:cubicBezTo>
                    <a:pt x="5" y="15"/>
                    <a:pt x="7" y="16"/>
                    <a:pt x="9" y="16"/>
                  </a:cubicBezTo>
                  <a:cubicBezTo>
                    <a:pt x="10" y="16"/>
                    <a:pt x="12" y="18"/>
                    <a:pt x="13" y="19"/>
                  </a:cubicBezTo>
                  <a:cubicBezTo>
                    <a:pt x="14" y="19"/>
                    <a:pt x="15" y="21"/>
                    <a:pt x="16" y="22"/>
                  </a:cubicBezTo>
                  <a:cubicBezTo>
                    <a:pt x="18" y="23"/>
                    <a:pt x="20" y="26"/>
                    <a:pt x="21" y="25"/>
                  </a:cubicBezTo>
                  <a:cubicBezTo>
                    <a:pt x="22" y="25"/>
                    <a:pt x="23" y="24"/>
                    <a:pt x="23" y="23"/>
                  </a:cubicBezTo>
                  <a:cubicBezTo>
                    <a:pt x="23" y="22"/>
                    <a:pt x="23" y="20"/>
                    <a:pt x="24" y="19"/>
                  </a:cubicBezTo>
                  <a:cubicBezTo>
                    <a:pt x="25" y="18"/>
                    <a:pt x="28" y="19"/>
                    <a:pt x="29" y="19"/>
                  </a:cubicBezTo>
                  <a:cubicBezTo>
                    <a:pt x="30" y="18"/>
                    <a:pt x="32" y="17"/>
                    <a:pt x="32" y="17"/>
                  </a:cubicBezTo>
                  <a:cubicBezTo>
                    <a:pt x="32" y="16"/>
                    <a:pt x="32" y="14"/>
                    <a:pt x="32" y="13"/>
                  </a:cubicBezTo>
                  <a:cubicBezTo>
                    <a:pt x="31" y="12"/>
                    <a:pt x="29" y="11"/>
                    <a:pt x="28" y="11"/>
                  </a:cubicBezTo>
                  <a:cubicBezTo>
                    <a:pt x="27" y="10"/>
                    <a:pt x="26" y="8"/>
                    <a:pt x="26" y="7"/>
                  </a:cubicBezTo>
                  <a:cubicBezTo>
                    <a:pt x="26" y="6"/>
                    <a:pt x="26" y="4"/>
                    <a:pt x="27" y="3"/>
                  </a:cubicBezTo>
                  <a:cubicBezTo>
                    <a:pt x="28" y="2"/>
                    <a:pt x="31" y="1"/>
                    <a:pt x="32" y="0"/>
                  </a:cubicBezTo>
                  <a:cubicBezTo>
                    <a:pt x="34" y="0"/>
                    <a:pt x="39" y="0"/>
                    <a:pt x="41" y="1"/>
                  </a:cubicBezTo>
                  <a:cubicBezTo>
                    <a:pt x="42" y="2"/>
                    <a:pt x="44" y="4"/>
                    <a:pt x="45" y="5"/>
                  </a:cubicBezTo>
                  <a:cubicBezTo>
                    <a:pt x="45" y="6"/>
                    <a:pt x="46" y="9"/>
                    <a:pt x="47" y="10"/>
                  </a:cubicBezTo>
                  <a:cubicBezTo>
                    <a:pt x="48" y="11"/>
                    <a:pt x="51" y="13"/>
                    <a:pt x="52" y="14"/>
                  </a:cubicBezTo>
                  <a:cubicBezTo>
                    <a:pt x="53" y="15"/>
                    <a:pt x="53" y="17"/>
                    <a:pt x="53" y="19"/>
                  </a:cubicBezTo>
                  <a:cubicBezTo>
                    <a:pt x="53" y="19"/>
                    <a:pt x="53" y="21"/>
                    <a:pt x="53" y="22"/>
                  </a:cubicBezTo>
                  <a:cubicBezTo>
                    <a:pt x="52" y="23"/>
                    <a:pt x="49" y="23"/>
                    <a:pt x="48" y="23"/>
                  </a:cubicBezTo>
                  <a:cubicBezTo>
                    <a:pt x="45" y="23"/>
                    <a:pt x="41" y="23"/>
                    <a:pt x="39" y="23"/>
                  </a:cubicBezTo>
                  <a:cubicBezTo>
                    <a:pt x="37" y="22"/>
                    <a:pt x="34" y="23"/>
                    <a:pt x="32" y="23"/>
                  </a:cubicBezTo>
                  <a:cubicBezTo>
                    <a:pt x="31" y="23"/>
                    <a:pt x="28" y="22"/>
                    <a:pt x="27" y="23"/>
                  </a:cubicBezTo>
                  <a:cubicBezTo>
                    <a:pt x="26" y="24"/>
                    <a:pt x="25" y="25"/>
                    <a:pt x="25" y="26"/>
                  </a:cubicBezTo>
                  <a:cubicBezTo>
                    <a:pt x="24" y="27"/>
                    <a:pt x="23" y="28"/>
                    <a:pt x="23" y="29"/>
                  </a:cubicBezTo>
                  <a:cubicBezTo>
                    <a:pt x="22" y="31"/>
                    <a:pt x="23" y="34"/>
                    <a:pt x="23" y="36"/>
                  </a:cubicBezTo>
                  <a:cubicBezTo>
                    <a:pt x="23" y="37"/>
                    <a:pt x="24" y="39"/>
                    <a:pt x="24" y="41"/>
                  </a:cubicBezTo>
                  <a:cubicBezTo>
                    <a:pt x="25" y="42"/>
                    <a:pt x="27" y="44"/>
                    <a:pt x="26" y="45"/>
                  </a:cubicBezTo>
                  <a:cubicBezTo>
                    <a:pt x="26" y="46"/>
                    <a:pt x="23" y="48"/>
                    <a:pt x="22" y="48"/>
                  </a:cubicBezTo>
                  <a:cubicBezTo>
                    <a:pt x="21" y="49"/>
                    <a:pt x="18" y="48"/>
                    <a:pt x="17" y="48"/>
                  </a:cubicBezTo>
                  <a:cubicBezTo>
                    <a:pt x="16" y="48"/>
                    <a:pt x="14" y="48"/>
                    <a:pt x="13" y="4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4" name="Freeform 11">
              <a:extLst>
                <a:ext uri="{FF2B5EF4-FFF2-40B4-BE49-F238E27FC236}">
                  <a16:creationId xmlns:a16="http://schemas.microsoft.com/office/drawing/2014/main" id="{73982F4A-AE1E-47C7-8A03-2AB014BFF79A}"/>
                </a:ext>
              </a:extLst>
            </p:cNvPr>
            <p:cNvSpPr>
              <a:spLocks/>
            </p:cNvSpPr>
            <p:nvPr/>
          </p:nvSpPr>
          <p:spPr bwMode="auto">
            <a:xfrm>
              <a:off x="7841986" y="4741405"/>
              <a:ext cx="43379" cy="16267"/>
            </a:xfrm>
            <a:custGeom>
              <a:avLst/>
              <a:gdLst/>
              <a:ahLst/>
              <a:cxnLst>
                <a:cxn ang="0">
                  <a:pos x="15" y="5"/>
                </a:cxn>
                <a:cxn ang="0">
                  <a:pos x="10" y="5"/>
                </a:cxn>
                <a:cxn ang="0">
                  <a:pos x="5" y="6"/>
                </a:cxn>
                <a:cxn ang="0">
                  <a:pos x="1" y="6"/>
                </a:cxn>
                <a:cxn ang="0">
                  <a:pos x="0" y="3"/>
                </a:cxn>
                <a:cxn ang="0">
                  <a:pos x="3" y="1"/>
                </a:cxn>
                <a:cxn ang="0">
                  <a:pos x="6" y="1"/>
                </a:cxn>
                <a:cxn ang="0">
                  <a:pos x="9" y="0"/>
                </a:cxn>
                <a:cxn ang="0">
                  <a:pos x="12" y="0"/>
                </a:cxn>
                <a:cxn ang="0">
                  <a:pos x="15" y="1"/>
                </a:cxn>
                <a:cxn ang="0">
                  <a:pos x="15" y="5"/>
                </a:cxn>
              </a:cxnLst>
              <a:rect l="0" t="0" r="r" b="b"/>
              <a:pathLst>
                <a:path w="16" h="6">
                  <a:moveTo>
                    <a:pt x="15" y="5"/>
                  </a:moveTo>
                  <a:cubicBezTo>
                    <a:pt x="14" y="6"/>
                    <a:pt x="12" y="5"/>
                    <a:pt x="10" y="5"/>
                  </a:cubicBezTo>
                  <a:cubicBezTo>
                    <a:pt x="9" y="5"/>
                    <a:pt x="6" y="6"/>
                    <a:pt x="5" y="6"/>
                  </a:cubicBezTo>
                  <a:cubicBezTo>
                    <a:pt x="4" y="6"/>
                    <a:pt x="2" y="6"/>
                    <a:pt x="1" y="6"/>
                  </a:cubicBezTo>
                  <a:cubicBezTo>
                    <a:pt x="1" y="5"/>
                    <a:pt x="0" y="4"/>
                    <a:pt x="0" y="3"/>
                  </a:cubicBezTo>
                  <a:cubicBezTo>
                    <a:pt x="0" y="2"/>
                    <a:pt x="2" y="1"/>
                    <a:pt x="3" y="1"/>
                  </a:cubicBezTo>
                  <a:cubicBezTo>
                    <a:pt x="3" y="0"/>
                    <a:pt x="5" y="1"/>
                    <a:pt x="6" y="1"/>
                  </a:cubicBezTo>
                  <a:cubicBezTo>
                    <a:pt x="6" y="1"/>
                    <a:pt x="8" y="0"/>
                    <a:pt x="9" y="0"/>
                  </a:cubicBezTo>
                  <a:cubicBezTo>
                    <a:pt x="10" y="0"/>
                    <a:pt x="11" y="0"/>
                    <a:pt x="12" y="0"/>
                  </a:cubicBezTo>
                  <a:cubicBezTo>
                    <a:pt x="13" y="0"/>
                    <a:pt x="15" y="0"/>
                    <a:pt x="15" y="1"/>
                  </a:cubicBezTo>
                  <a:cubicBezTo>
                    <a:pt x="16" y="2"/>
                    <a:pt x="16" y="4"/>
                    <a:pt x="15"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5" name="Freeform 12">
              <a:extLst>
                <a:ext uri="{FF2B5EF4-FFF2-40B4-BE49-F238E27FC236}">
                  <a16:creationId xmlns:a16="http://schemas.microsoft.com/office/drawing/2014/main" id="{BC34FCD0-AEED-4314-ACD9-B871A4E123DC}"/>
                </a:ext>
              </a:extLst>
            </p:cNvPr>
            <p:cNvSpPr>
              <a:spLocks/>
            </p:cNvSpPr>
            <p:nvPr/>
          </p:nvSpPr>
          <p:spPr bwMode="auto">
            <a:xfrm>
              <a:off x="7915186" y="4416066"/>
              <a:ext cx="54223" cy="94891"/>
            </a:xfrm>
            <a:custGeom>
              <a:avLst/>
              <a:gdLst/>
              <a:ahLst/>
              <a:cxnLst>
                <a:cxn ang="0">
                  <a:pos x="14" y="2"/>
                </a:cxn>
                <a:cxn ang="0">
                  <a:pos x="10" y="0"/>
                </a:cxn>
                <a:cxn ang="0">
                  <a:pos x="4" y="1"/>
                </a:cxn>
                <a:cxn ang="0">
                  <a:pos x="1" y="8"/>
                </a:cxn>
                <a:cxn ang="0">
                  <a:pos x="0" y="17"/>
                </a:cxn>
                <a:cxn ang="0">
                  <a:pos x="1" y="27"/>
                </a:cxn>
                <a:cxn ang="0">
                  <a:pos x="2" y="31"/>
                </a:cxn>
                <a:cxn ang="0">
                  <a:pos x="5" y="33"/>
                </a:cxn>
                <a:cxn ang="0">
                  <a:pos x="6" y="36"/>
                </a:cxn>
                <a:cxn ang="0">
                  <a:pos x="9" y="35"/>
                </a:cxn>
                <a:cxn ang="0">
                  <a:pos x="10" y="33"/>
                </a:cxn>
                <a:cxn ang="0">
                  <a:pos x="8" y="29"/>
                </a:cxn>
                <a:cxn ang="0">
                  <a:pos x="8" y="25"/>
                </a:cxn>
                <a:cxn ang="0">
                  <a:pos x="6" y="21"/>
                </a:cxn>
                <a:cxn ang="0">
                  <a:pos x="7" y="17"/>
                </a:cxn>
                <a:cxn ang="0">
                  <a:pos x="10" y="15"/>
                </a:cxn>
                <a:cxn ang="0">
                  <a:pos x="17" y="14"/>
                </a:cxn>
                <a:cxn ang="0">
                  <a:pos x="20" y="12"/>
                </a:cxn>
                <a:cxn ang="0">
                  <a:pos x="19" y="7"/>
                </a:cxn>
                <a:cxn ang="0">
                  <a:pos x="16" y="5"/>
                </a:cxn>
                <a:cxn ang="0">
                  <a:pos x="14" y="2"/>
                </a:cxn>
              </a:cxnLst>
              <a:rect l="0" t="0" r="r" b="b"/>
              <a:pathLst>
                <a:path w="20" h="36">
                  <a:moveTo>
                    <a:pt x="14" y="2"/>
                  </a:moveTo>
                  <a:cubicBezTo>
                    <a:pt x="13" y="1"/>
                    <a:pt x="11" y="0"/>
                    <a:pt x="10" y="0"/>
                  </a:cubicBezTo>
                  <a:cubicBezTo>
                    <a:pt x="9" y="0"/>
                    <a:pt x="5" y="0"/>
                    <a:pt x="4" y="1"/>
                  </a:cubicBezTo>
                  <a:cubicBezTo>
                    <a:pt x="2" y="2"/>
                    <a:pt x="2" y="6"/>
                    <a:pt x="1" y="8"/>
                  </a:cubicBezTo>
                  <a:cubicBezTo>
                    <a:pt x="1" y="10"/>
                    <a:pt x="0" y="15"/>
                    <a:pt x="0" y="17"/>
                  </a:cubicBezTo>
                  <a:cubicBezTo>
                    <a:pt x="0" y="20"/>
                    <a:pt x="0" y="25"/>
                    <a:pt x="1" y="27"/>
                  </a:cubicBezTo>
                  <a:cubicBezTo>
                    <a:pt x="1" y="28"/>
                    <a:pt x="1" y="30"/>
                    <a:pt x="2" y="31"/>
                  </a:cubicBezTo>
                  <a:cubicBezTo>
                    <a:pt x="3" y="32"/>
                    <a:pt x="4" y="33"/>
                    <a:pt x="5" y="33"/>
                  </a:cubicBezTo>
                  <a:cubicBezTo>
                    <a:pt x="5" y="34"/>
                    <a:pt x="6" y="35"/>
                    <a:pt x="6" y="36"/>
                  </a:cubicBezTo>
                  <a:cubicBezTo>
                    <a:pt x="7" y="36"/>
                    <a:pt x="9" y="36"/>
                    <a:pt x="9" y="35"/>
                  </a:cubicBezTo>
                  <a:cubicBezTo>
                    <a:pt x="10" y="35"/>
                    <a:pt x="10" y="33"/>
                    <a:pt x="10" y="33"/>
                  </a:cubicBezTo>
                  <a:cubicBezTo>
                    <a:pt x="10" y="32"/>
                    <a:pt x="8" y="30"/>
                    <a:pt x="8" y="29"/>
                  </a:cubicBezTo>
                  <a:cubicBezTo>
                    <a:pt x="8" y="28"/>
                    <a:pt x="8" y="26"/>
                    <a:pt x="8" y="25"/>
                  </a:cubicBezTo>
                  <a:cubicBezTo>
                    <a:pt x="8" y="24"/>
                    <a:pt x="6" y="22"/>
                    <a:pt x="6" y="21"/>
                  </a:cubicBezTo>
                  <a:cubicBezTo>
                    <a:pt x="6" y="20"/>
                    <a:pt x="6" y="18"/>
                    <a:pt x="7" y="17"/>
                  </a:cubicBezTo>
                  <a:cubicBezTo>
                    <a:pt x="7" y="16"/>
                    <a:pt x="9" y="15"/>
                    <a:pt x="10" y="15"/>
                  </a:cubicBezTo>
                  <a:cubicBezTo>
                    <a:pt x="12" y="14"/>
                    <a:pt x="15" y="15"/>
                    <a:pt x="17" y="14"/>
                  </a:cubicBezTo>
                  <a:cubicBezTo>
                    <a:pt x="18" y="14"/>
                    <a:pt x="20" y="13"/>
                    <a:pt x="20" y="12"/>
                  </a:cubicBezTo>
                  <a:cubicBezTo>
                    <a:pt x="20" y="11"/>
                    <a:pt x="20" y="8"/>
                    <a:pt x="19" y="7"/>
                  </a:cubicBezTo>
                  <a:cubicBezTo>
                    <a:pt x="19" y="6"/>
                    <a:pt x="17" y="5"/>
                    <a:pt x="16" y="5"/>
                  </a:cubicBezTo>
                  <a:cubicBezTo>
                    <a:pt x="16" y="4"/>
                    <a:pt x="15" y="3"/>
                    <a:pt x="1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6" name="Freeform 13">
              <a:extLst>
                <a:ext uri="{FF2B5EF4-FFF2-40B4-BE49-F238E27FC236}">
                  <a16:creationId xmlns:a16="http://schemas.microsoft.com/office/drawing/2014/main" id="{F8255D5E-C9C9-47CE-8E7E-25D0D33985D9}"/>
                </a:ext>
              </a:extLst>
            </p:cNvPr>
            <p:cNvSpPr>
              <a:spLocks/>
            </p:cNvSpPr>
            <p:nvPr/>
          </p:nvSpPr>
          <p:spPr bwMode="auto">
            <a:xfrm>
              <a:off x="8037189" y="4413356"/>
              <a:ext cx="29824" cy="27112"/>
            </a:xfrm>
            <a:custGeom>
              <a:avLst/>
              <a:gdLst/>
              <a:ahLst/>
              <a:cxnLst>
                <a:cxn ang="0">
                  <a:pos x="12" y="9"/>
                </a:cxn>
                <a:cxn ang="0">
                  <a:pos x="8" y="9"/>
                </a:cxn>
                <a:cxn ang="0">
                  <a:pos x="6" y="7"/>
                </a:cxn>
                <a:cxn ang="0">
                  <a:pos x="2" y="7"/>
                </a:cxn>
                <a:cxn ang="0">
                  <a:pos x="1" y="5"/>
                </a:cxn>
                <a:cxn ang="0">
                  <a:pos x="1" y="1"/>
                </a:cxn>
                <a:cxn ang="0">
                  <a:pos x="5" y="0"/>
                </a:cxn>
                <a:cxn ang="0">
                  <a:pos x="7" y="2"/>
                </a:cxn>
                <a:cxn ang="0">
                  <a:pos x="10" y="3"/>
                </a:cxn>
                <a:cxn ang="0">
                  <a:pos x="11" y="5"/>
                </a:cxn>
                <a:cxn ang="0">
                  <a:pos x="12" y="9"/>
                </a:cxn>
              </a:cxnLst>
              <a:rect l="0" t="0" r="r" b="b"/>
              <a:pathLst>
                <a:path w="12" h="10">
                  <a:moveTo>
                    <a:pt x="12" y="9"/>
                  </a:moveTo>
                  <a:cubicBezTo>
                    <a:pt x="11" y="10"/>
                    <a:pt x="9" y="10"/>
                    <a:pt x="8" y="9"/>
                  </a:cubicBezTo>
                  <a:cubicBezTo>
                    <a:pt x="7" y="9"/>
                    <a:pt x="7" y="8"/>
                    <a:pt x="6" y="7"/>
                  </a:cubicBezTo>
                  <a:cubicBezTo>
                    <a:pt x="5" y="7"/>
                    <a:pt x="3" y="7"/>
                    <a:pt x="2" y="7"/>
                  </a:cubicBezTo>
                  <a:cubicBezTo>
                    <a:pt x="2" y="7"/>
                    <a:pt x="1" y="6"/>
                    <a:pt x="1" y="5"/>
                  </a:cubicBezTo>
                  <a:cubicBezTo>
                    <a:pt x="1" y="4"/>
                    <a:pt x="0" y="2"/>
                    <a:pt x="1" y="1"/>
                  </a:cubicBezTo>
                  <a:cubicBezTo>
                    <a:pt x="2" y="1"/>
                    <a:pt x="4" y="0"/>
                    <a:pt x="5" y="0"/>
                  </a:cubicBezTo>
                  <a:cubicBezTo>
                    <a:pt x="6" y="0"/>
                    <a:pt x="6" y="1"/>
                    <a:pt x="7" y="2"/>
                  </a:cubicBezTo>
                  <a:cubicBezTo>
                    <a:pt x="7" y="2"/>
                    <a:pt x="9" y="2"/>
                    <a:pt x="10" y="3"/>
                  </a:cubicBezTo>
                  <a:cubicBezTo>
                    <a:pt x="10" y="3"/>
                    <a:pt x="11" y="4"/>
                    <a:pt x="11" y="5"/>
                  </a:cubicBezTo>
                  <a:cubicBezTo>
                    <a:pt x="12" y="6"/>
                    <a:pt x="12" y="8"/>
                    <a:pt x="12"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7" name="Freeform 14">
              <a:extLst>
                <a:ext uri="{FF2B5EF4-FFF2-40B4-BE49-F238E27FC236}">
                  <a16:creationId xmlns:a16="http://schemas.microsoft.com/office/drawing/2014/main" id="{104ABB5A-AD64-49C6-B8AC-11C240DB9E8F}"/>
                </a:ext>
              </a:extLst>
            </p:cNvPr>
            <p:cNvSpPr>
              <a:spLocks/>
            </p:cNvSpPr>
            <p:nvPr/>
          </p:nvSpPr>
          <p:spPr bwMode="auto">
            <a:xfrm>
              <a:off x="8045322" y="4478424"/>
              <a:ext cx="51513" cy="46091"/>
            </a:xfrm>
            <a:custGeom>
              <a:avLst/>
              <a:gdLst/>
              <a:ahLst/>
              <a:cxnLst>
                <a:cxn ang="0">
                  <a:pos x="10" y="4"/>
                </a:cxn>
                <a:cxn ang="0">
                  <a:pos x="7" y="3"/>
                </a:cxn>
                <a:cxn ang="0">
                  <a:pos x="3" y="0"/>
                </a:cxn>
                <a:cxn ang="0">
                  <a:pos x="0" y="4"/>
                </a:cxn>
                <a:cxn ang="0">
                  <a:pos x="1" y="9"/>
                </a:cxn>
                <a:cxn ang="0">
                  <a:pos x="6" y="12"/>
                </a:cxn>
                <a:cxn ang="0">
                  <a:pos x="10" y="15"/>
                </a:cxn>
                <a:cxn ang="0">
                  <a:pos x="11" y="17"/>
                </a:cxn>
                <a:cxn ang="0">
                  <a:pos x="16" y="17"/>
                </a:cxn>
                <a:cxn ang="0">
                  <a:pos x="19" y="13"/>
                </a:cxn>
                <a:cxn ang="0">
                  <a:pos x="17" y="6"/>
                </a:cxn>
                <a:cxn ang="0">
                  <a:pos x="15" y="5"/>
                </a:cxn>
                <a:cxn ang="0">
                  <a:pos x="10" y="4"/>
                </a:cxn>
              </a:cxnLst>
              <a:rect l="0" t="0" r="r" b="b"/>
              <a:pathLst>
                <a:path w="19" h="18">
                  <a:moveTo>
                    <a:pt x="10" y="4"/>
                  </a:moveTo>
                  <a:cubicBezTo>
                    <a:pt x="9" y="4"/>
                    <a:pt x="8" y="3"/>
                    <a:pt x="7" y="3"/>
                  </a:cubicBezTo>
                  <a:cubicBezTo>
                    <a:pt x="6" y="3"/>
                    <a:pt x="4" y="0"/>
                    <a:pt x="3" y="0"/>
                  </a:cubicBezTo>
                  <a:cubicBezTo>
                    <a:pt x="2" y="1"/>
                    <a:pt x="0" y="3"/>
                    <a:pt x="0" y="4"/>
                  </a:cubicBezTo>
                  <a:cubicBezTo>
                    <a:pt x="0" y="5"/>
                    <a:pt x="0" y="8"/>
                    <a:pt x="1" y="9"/>
                  </a:cubicBezTo>
                  <a:cubicBezTo>
                    <a:pt x="2" y="10"/>
                    <a:pt x="5" y="11"/>
                    <a:pt x="6" y="12"/>
                  </a:cubicBezTo>
                  <a:cubicBezTo>
                    <a:pt x="7" y="13"/>
                    <a:pt x="9" y="14"/>
                    <a:pt x="10" y="15"/>
                  </a:cubicBezTo>
                  <a:cubicBezTo>
                    <a:pt x="11" y="16"/>
                    <a:pt x="11" y="17"/>
                    <a:pt x="11" y="17"/>
                  </a:cubicBezTo>
                  <a:cubicBezTo>
                    <a:pt x="12" y="18"/>
                    <a:pt x="15" y="18"/>
                    <a:pt x="16" y="17"/>
                  </a:cubicBezTo>
                  <a:cubicBezTo>
                    <a:pt x="17" y="17"/>
                    <a:pt x="18" y="15"/>
                    <a:pt x="19" y="13"/>
                  </a:cubicBezTo>
                  <a:cubicBezTo>
                    <a:pt x="19" y="12"/>
                    <a:pt x="18" y="8"/>
                    <a:pt x="17" y="6"/>
                  </a:cubicBezTo>
                  <a:cubicBezTo>
                    <a:pt x="17" y="6"/>
                    <a:pt x="16" y="5"/>
                    <a:pt x="15" y="5"/>
                  </a:cubicBezTo>
                  <a:cubicBezTo>
                    <a:pt x="14" y="4"/>
                    <a:pt x="11" y="4"/>
                    <a:pt x="10"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8" name="Freeform 15">
              <a:extLst>
                <a:ext uri="{FF2B5EF4-FFF2-40B4-BE49-F238E27FC236}">
                  <a16:creationId xmlns:a16="http://schemas.microsoft.com/office/drawing/2014/main" id="{AD5C41BA-FA7F-4BA4-B58A-33B1EC7318B6}"/>
                </a:ext>
              </a:extLst>
            </p:cNvPr>
            <p:cNvSpPr>
              <a:spLocks/>
            </p:cNvSpPr>
            <p:nvPr/>
          </p:nvSpPr>
          <p:spPr bwMode="auto">
            <a:xfrm>
              <a:off x="8186302" y="4332021"/>
              <a:ext cx="59645" cy="27112"/>
            </a:xfrm>
            <a:custGeom>
              <a:avLst/>
              <a:gdLst/>
              <a:ahLst/>
              <a:cxnLst>
                <a:cxn ang="0">
                  <a:pos x="19" y="11"/>
                </a:cxn>
                <a:cxn ang="0">
                  <a:pos x="15" y="9"/>
                </a:cxn>
                <a:cxn ang="0">
                  <a:pos x="10" y="9"/>
                </a:cxn>
                <a:cxn ang="0">
                  <a:pos x="8" y="11"/>
                </a:cxn>
                <a:cxn ang="0">
                  <a:pos x="3" y="10"/>
                </a:cxn>
                <a:cxn ang="0">
                  <a:pos x="1" y="7"/>
                </a:cxn>
                <a:cxn ang="0">
                  <a:pos x="1" y="1"/>
                </a:cxn>
                <a:cxn ang="0">
                  <a:pos x="5" y="0"/>
                </a:cxn>
                <a:cxn ang="0">
                  <a:pos x="10" y="1"/>
                </a:cxn>
                <a:cxn ang="0">
                  <a:pos x="17" y="2"/>
                </a:cxn>
                <a:cxn ang="0">
                  <a:pos x="19" y="3"/>
                </a:cxn>
                <a:cxn ang="0">
                  <a:pos x="22" y="7"/>
                </a:cxn>
                <a:cxn ang="0">
                  <a:pos x="19" y="11"/>
                </a:cxn>
              </a:cxnLst>
              <a:rect l="0" t="0" r="r" b="b"/>
              <a:pathLst>
                <a:path w="22" h="11">
                  <a:moveTo>
                    <a:pt x="19" y="11"/>
                  </a:moveTo>
                  <a:cubicBezTo>
                    <a:pt x="18" y="11"/>
                    <a:pt x="16" y="9"/>
                    <a:pt x="15" y="9"/>
                  </a:cubicBezTo>
                  <a:cubicBezTo>
                    <a:pt x="14" y="9"/>
                    <a:pt x="11" y="9"/>
                    <a:pt x="10" y="9"/>
                  </a:cubicBezTo>
                  <a:cubicBezTo>
                    <a:pt x="9" y="9"/>
                    <a:pt x="8" y="11"/>
                    <a:pt x="8" y="11"/>
                  </a:cubicBezTo>
                  <a:cubicBezTo>
                    <a:pt x="7" y="11"/>
                    <a:pt x="4" y="11"/>
                    <a:pt x="3" y="10"/>
                  </a:cubicBezTo>
                  <a:cubicBezTo>
                    <a:pt x="2" y="9"/>
                    <a:pt x="1" y="8"/>
                    <a:pt x="1" y="7"/>
                  </a:cubicBezTo>
                  <a:cubicBezTo>
                    <a:pt x="0" y="5"/>
                    <a:pt x="0" y="2"/>
                    <a:pt x="1" y="1"/>
                  </a:cubicBezTo>
                  <a:cubicBezTo>
                    <a:pt x="2" y="1"/>
                    <a:pt x="4" y="0"/>
                    <a:pt x="5" y="0"/>
                  </a:cubicBezTo>
                  <a:cubicBezTo>
                    <a:pt x="6" y="0"/>
                    <a:pt x="9" y="1"/>
                    <a:pt x="10" y="1"/>
                  </a:cubicBezTo>
                  <a:cubicBezTo>
                    <a:pt x="12" y="2"/>
                    <a:pt x="15" y="1"/>
                    <a:pt x="17" y="2"/>
                  </a:cubicBezTo>
                  <a:cubicBezTo>
                    <a:pt x="18" y="2"/>
                    <a:pt x="19" y="2"/>
                    <a:pt x="19" y="3"/>
                  </a:cubicBezTo>
                  <a:cubicBezTo>
                    <a:pt x="20" y="4"/>
                    <a:pt x="22" y="6"/>
                    <a:pt x="22" y="7"/>
                  </a:cubicBezTo>
                  <a:cubicBezTo>
                    <a:pt x="22" y="8"/>
                    <a:pt x="20" y="10"/>
                    <a:pt x="19"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9" name="Freeform 16">
              <a:extLst>
                <a:ext uri="{FF2B5EF4-FFF2-40B4-BE49-F238E27FC236}">
                  <a16:creationId xmlns:a16="http://schemas.microsoft.com/office/drawing/2014/main" id="{679AC39C-D7B7-49E2-9626-7C98638DAD4B}"/>
                </a:ext>
              </a:extLst>
            </p:cNvPr>
            <p:cNvSpPr>
              <a:spLocks/>
            </p:cNvSpPr>
            <p:nvPr/>
          </p:nvSpPr>
          <p:spPr bwMode="auto">
            <a:xfrm>
              <a:off x="8083278" y="4557046"/>
              <a:ext cx="13557" cy="18979"/>
            </a:xfrm>
            <a:custGeom>
              <a:avLst/>
              <a:gdLst/>
              <a:ahLst/>
              <a:cxnLst>
                <a:cxn ang="0">
                  <a:pos x="4" y="1"/>
                </a:cxn>
                <a:cxn ang="0">
                  <a:pos x="5" y="3"/>
                </a:cxn>
                <a:cxn ang="0">
                  <a:pos x="5" y="6"/>
                </a:cxn>
                <a:cxn ang="0">
                  <a:pos x="2" y="7"/>
                </a:cxn>
                <a:cxn ang="0">
                  <a:pos x="0" y="4"/>
                </a:cxn>
                <a:cxn ang="0">
                  <a:pos x="1" y="1"/>
                </a:cxn>
                <a:cxn ang="0">
                  <a:pos x="4" y="1"/>
                </a:cxn>
              </a:cxnLst>
              <a:rect l="0" t="0" r="r" b="b"/>
              <a:pathLst>
                <a:path w="5" h="7">
                  <a:moveTo>
                    <a:pt x="4" y="1"/>
                  </a:moveTo>
                  <a:cubicBezTo>
                    <a:pt x="5" y="1"/>
                    <a:pt x="5" y="3"/>
                    <a:pt x="5" y="3"/>
                  </a:cubicBezTo>
                  <a:cubicBezTo>
                    <a:pt x="5" y="4"/>
                    <a:pt x="5" y="6"/>
                    <a:pt x="5" y="6"/>
                  </a:cubicBezTo>
                  <a:cubicBezTo>
                    <a:pt x="4" y="7"/>
                    <a:pt x="2" y="7"/>
                    <a:pt x="2" y="7"/>
                  </a:cubicBezTo>
                  <a:cubicBezTo>
                    <a:pt x="1" y="7"/>
                    <a:pt x="0" y="5"/>
                    <a:pt x="0" y="4"/>
                  </a:cubicBezTo>
                  <a:cubicBezTo>
                    <a:pt x="0" y="3"/>
                    <a:pt x="0" y="2"/>
                    <a:pt x="1" y="1"/>
                  </a:cubicBezTo>
                  <a:cubicBezTo>
                    <a:pt x="1" y="0"/>
                    <a:pt x="3" y="0"/>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0" name="Freeform 17">
              <a:extLst>
                <a:ext uri="{FF2B5EF4-FFF2-40B4-BE49-F238E27FC236}">
                  <a16:creationId xmlns:a16="http://schemas.microsoft.com/office/drawing/2014/main" id="{E3CC1323-3B09-47C3-9318-C453495B3849}"/>
                </a:ext>
              </a:extLst>
            </p:cNvPr>
            <p:cNvSpPr>
              <a:spLocks/>
            </p:cNvSpPr>
            <p:nvPr/>
          </p:nvSpPr>
          <p:spPr bwMode="auto">
            <a:xfrm>
              <a:off x="8088700" y="4576025"/>
              <a:ext cx="78624" cy="84047"/>
            </a:xfrm>
            <a:custGeom>
              <a:avLst/>
              <a:gdLst/>
              <a:ahLst/>
              <a:cxnLst>
                <a:cxn ang="0">
                  <a:pos x="10" y="1"/>
                </a:cxn>
                <a:cxn ang="0">
                  <a:pos x="5" y="4"/>
                </a:cxn>
                <a:cxn ang="0">
                  <a:pos x="1" y="4"/>
                </a:cxn>
                <a:cxn ang="0">
                  <a:pos x="1" y="7"/>
                </a:cxn>
                <a:cxn ang="0">
                  <a:pos x="4" y="11"/>
                </a:cxn>
                <a:cxn ang="0">
                  <a:pos x="11" y="12"/>
                </a:cxn>
                <a:cxn ang="0">
                  <a:pos x="13" y="16"/>
                </a:cxn>
                <a:cxn ang="0">
                  <a:pos x="12" y="20"/>
                </a:cxn>
                <a:cxn ang="0">
                  <a:pos x="11" y="24"/>
                </a:cxn>
                <a:cxn ang="0">
                  <a:pos x="14" y="26"/>
                </a:cxn>
                <a:cxn ang="0">
                  <a:pos x="18" y="26"/>
                </a:cxn>
                <a:cxn ang="0">
                  <a:pos x="18" y="30"/>
                </a:cxn>
                <a:cxn ang="0">
                  <a:pos x="20" y="32"/>
                </a:cxn>
                <a:cxn ang="0">
                  <a:pos x="25" y="30"/>
                </a:cxn>
                <a:cxn ang="0">
                  <a:pos x="29" y="30"/>
                </a:cxn>
                <a:cxn ang="0">
                  <a:pos x="30" y="25"/>
                </a:cxn>
                <a:cxn ang="0">
                  <a:pos x="28" y="19"/>
                </a:cxn>
                <a:cxn ang="0">
                  <a:pos x="23" y="13"/>
                </a:cxn>
                <a:cxn ang="0">
                  <a:pos x="22" y="9"/>
                </a:cxn>
                <a:cxn ang="0">
                  <a:pos x="21" y="4"/>
                </a:cxn>
                <a:cxn ang="0">
                  <a:pos x="17" y="1"/>
                </a:cxn>
                <a:cxn ang="0">
                  <a:pos x="14" y="0"/>
                </a:cxn>
                <a:cxn ang="0">
                  <a:pos x="10" y="1"/>
                </a:cxn>
              </a:cxnLst>
              <a:rect l="0" t="0" r="r" b="b"/>
              <a:pathLst>
                <a:path w="30" h="32">
                  <a:moveTo>
                    <a:pt x="10" y="1"/>
                  </a:moveTo>
                  <a:cubicBezTo>
                    <a:pt x="9" y="1"/>
                    <a:pt x="7" y="3"/>
                    <a:pt x="5" y="4"/>
                  </a:cubicBezTo>
                  <a:cubicBezTo>
                    <a:pt x="4" y="4"/>
                    <a:pt x="2" y="3"/>
                    <a:pt x="1" y="4"/>
                  </a:cubicBezTo>
                  <a:cubicBezTo>
                    <a:pt x="1" y="5"/>
                    <a:pt x="0" y="7"/>
                    <a:pt x="1" y="7"/>
                  </a:cubicBezTo>
                  <a:cubicBezTo>
                    <a:pt x="1" y="9"/>
                    <a:pt x="3" y="10"/>
                    <a:pt x="4" y="11"/>
                  </a:cubicBezTo>
                  <a:cubicBezTo>
                    <a:pt x="6" y="11"/>
                    <a:pt x="10" y="11"/>
                    <a:pt x="11" y="12"/>
                  </a:cubicBezTo>
                  <a:cubicBezTo>
                    <a:pt x="12" y="13"/>
                    <a:pt x="13" y="15"/>
                    <a:pt x="13" y="16"/>
                  </a:cubicBezTo>
                  <a:cubicBezTo>
                    <a:pt x="13" y="17"/>
                    <a:pt x="12" y="19"/>
                    <a:pt x="12" y="20"/>
                  </a:cubicBezTo>
                  <a:cubicBezTo>
                    <a:pt x="12" y="21"/>
                    <a:pt x="11" y="23"/>
                    <a:pt x="11" y="24"/>
                  </a:cubicBezTo>
                  <a:cubicBezTo>
                    <a:pt x="12" y="25"/>
                    <a:pt x="13" y="25"/>
                    <a:pt x="14" y="26"/>
                  </a:cubicBezTo>
                  <a:cubicBezTo>
                    <a:pt x="15" y="26"/>
                    <a:pt x="17" y="25"/>
                    <a:pt x="18" y="26"/>
                  </a:cubicBezTo>
                  <a:cubicBezTo>
                    <a:pt x="18" y="27"/>
                    <a:pt x="18" y="29"/>
                    <a:pt x="18" y="30"/>
                  </a:cubicBezTo>
                  <a:cubicBezTo>
                    <a:pt x="18" y="30"/>
                    <a:pt x="19" y="32"/>
                    <a:pt x="20" y="32"/>
                  </a:cubicBezTo>
                  <a:cubicBezTo>
                    <a:pt x="21" y="32"/>
                    <a:pt x="24" y="30"/>
                    <a:pt x="25" y="30"/>
                  </a:cubicBezTo>
                  <a:cubicBezTo>
                    <a:pt x="26" y="30"/>
                    <a:pt x="28" y="30"/>
                    <a:pt x="29" y="30"/>
                  </a:cubicBezTo>
                  <a:cubicBezTo>
                    <a:pt x="30" y="29"/>
                    <a:pt x="30" y="26"/>
                    <a:pt x="30" y="25"/>
                  </a:cubicBezTo>
                  <a:cubicBezTo>
                    <a:pt x="30" y="24"/>
                    <a:pt x="29" y="20"/>
                    <a:pt x="28" y="19"/>
                  </a:cubicBezTo>
                  <a:cubicBezTo>
                    <a:pt x="27" y="17"/>
                    <a:pt x="24" y="15"/>
                    <a:pt x="23" y="13"/>
                  </a:cubicBezTo>
                  <a:cubicBezTo>
                    <a:pt x="22" y="12"/>
                    <a:pt x="22" y="10"/>
                    <a:pt x="22" y="9"/>
                  </a:cubicBezTo>
                  <a:cubicBezTo>
                    <a:pt x="22" y="8"/>
                    <a:pt x="22" y="5"/>
                    <a:pt x="21" y="4"/>
                  </a:cubicBezTo>
                  <a:cubicBezTo>
                    <a:pt x="20" y="3"/>
                    <a:pt x="18" y="1"/>
                    <a:pt x="17" y="1"/>
                  </a:cubicBezTo>
                  <a:cubicBezTo>
                    <a:pt x="16" y="0"/>
                    <a:pt x="15" y="0"/>
                    <a:pt x="14" y="0"/>
                  </a:cubicBezTo>
                  <a:cubicBezTo>
                    <a:pt x="13" y="0"/>
                    <a:pt x="11" y="0"/>
                    <a:pt x="10"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1" name="Freeform 18">
              <a:extLst>
                <a:ext uri="{FF2B5EF4-FFF2-40B4-BE49-F238E27FC236}">
                  <a16:creationId xmlns:a16="http://schemas.microsoft.com/office/drawing/2014/main" id="{AD212B2F-C8D8-4B70-AA3F-28167513C44D}"/>
                </a:ext>
              </a:extLst>
            </p:cNvPr>
            <p:cNvSpPr>
              <a:spLocks/>
            </p:cNvSpPr>
            <p:nvPr/>
          </p:nvSpPr>
          <p:spPr bwMode="auto">
            <a:xfrm>
              <a:off x="8161903" y="4670915"/>
              <a:ext cx="116581" cy="130136"/>
            </a:xfrm>
            <a:custGeom>
              <a:avLst/>
              <a:gdLst/>
              <a:ahLst/>
              <a:cxnLst>
                <a:cxn ang="0">
                  <a:pos x="19" y="21"/>
                </a:cxn>
                <a:cxn ang="0">
                  <a:pos x="17" y="17"/>
                </a:cxn>
                <a:cxn ang="0">
                  <a:pos x="13" y="16"/>
                </a:cxn>
                <a:cxn ang="0">
                  <a:pos x="8" y="16"/>
                </a:cxn>
                <a:cxn ang="0">
                  <a:pos x="5" y="14"/>
                </a:cxn>
                <a:cxn ang="0">
                  <a:pos x="3" y="9"/>
                </a:cxn>
                <a:cxn ang="0">
                  <a:pos x="1" y="5"/>
                </a:cxn>
                <a:cxn ang="0">
                  <a:pos x="1" y="1"/>
                </a:cxn>
                <a:cxn ang="0">
                  <a:pos x="3" y="0"/>
                </a:cxn>
                <a:cxn ang="0">
                  <a:pos x="7" y="1"/>
                </a:cxn>
                <a:cxn ang="0">
                  <a:pos x="10" y="1"/>
                </a:cxn>
                <a:cxn ang="0">
                  <a:pos x="13" y="3"/>
                </a:cxn>
                <a:cxn ang="0">
                  <a:pos x="17" y="5"/>
                </a:cxn>
                <a:cxn ang="0">
                  <a:pos x="20" y="6"/>
                </a:cxn>
                <a:cxn ang="0">
                  <a:pos x="24" y="10"/>
                </a:cxn>
                <a:cxn ang="0">
                  <a:pos x="25" y="16"/>
                </a:cxn>
                <a:cxn ang="0">
                  <a:pos x="29" y="19"/>
                </a:cxn>
                <a:cxn ang="0">
                  <a:pos x="36" y="23"/>
                </a:cxn>
                <a:cxn ang="0">
                  <a:pos x="45" y="25"/>
                </a:cxn>
                <a:cxn ang="0">
                  <a:pos x="45" y="30"/>
                </a:cxn>
                <a:cxn ang="0">
                  <a:pos x="43" y="33"/>
                </a:cxn>
                <a:cxn ang="0">
                  <a:pos x="45" y="39"/>
                </a:cxn>
                <a:cxn ang="0">
                  <a:pos x="43" y="44"/>
                </a:cxn>
                <a:cxn ang="0">
                  <a:pos x="37" y="45"/>
                </a:cxn>
                <a:cxn ang="0">
                  <a:pos x="32" y="44"/>
                </a:cxn>
                <a:cxn ang="0">
                  <a:pos x="30" y="45"/>
                </a:cxn>
                <a:cxn ang="0">
                  <a:pos x="29" y="47"/>
                </a:cxn>
                <a:cxn ang="0">
                  <a:pos x="25" y="49"/>
                </a:cxn>
                <a:cxn ang="0">
                  <a:pos x="18" y="49"/>
                </a:cxn>
                <a:cxn ang="0">
                  <a:pos x="14" y="46"/>
                </a:cxn>
                <a:cxn ang="0">
                  <a:pos x="10" y="44"/>
                </a:cxn>
                <a:cxn ang="0">
                  <a:pos x="9" y="37"/>
                </a:cxn>
                <a:cxn ang="0">
                  <a:pos x="12" y="30"/>
                </a:cxn>
                <a:cxn ang="0">
                  <a:pos x="16" y="27"/>
                </a:cxn>
                <a:cxn ang="0">
                  <a:pos x="18" y="23"/>
                </a:cxn>
                <a:cxn ang="0">
                  <a:pos x="19" y="21"/>
                </a:cxn>
              </a:cxnLst>
              <a:rect l="0" t="0" r="r" b="b"/>
              <a:pathLst>
                <a:path w="45" h="50">
                  <a:moveTo>
                    <a:pt x="19" y="21"/>
                  </a:moveTo>
                  <a:cubicBezTo>
                    <a:pt x="19" y="20"/>
                    <a:pt x="18" y="18"/>
                    <a:pt x="17" y="17"/>
                  </a:cubicBezTo>
                  <a:cubicBezTo>
                    <a:pt x="16" y="16"/>
                    <a:pt x="14" y="16"/>
                    <a:pt x="13" y="16"/>
                  </a:cubicBezTo>
                  <a:cubicBezTo>
                    <a:pt x="11" y="15"/>
                    <a:pt x="9" y="16"/>
                    <a:pt x="8" y="16"/>
                  </a:cubicBezTo>
                  <a:cubicBezTo>
                    <a:pt x="7" y="15"/>
                    <a:pt x="6" y="15"/>
                    <a:pt x="5" y="14"/>
                  </a:cubicBezTo>
                  <a:cubicBezTo>
                    <a:pt x="5" y="13"/>
                    <a:pt x="4" y="10"/>
                    <a:pt x="3" y="9"/>
                  </a:cubicBezTo>
                  <a:cubicBezTo>
                    <a:pt x="3" y="8"/>
                    <a:pt x="1" y="6"/>
                    <a:pt x="1" y="5"/>
                  </a:cubicBezTo>
                  <a:cubicBezTo>
                    <a:pt x="1" y="4"/>
                    <a:pt x="0" y="2"/>
                    <a:pt x="1" y="1"/>
                  </a:cubicBezTo>
                  <a:cubicBezTo>
                    <a:pt x="1" y="1"/>
                    <a:pt x="2" y="0"/>
                    <a:pt x="3" y="0"/>
                  </a:cubicBezTo>
                  <a:cubicBezTo>
                    <a:pt x="4" y="0"/>
                    <a:pt x="6" y="1"/>
                    <a:pt x="7" y="1"/>
                  </a:cubicBezTo>
                  <a:cubicBezTo>
                    <a:pt x="8" y="1"/>
                    <a:pt x="9" y="1"/>
                    <a:pt x="10" y="1"/>
                  </a:cubicBezTo>
                  <a:cubicBezTo>
                    <a:pt x="11" y="2"/>
                    <a:pt x="13" y="3"/>
                    <a:pt x="13" y="3"/>
                  </a:cubicBezTo>
                  <a:cubicBezTo>
                    <a:pt x="14" y="4"/>
                    <a:pt x="16" y="5"/>
                    <a:pt x="17" y="5"/>
                  </a:cubicBezTo>
                  <a:cubicBezTo>
                    <a:pt x="18" y="6"/>
                    <a:pt x="19" y="6"/>
                    <a:pt x="20" y="6"/>
                  </a:cubicBezTo>
                  <a:cubicBezTo>
                    <a:pt x="22" y="7"/>
                    <a:pt x="24" y="9"/>
                    <a:pt x="24" y="10"/>
                  </a:cubicBezTo>
                  <a:cubicBezTo>
                    <a:pt x="25" y="11"/>
                    <a:pt x="25" y="15"/>
                    <a:pt x="25" y="16"/>
                  </a:cubicBezTo>
                  <a:cubicBezTo>
                    <a:pt x="26" y="17"/>
                    <a:pt x="28" y="19"/>
                    <a:pt x="29" y="19"/>
                  </a:cubicBezTo>
                  <a:cubicBezTo>
                    <a:pt x="31" y="21"/>
                    <a:pt x="34" y="22"/>
                    <a:pt x="36" y="23"/>
                  </a:cubicBezTo>
                  <a:cubicBezTo>
                    <a:pt x="38" y="24"/>
                    <a:pt x="43" y="24"/>
                    <a:pt x="45" y="25"/>
                  </a:cubicBezTo>
                  <a:cubicBezTo>
                    <a:pt x="45" y="26"/>
                    <a:pt x="45" y="29"/>
                    <a:pt x="45" y="30"/>
                  </a:cubicBezTo>
                  <a:cubicBezTo>
                    <a:pt x="45" y="31"/>
                    <a:pt x="43" y="32"/>
                    <a:pt x="43" y="33"/>
                  </a:cubicBezTo>
                  <a:cubicBezTo>
                    <a:pt x="43" y="35"/>
                    <a:pt x="45" y="38"/>
                    <a:pt x="45" y="39"/>
                  </a:cubicBezTo>
                  <a:cubicBezTo>
                    <a:pt x="44" y="41"/>
                    <a:pt x="44" y="44"/>
                    <a:pt x="43" y="44"/>
                  </a:cubicBezTo>
                  <a:cubicBezTo>
                    <a:pt x="42" y="45"/>
                    <a:pt x="39" y="45"/>
                    <a:pt x="37" y="45"/>
                  </a:cubicBezTo>
                  <a:cubicBezTo>
                    <a:pt x="36" y="45"/>
                    <a:pt x="33" y="44"/>
                    <a:pt x="32" y="44"/>
                  </a:cubicBezTo>
                  <a:cubicBezTo>
                    <a:pt x="31" y="44"/>
                    <a:pt x="30" y="45"/>
                    <a:pt x="30" y="45"/>
                  </a:cubicBezTo>
                  <a:cubicBezTo>
                    <a:pt x="29" y="46"/>
                    <a:pt x="29" y="47"/>
                    <a:pt x="29" y="47"/>
                  </a:cubicBezTo>
                  <a:cubicBezTo>
                    <a:pt x="28" y="48"/>
                    <a:pt x="26" y="49"/>
                    <a:pt x="25" y="49"/>
                  </a:cubicBezTo>
                  <a:cubicBezTo>
                    <a:pt x="23" y="50"/>
                    <a:pt x="19" y="50"/>
                    <a:pt x="18" y="49"/>
                  </a:cubicBezTo>
                  <a:cubicBezTo>
                    <a:pt x="16" y="49"/>
                    <a:pt x="15" y="47"/>
                    <a:pt x="14" y="46"/>
                  </a:cubicBezTo>
                  <a:cubicBezTo>
                    <a:pt x="13" y="46"/>
                    <a:pt x="11" y="45"/>
                    <a:pt x="10" y="44"/>
                  </a:cubicBezTo>
                  <a:cubicBezTo>
                    <a:pt x="9" y="43"/>
                    <a:pt x="9" y="39"/>
                    <a:pt x="9" y="37"/>
                  </a:cubicBezTo>
                  <a:cubicBezTo>
                    <a:pt x="9" y="35"/>
                    <a:pt x="11" y="31"/>
                    <a:pt x="12" y="30"/>
                  </a:cubicBezTo>
                  <a:cubicBezTo>
                    <a:pt x="12" y="29"/>
                    <a:pt x="15" y="28"/>
                    <a:pt x="16" y="27"/>
                  </a:cubicBezTo>
                  <a:cubicBezTo>
                    <a:pt x="16" y="26"/>
                    <a:pt x="17" y="24"/>
                    <a:pt x="18" y="23"/>
                  </a:cubicBezTo>
                  <a:cubicBezTo>
                    <a:pt x="18" y="22"/>
                    <a:pt x="19" y="21"/>
                    <a:pt x="19"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2" name="Freeform 19">
              <a:extLst>
                <a:ext uri="{FF2B5EF4-FFF2-40B4-BE49-F238E27FC236}">
                  <a16:creationId xmlns:a16="http://schemas.microsoft.com/office/drawing/2014/main" id="{D85538EF-F0A9-44A1-8E78-4CC7F1629CE0}"/>
                </a:ext>
              </a:extLst>
            </p:cNvPr>
            <p:cNvSpPr>
              <a:spLocks/>
            </p:cNvSpPr>
            <p:nvPr/>
          </p:nvSpPr>
          <p:spPr bwMode="auto">
            <a:xfrm>
              <a:off x="8321860" y="4773939"/>
              <a:ext cx="37956" cy="27112"/>
            </a:xfrm>
            <a:custGeom>
              <a:avLst/>
              <a:gdLst/>
              <a:ahLst/>
              <a:cxnLst>
                <a:cxn ang="0">
                  <a:pos x="12" y="9"/>
                </a:cxn>
                <a:cxn ang="0">
                  <a:pos x="14" y="5"/>
                </a:cxn>
                <a:cxn ang="0">
                  <a:pos x="11" y="2"/>
                </a:cxn>
                <a:cxn ang="0">
                  <a:pos x="6" y="0"/>
                </a:cxn>
                <a:cxn ang="0">
                  <a:pos x="3" y="2"/>
                </a:cxn>
                <a:cxn ang="0">
                  <a:pos x="1" y="3"/>
                </a:cxn>
                <a:cxn ang="0">
                  <a:pos x="0" y="5"/>
                </a:cxn>
                <a:cxn ang="0">
                  <a:pos x="1" y="8"/>
                </a:cxn>
                <a:cxn ang="0">
                  <a:pos x="6" y="10"/>
                </a:cxn>
                <a:cxn ang="0">
                  <a:pos x="9" y="10"/>
                </a:cxn>
                <a:cxn ang="0">
                  <a:pos x="12" y="9"/>
                </a:cxn>
              </a:cxnLst>
              <a:rect l="0" t="0" r="r" b="b"/>
              <a:pathLst>
                <a:path w="14" h="10">
                  <a:moveTo>
                    <a:pt x="12" y="9"/>
                  </a:moveTo>
                  <a:cubicBezTo>
                    <a:pt x="12" y="8"/>
                    <a:pt x="14" y="6"/>
                    <a:pt x="14" y="5"/>
                  </a:cubicBezTo>
                  <a:cubicBezTo>
                    <a:pt x="14" y="4"/>
                    <a:pt x="12" y="2"/>
                    <a:pt x="11" y="2"/>
                  </a:cubicBezTo>
                  <a:cubicBezTo>
                    <a:pt x="10" y="1"/>
                    <a:pt x="8" y="0"/>
                    <a:pt x="6" y="0"/>
                  </a:cubicBezTo>
                  <a:cubicBezTo>
                    <a:pt x="6" y="0"/>
                    <a:pt x="4" y="2"/>
                    <a:pt x="3" y="2"/>
                  </a:cubicBezTo>
                  <a:cubicBezTo>
                    <a:pt x="3" y="2"/>
                    <a:pt x="2" y="2"/>
                    <a:pt x="1" y="3"/>
                  </a:cubicBezTo>
                  <a:cubicBezTo>
                    <a:pt x="1" y="3"/>
                    <a:pt x="0" y="4"/>
                    <a:pt x="0" y="5"/>
                  </a:cubicBezTo>
                  <a:cubicBezTo>
                    <a:pt x="0" y="6"/>
                    <a:pt x="0" y="7"/>
                    <a:pt x="1" y="8"/>
                  </a:cubicBezTo>
                  <a:cubicBezTo>
                    <a:pt x="2" y="9"/>
                    <a:pt x="4" y="9"/>
                    <a:pt x="6" y="10"/>
                  </a:cubicBezTo>
                  <a:cubicBezTo>
                    <a:pt x="7" y="10"/>
                    <a:pt x="8" y="10"/>
                    <a:pt x="9" y="10"/>
                  </a:cubicBezTo>
                  <a:cubicBezTo>
                    <a:pt x="10" y="10"/>
                    <a:pt x="11" y="9"/>
                    <a:pt x="12"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3" name="Freeform 20">
              <a:extLst>
                <a:ext uri="{FF2B5EF4-FFF2-40B4-BE49-F238E27FC236}">
                  <a16:creationId xmlns:a16="http://schemas.microsoft.com/office/drawing/2014/main" id="{A3BF88EE-32A1-4526-94EE-17A53EFAA43B}"/>
                </a:ext>
              </a:extLst>
            </p:cNvPr>
            <p:cNvSpPr>
              <a:spLocks/>
            </p:cNvSpPr>
            <p:nvPr/>
          </p:nvSpPr>
          <p:spPr bwMode="auto">
            <a:xfrm>
              <a:off x="8191724" y="4809185"/>
              <a:ext cx="300939" cy="208760"/>
            </a:xfrm>
            <a:custGeom>
              <a:avLst/>
              <a:gdLst/>
              <a:ahLst/>
              <a:cxnLst>
                <a:cxn ang="0">
                  <a:pos x="74" y="9"/>
                </a:cxn>
                <a:cxn ang="0">
                  <a:pos x="66" y="11"/>
                </a:cxn>
                <a:cxn ang="0">
                  <a:pos x="58" y="14"/>
                </a:cxn>
                <a:cxn ang="0">
                  <a:pos x="52" y="18"/>
                </a:cxn>
                <a:cxn ang="0">
                  <a:pos x="46" y="21"/>
                </a:cxn>
                <a:cxn ang="0">
                  <a:pos x="38" y="24"/>
                </a:cxn>
                <a:cxn ang="0">
                  <a:pos x="33" y="30"/>
                </a:cxn>
                <a:cxn ang="0">
                  <a:pos x="30" y="36"/>
                </a:cxn>
                <a:cxn ang="0">
                  <a:pos x="27" y="42"/>
                </a:cxn>
                <a:cxn ang="0">
                  <a:pos x="24" y="46"/>
                </a:cxn>
                <a:cxn ang="0">
                  <a:pos x="18" y="48"/>
                </a:cxn>
                <a:cxn ang="0">
                  <a:pos x="12" y="50"/>
                </a:cxn>
                <a:cxn ang="0">
                  <a:pos x="6" y="52"/>
                </a:cxn>
                <a:cxn ang="0">
                  <a:pos x="2" y="50"/>
                </a:cxn>
                <a:cxn ang="0">
                  <a:pos x="1" y="54"/>
                </a:cxn>
                <a:cxn ang="0">
                  <a:pos x="0" y="59"/>
                </a:cxn>
                <a:cxn ang="0">
                  <a:pos x="1" y="65"/>
                </a:cxn>
                <a:cxn ang="0">
                  <a:pos x="1" y="72"/>
                </a:cxn>
                <a:cxn ang="0">
                  <a:pos x="4" y="76"/>
                </a:cxn>
                <a:cxn ang="0">
                  <a:pos x="7" y="78"/>
                </a:cxn>
                <a:cxn ang="0">
                  <a:pos x="12" y="79"/>
                </a:cxn>
                <a:cxn ang="0">
                  <a:pos x="13" y="74"/>
                </a:cxn>
                <a:cxn ang="0">
                  <a:pos x="10" y="71"/>
                </a:cxn>
                <a:cxn ang="0">
                  <a:pos x="11" y="68"/>
                </a:cxn>
                <a:cxn ang="0">
                  <a:pos x="14" y="67"/>
                </a:cxn>
                <a:cxn ang="0">
                  <a:pos x="15" y="63"/>
                </a:cxn>
                <a:cxn ang="0">
                  <a:pos x="13" y="59"/>
                </a:cxn>
                <a:cxn ang="0">
                  <a:pos x="18" y="55"/>
                </a:cxn>
                <a:cxn ang="0">
                  <a:pos x="23" y="54"/>
                </a:cxn>
                <a:cxn ang="0">
                  <a:pos x="26" y="51"/>
                </a:cxn>
                <a:cxn ang="0">
                  <a:pos x="29" y="49"/>
                </a:cxn>
                <a:cxn ang="0">
                  <a:pos x="35" y="49"/>
                </a:cxn>
                <a:cxn ang="0">
                  <a:pos x="40" y="53"/>
                </a:cxn>
                <a:cxn ang="0">
                  <a:pos x="50" y="54"/>
                </a:cxn>
                <a:cxn ang="0">
                  <a:pos x="59" y="49"/>
                </a:cxn>
                <a:cxn ang="0">
                  <a:pos x="63" y="42"/>
                </a:cxn>
                <a:cxn ang="0">
                  <a:pos x="68" y="35"/>
                </a:cxn>
                <a:cxn ang="0">
                  <a:pos x="74" y="30"/>
                </a:cxn>
                <a:cxn ang="0">
                  <a:pos x="83" y="29"/>
                </a:cxn>
                <a:cxn ang="0">
                  <a:pos x="93" y="26"/>
                </a:cxn>
                <a:cxn ang="0">
                  <a:pos x="101" y="26"/>
                </a:cxn>
                <a:cxn ang="0">
                  <a:pos x="108" y="23"/>
                </a:cxn>
                <a:cxn ang="0">
                  <a:pos x="115" y="17"/>
                </a:cxn>
                <a:cxn ang="0">
                  <a:pos x="113" y="12"/>
                </a:cxn>
                <a:cxn ang="0">
                  <a:pos x="107" y="10"/>
                </a:cxn>
                <a:cxn ang="0">
                  <a:pos x="100" y="7"/>
                </a:cxn>
                <a:cxn ang="0">
                  <a:pos x="95" y="2"/>
                </a:cxn>
                <a:cxn ang="0">
                  <a:pos x="87" y="1"/>
                </a:cxn>
                <a:cxn ang="0">
                  <a:pos x="82" y="5"/>
                </a:cxn>
                <a:cxn ang="0">
                  <a:pos x="79" y="7"/>
                </a:cxn>
                <a:cxn ang="0">
                  <a:pos x="74" y="9"/>
                </a:cxn>
              </a:cxnLst>
              <a:rect l="0" t="0" r="r" b="b"/>
              <a:pathLst>
                <a:path w="115" h="80">
                  <a:moveTo>
                    <a:pt x="74" y="9"/>
                  </a:moveTo>
                  <a:cubicBezTo>
                    <a:pt x="72" y="10"/>
                    <a:pt x="68" y="11"/>
                    <a:pt x="66" y="11"/>
                  </a:cubicBezTo>
                  <a:cubicBezTo>
                    <a:pt x="64" y="12"/>
                    <a:pt x="60" y="13"/>
                    <a:pt x="58" y="14"/>
                  </a:cubicBezTo>
                  <a:cubicBezTo>
                    <a:pt x="56" y="15"/>
                    <a:pt x="53" y="17"/>
                    <a:pt x="52" y="18"/>
                  </a:cubicBezTo>
                  <a:cubicBezTo>
                    <a:pt x="50" y="19"/>
                    <a:pt x="47" y="20"/>
                    <a:pt x="46" y="21"/>
                  </a:cubicBezTo>
                  <a:cubicBezTo>
                    <a:pt x="44" y="22"/>
                    <a:pt x="40" y="23"/>
                    <a:pt x="38" y="24"/>
                  </a:cubicBezTo>
                  <a:cubicBezTo>
                    <a:pt x="37" y="25"/>
                    <a:pt x="34" y="28"/>
                    <a:pt x="33" y="30"/>
                  </a:cubicBezTo>
                  <a:cubicBezTo>
                    <a:pt x="32" y="31"/>
                    <a:pt x="31" y="35"/>
                    <a:pt x="30" y="36"/>
                  </a:cubicBezTo>
                  <a:cubicBezTo>
                    <a:pt x="29" y="38"/>
                    <a:pt x="28" y="40"/>
                    <a:pt x="27" y="42"/>
                  </a:cubicBezTo>
                  <a:cubicBezTo>
                    <a:pt x="26" y="43"/>
                    <a:pt x="25" y="45"/>
                    <a:pt x="24" y="46"/>
                  </a:cubicBezTo>
                  <a:cubicBezTo>
                    <a:pt x="23" y="47"/>
                    <a:pt x="20" y="48"/>
                    <a:pt x="18" y="48"/>
                  </a:cubicBezTo>
                  <a:cubicBezTo>
                    <a:pt x="17" y="49"/>
                    <a:pt x="13" y="49"/>
                    <a:pt x="12" y="50"/>
                  </a:cubicBezTo>
                  <a:cubicBezTo>
                    <a:pt x="10" y="50"/>
                    <a:pt x="8" y="52"/>
                    <a:pt x="6" y="52"/>
                  </a:cubicBezTo>
                  <a:cubicBezTo>
                    <a:pt x="5" y="52"/>
                    <a:pt x="3" y="50"/>
                    <a:pt x="2" y="50"/>
                  </a:cubicBezTo>
                  <a:cubicBezTo>
                    <a:pt x="1" y="51"/>
                    <a:pt x="1" y="53"/>
                    <a:pt x="1" y="54"/>
                  </a:cubicBezTo>
                  <a:cubicBezTo>
                    <a:pt x="1" y="55"/>
                    <a:pt x="0" y="58"/>
                    <a:pt x="0" y="59"/>
                  </a:cubicBezTo>
                  <a:cubicBezTo>
                    <a:pt x="0" y="61"/>
                    <a:pt x="1" y="63"/>
                    <a:pt x="1" y="65"/>
                  </a:cubicBezTo>
                  <a:cubicBezTo>
                    <a:pt x="1" y="67"/>
                    <a:pt x="1" y="70"/>
                    <a:pt x="1" y="72"/>
                  </a:cubicBezTo>
                  <a:cubicBezTo>
                    <a:pt x="2" y="73"/>
                    <a:pt x="3" y="75"/>
                    <a:pt x="4" y="76"/>
                  </a:cubicBezTo>
                  <a:cubicBezTo>
                    <a:pt x="5" y="77"/>
                    <a:pt x="6" y="78"/>
                    <a:pt x="7" y="78"/>
                  </a:cubicBezTo>
                  <a:cubicBezTo>
                    <a:pt x="8" y="79"/>
                    <a:pt x="11" y="80"/>
                    <a:pt x="12" y="79"/>
                  </a:cubicBezTo>
                  <a:cubicBezTo>
                    <a:pt x="13" y="79"/>
                    <a:pt x="13" y="76"/>
                    <a:pt x="13" y="74"/>
                  </a:cubicBezTo>
                  <a:cubicBezTo>
                    <a:pt x="13" y="73"/>
                    <a:pt x="10" y="72"/>
                    <a:pt x="10" y="71"/>
                  </a:cubicBezTo>
                  <a:cubicBezTo>
                    <a:pt x="10" y="70"/>
                    <a:pt x="11" y="68"/>
                    <a:pt x="11" y="68"/>
                  </a:cubicBezTo>
                  <a:cubicBezTo>
                    <a:pt x="12" y="67"/>
                    <a:pt x="14" y="67"/>
                    <a:pt x="14" y="67"/>
                  </a:cubicBezTo>
                  <a:cubicBezTo>
                    <a:pt x="15" y="66"/>
                    <a:pt x="15" y="64"/>
                    <a:pt x="15" y="63"/>
                  </a:cubicBezTo>
                  <a:cubicBezTo>
                    <a:pt x="14" y="62"/>
                    <a:pt x="13" y="60"/>
                    <a:pt x="13" y="59"/>
                  </a:cubicBezTo>
                  <a:cubicBezTo>
                    <a:pt x="14" y="58"/>
                    <a:pt x="16" y="55"/>
                    <a:pt x="18" y="55"/>
                  </a:cubicBezTo>
                  <a:cubicBezTo>
                    <a:pt x="19" y="54"/>
                    <a:pt x="22" y="55"/>
                    <a:pt x="23" y="54"/>
                  </a:cubicBezTo>
                  <a:cubicBezTo>
                    <a:pt x="24" y="54"/>
                    <a:pt x="26" y="52"/>
                    <a:pt x="26" y="51"/>
                  </a:cubicBezTo>
                  <a:cubicBezTo>
                    <a:pt x="27" y="51"/>
                    <a:pt x="28" y="49"/>
                    <a:pt x="29" y="49"/>
                  </a:cubicBezTo>
                  <a:cubicBezTo>
                    <a:pt x="30" y="49"/>
                    <a:pt x="34" y="49"/>
                    <a:pt x="35" y="49"/>
                  </a:cubicBezTo>
                  <a:cubicBezTo>
                    <a:pt x="36" y="50"/>
                    <a:pt x="39" y="52"/>
                    <a:pt x="40" y="53"/>
                  </a:cubicBezTo>
                  <a:cubicBezTo>
                    <a:pt x="42" y="54"/>
                    <a:pt x="47" y="54"/>
                    <a:pt x="50" y="54"/>
                  </a:cubicBezTo>
                  <a:cubicBezTo>
                    <a:pt x="52" y="53"/>
                    <a:pt x="57" y="51"/>
                    <a:pt x="59" y="49"/>
                  </a:cubicBezTo>
                  <a:cubicBezTo>
                    <a:pt x="60" y="48"/>
                    <a:pt x="62" y="44"/>
                    <a:pt x="63" y="42"/>
                  </a:cubicBezTo>
                  <a:cubicBezTo>
                    <a:pt x="64" y="40"/>
                    <a:pt x="67" y="37"/>
                    <a:pt x="68" y="35"/>
                  </a:cubicBezTo>
                  <a:cubicBezTo>
                    <a:pt x="70" y="34"/>
                    <a:pt x="72" y="31"/>
                    <a:pt x="74" y="30"/>
                  </a:cubicBezTo>
                  <a:cubicBezTo>
                    <a:pt x="76" y="29"/>
                    <a:pt x="81" y="30"/>
                    <a:pt x="83" y="29"/>
                  </a:cubicBezTo>
                  <a:cubicBezTo>
                    <a:pt x="86" y="29"/>
                    <a:pt x="90" y="27"/>
                    <a:pt x="93" y="26"/>
                  </a:cubicBezTo>
                  <a:cubicBezTo>
                    <a:pt x="95" y="26"/>
                    <a:pt x="99" y="27"/>
                    <a:pt x="101" y="26"/>
                  </a:cubicBezTo>
                  <a:cubicBezTo>
                    <a:pt x="103" y="26"/>
                    <a:pt x="107" y="24"/>
                    <a:pt x="108" y="23"/>
                  </a:cubicBezTo>
                  <a:cubicBezTo>
                    <a:pt x="110" y="22"/>
                    <a:pt x="114" y="19"/>
                    <a:pt x="115" y="17"/>
                  </a:cubicBezTo>
                  <a:cubicBezTo>
                    <a:pt x="115" y="16"/>
                    <a:pt x="114" y="13"/>
                    <a:pt x="113" y="12"/>
                  </a:cubicBezTo>
                  <a:cubicBezTo>
                    <a:pt x="112" y="11"/>
                    <a:pt x="108" y="11"/>
                    <a:pt x="107" y="10"/>
                  </a:cubicBezTo>
                  <a:cubicBezTo>
                    <a:pt x="105" y="9"/>
                    <a:pt x="102" y="8"/>
                    <a:pt x="100" y="7"/>
                  </a:cubicBezTo>
                  <a:cubicBezTo>
                    <a:pt x="99" y="6"/>
                    <a:pt x="97" y="3"/>
                    <a:pt x="95" y="2"/>
                  </a:cubicBezTo>
                  <a:cubicBezTo>
                    <a:pt x="93" y="1"/>
                    <a:pt x="89" y="0"/>
                    <a:pt x="87" y="1"/>
                  </a:cubicBezTo>
                  <a:cubicBezTo>
                    <a:pt x="85" y="1"/>
                    <a:pt x="84" y="4"/>
                    <a:pt x="82" y="5"/>
                  </a:cubicBezTo>
                  <a:cubicBezTo>
                    <a:pt x="82" y="5"/>
                    <a:pt x="80" y="7"/>
                    <a:pt x="79" y="7"/>
                  </a:cubicBezTo>
                  <a:cubicBezTo>
                    <a:pt x="78" y="8"/>
                    <a:pt x="76" y="9"/>
                    <a:pt x="74"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4" name="Freeform 21">
              <a:extLst>
                <a:ext uri="{FF2B5EF4-FFF2-40B4-BE49-F238E27FC236}">
                  <a16:creationId xmlns:a16="http://schemas.microsoft.com/office/drawing/2014/main" id="{AE5F824E-04D2-4091-A223-65E5DBB71094}"/>
                </a:ext>
              </a:extLst>
            </p:cNvPr>
            <p:cNvSpPr>
              <a:spLocks/>
            </p:cNvSpPr>
            <p:nvPr/>
          </p:nvSpPr>
          <p:spPr bwMode="auto">
            <a:xfrm>
              <a:off x="8319150" y="5007099"/>
              <a:ext cx="32534" cy="32534"/>
            </a:xfrm>
            <a:custGeom>
              <a:avLst/>
              <a:gdLst/>
              <a:ahLst/>
              <a:cxnLst>
                <a:cxn ang="0">
                  <a:pos x="10" y="8"/>
                </a:cxn>
                <a:cxn ang="0">
                  <a:pos x="7" y="9"/>
                </a:cxn>
                <a:cxn ang="0">
                  <a:pos x="6" y="12"/>
                </a:cxn>
                <a:cxn ang="0">
                  <a:pos x="2" y="13"/>
                </a:cxn>
                <a:cxn ang="0">
                  <a:pos x="0" y="9"/>
                </a:cxn>
                <a:cxn ang="0">
                  <a:pos x="2" y="5"/>
                </a:cxn>
                <a:cxn ang="0">
                  <a:pos x="5" y="3"/>
                </a:cxn>
                <a:cxn ang="0">
                  <a:pos x="7" y="0"/>
                </a:cxn>
                <a:cxn ang="0">
                  <a:pos x="9" y="1"/>
                </a:cxn>
                <a:cxn ang="0">
                  <a:pos x="11" y="4"/>
                </a:cxn>
                <a:cxn ang="0">
                  <a:pos x="10" y="8"/>
                </a:cxn>
              </a:cxnLst>
              <a:rect l="0" t="0" r="r" b="b"/>
              <a:pathLst>
                <a:path w="12" h="13">
                  <a:moveTo>
                    <a:pt x="10" y="8"/>
                  </a:moveTo>
                  <a:cubicBezTo>
                    <a:pt x="10" y="8"/>
                    <a:pt x="8" y="9"/>
                    <a:pt x="7" y="9"/>
                  </a:cubicBezTo>
                  <a:cubicBezTo>
                    <a:pt x="7" y="10"/>
                    <a:pt x="6" y="11"/>
                    <a:pt x="6" y="12"/>
                  </a:cubicBezTo>
                  <a:cubicBezTo>
                    <a:pt x="5" y="12"/>
                    <a:pt x="3" y="13"/>
                    <a:pt x="2" y="13"/>
                  </a:cubicBezTo>
                  <a:cubicBezTo>
                    <a:pt x="1" y="13"/>
                    <a:pt x="0" y="11"/>
                    <a:pt x="0" y="9"/>
                  </a:cubicBezTo>
                  <a:cubicBezTo>
                    <a:pt x="0" y="8"/>
                    <a:pt x="1" y="6"/>
                    <a:pt x="2" y="5"/>
                  </a:cubicBezTo>
                  <a:cubicBezTo>
                    <a:pt x="3" y="4"/>
                    <a:pt x="5" y="4"/>
                    <a:pt x="5" y="3"/>
                  </a:cubicBezTo>
                  <a:cubicBezTo>
                    <a:pt x="6" y="3"/>
                    <a:pt x="6" y="1"/>
                    <a:pt x="7" y="0"/>
                  </a:cubicBezTo>
                  <a:cubicBezTo>
                    <a:pt x="7" y="0"/>
                    <a:pt x="9" y="1"/>
                    <a:pt x="9" y="1"/>
                  </a:cubicBezTo>
                  <a:cubicBezTo>
                    <a:pt x="10" y="2"/>
                    <a:pt x="11" y="3"/>
                    <a:pt x="11" y="4"/>
                  </a:cubicBezTo>
                  <a:cubicBezTo>
                    <a:pt x="12" y="5"/>
                    <a:pt x="11" y="7"/>
                    <a:pt x="10"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5" name="Freeform 22">
              <a:extLst>
                <a:ext uri="{FF2B5EF4-FFF2-40B4-BE49-F238E27FC236}">
                  <a16:creationId xmlns:a16="http://schemas.microsoft.com/office/drawing/2014/main" id="{DB7254CA-1359-4E5C-AEBD-53AEFC8AD8C9}"/>
                </a:ext>
              </a:extLst>
            </p:cNvPr>
            <p:cNvSpPr>
              <a:spLocks/>
            </p:cNvSpPr>
            <p:nvPr/>
          </p:nvSpPr>
          <p:spPr bwMode="auto">
            <a:xfrm>
              <a:off x="8340839" y="5064034"/>
              <a:ext cx="56935" cy="51513"/>
            </a:xfrm>
            <a:custGeom>
              <a:avLst/>
              <a:gdLst/>
              <a:ahLst/>
              <a:cxnLst>
                <a:cxn ang="0">
                  <a:pos x="22" y="10"/>
                </a:cxn>
                <a:cxn ang="0">
                  <a:pos x="18" y="7"/>
                </a:cxn>
                <a:cxn ang="0">
                  <a:pos x="16" y="1"/>
                </a:cxn>
                <a:cxn ang="0">
                  <a:pos x="10" y="1"/>
                </a:cxn>
                <a:cxn ang="0">
                  <a:pos x="5" y="3"/>
                </a:cxn>
                <a:cxn ang="0">
                  <a:pos x="2" y="6"/>
                </a:cxn>
                <a:cxn ang="0">
                  <a:pos x="1" y="10"/>
                </a:cxn>
                <a:cxn ang="0">
                  <a:pos x="1" y="17"/>
                </a:cxn>
                <a:cxn ang="0">
                  <a:pos x="7" y="20"/>
                </a:cxn>
                <a:cxn ang="0">
                  <a:pos x="12" y="20"/>
                </a:cxn>
                <a:cxn ang="0">
                  <a:pos x="17" y="17"/>
                </a:cxn>
                <a:cxn ang="0">
                  <a:pos x="21" y="15"/>
                </a:cxn>
                <a:cxn ang="0">
                  <a:pos x="22" y="10"/>
                </a:cxn>
              </a:cxnLst>
              <a:rect l="0" t="0" r="r" b="b"/>
              <a:pathLst>
                <a:path w="22" h="20">
                  <a:moveTo>
                    <a:pt x="22" y="10"/>
                  </a:moveTo>
                  <a:cubicBezTo>
                    <a:pt x="22" y="9"/>
                    <a:pt x="19" y="8"/>
                    <a:pt x="18" y="7"/>
                  </a:cubicBezTo>
                  <a:cubicBezTo>
                    <a:pt x="17" y="5"/>
                    <a:pt x="17" y="2"/>
                    <a:pt x="16" y="1"/>
                  </a:cubicBezTo>
                  <a:cubicBezTo>
                    <a:pt x="15" y="0"/>
                    <a:pt x="11" y="1"/>
                    <a:pt x="10" y="1"/>
                  </a:cubicBezTo>
                  <a:cubicBezTo>
                    <a:pt x="9" y="1"/>
                    <a:pt x="6" y="2"/>
                    <a:pt x="5" y="3"/>
                  </a:cubicBezTo>
                  <a:cubicBezTo>
                    <a:pt x="4" y="3"/>
                    <a:pt x="3" y="5"/>
                    <a:pt x="2" y="6"/>
                  </a:cubicBezTo>
                  <a:cubicBezTo>
                    <a:pt x="2" y="7"/>
                    <a:pt x="1" y="9"/>
                    <a:pt x="1" y="10"/>
                  </a:cubicBezTo>
                  <a:cubicBezTo>
                    <a:pt x="1" y="12"/>
                    <a:pt x="0" y="16"/>
                    <a:pt x="1" y="17"/>
                  </a:cubicBezTo>
                  <a:cubicBezTo>
                    <a:pt x="2" y="18"/>
                    <a:pt x="5" y="19"/>
                    <a:pt x="7" y="20"/>
                  </a:cubicBezTo>
                  <a:cubicBezTo>
                    <a:pt x="8" y="20"/>
                    <a:pt x="11" y="20"/>
                    <a:pt x="12" y="20"/>
                  </a:cubicBezTo>
                  <a:cubicBezTo>
                    <a:pt x="14" y="19"/>
                    <a:pt x="16" y="17"/>
                    <a:pt x="17" y="17"/>
                  </a:cubicBezTo>
                  <a:cubicBezTo>
                    <a:pt x="18" y="16"/>
                    <a:pt x="20" y="15"/>
                    <a:pt x="21" y="15"/>
                  </a:cubicBezTo>
                  <a:cubicBezTo>
                    <a:pt x="21" y="14"/>
                    <a:pt x="22" y="12"/>
                    <a:pt x="22"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6" name="Freeform 23">
              <a:extLst>
                <a:ext uri="{FF2B5EF4-FFF2-40B4-BE49-F238E27FC236}">
                  <a16:creationId xmlns:a16="http://schemas.microsoft.com/office/drawing/2014/main" id="{08BFDB9D-AC3B-43A9-9048-52B4117AFB3A}"/>
                </a:ext>
              </a:extLst>
            </p:cNvPr>
            <p:cNvSpPr>
              <a:spLocks/>
            </p:cNvSpPr>
            <p:nvPr/>
          </p:nvSpPr>
          <p:spPr bwMode="auto">
            <a:xfrm>
              <a:off x="8457418" y="5180613"/>
              <a:ext cx="108446" cy="86757"/>
            </a:xfrm>
            <a:custGeom>
              <a:avLst/>
              <a:gdLst/>
              <a:ahLst/>
              <a:cxnLst>
                <a:cxn ang="0">
                  <a:pos x="40" y="21"/>
                </a:cxn>
                <a:cxn ang="0">
                  <a:pos x="35" y="23"/>
                </a:cxn>
                <a:cxn ang="0">
                  <a:pos x="29" y="20"/>
                </a:cxn>
                <a:cxn ang="0">
                  <a:pos x="24" y="16"/>
                </a:cxn>
                <a:cxn ang="0">
                  <a:pos x="24" y="10"/>
                </a:cxn>
                <a:cxn ang="0">
                  <a:pos x="21" y="7"/>
                </a:cxn>
                <a:cxn ang="0">
                  <a:pos x="20" y="2"/>
                </a:cxn>
                <a:cxn ang="0">
                  <a:pos x="16" y="0"/>
                </a:cxn>
                <a:cxn ang="0">
                  <a:pos x="12" y="4"/>
                </a:cxn>
                <a:cxn ang="0">
                  <a:pos x="7" y="5"/>
                </a:cxn>
                <a:cxn ang="0">
                  <a:pos x="3" y="3"/>
                </a:cxn>
                <a:cxn ang="0">
                  <a:pos x="1" y="7"/>
                </a:cxn>
                <a:cxn ang="0">
                  <a:pos x="0" y="14"/>
                </a:cxn>
                <a:cxn ang="0">
                  <a:pos x="3" y="20"/>
                </a:cxn>
                <a:cxn ang="0">
                  <a:pos x="8" y="19"/>
                </a:cxn>
                <a:cxn ang="0">
                  <a:pos x="11" y="15"/>
                </a:cxn>
                <a:cxn ang="0">
                  <a:pos x="14" y="16"/>
                </a:cxn>
                <a:cxn ang="0">
                  <a:pos x="15" y="21"/>
                </a:cxn>
                <a:cxn ang="0">
                  <a:pos x="17" y="27"/>
                </a:cxn>
                <a:cxn ang="0">
                  <a:pos x="21" y="32"/>
                </a:cxn>
                <a:cxn ang="0">
                  <a:pos x="28" y="33"/>
                </a:cxn>
                <a:cxn ang="0">
                  <a:pos x="34" y="31"/>
                </a:cxn>
                <a:cxn ang="0">
                  <a:pos x="41" y="29"/>
                </a:cxn>
                <a:cxn ang="0">
                  <a:pos x="41" y="25"/>
                </a:cxn>
                <a:cxn ang="0">
                  <a:pos x="40" y="21"/>
                </a:cxn>
              </a:cxnLst>
              <a:rect l="0" t="0" r="r" b="b"/>
              <a:pathLst>
                <a:path w="41" h="33">
                  <a:moveTo>
                    <a:pt x="40" y="21"/>
                  </a:moveTo>
                  <a:cubicBezTo>
                    <a:pt x="39" y="20"/>
                    <a:pt x="37" y="23"/>
                    <a:pt x="35" y="23"/>
                  </a:cubicBezTo>
                  <a:cubicBezTo>
                    <a:pt x="34" y="23"/>
                    <a:pt x="30" y="21"/>
                    <a:pt x="29" y="20"/>
                  </a:cubicBezTo>
                  <a:cubicBezTo>
                    <a:pt x="27" y="19"/>
                    <a:pt x="24" y="18"/>
                    <a:pt x="24" y="16"/>
                  </a:cubicBezTo>
                  <a:cubicBezTo>
                    <a:pt x="23" y="15"/>
                    <a:pt x="25" y="12"/>
                    <a:pt x="24" y="10"/>
                  </a:cubicBezTo>
                  <a:cubicBezTo>
                    <a:pt x="24" y="9"/>
                    <a:pt x="21" y="8"/>
                    <a:pt x="21" y="7"/>
                  </a:cubicBezTo>
                  <a:cubicBezTo>
                    <a:pt x="20" y="6"/>
                    <a:pt x="20" y="3"/>
                    <a:pt x="20" y="2"/>
                  </a:cubicBezTo>
                  <a:cubicBezTo>
                    <a:pt x="19" y="1"/>
                    <a:pt x="17" y="0"/>
                    <a:pt x="16" y="0"/>
                  </a:cubicBezTo>
                  <a:cubicBezTo>
                    <a:pt x="15" y="0"/>
                    <a:pt x="14" y="3"/>
                    <a:pt x="12" y="4"/>
                  </a:cubicBezTo>
                  <a:cubicBezTo>
                    <a:pt x="11" y="4"/>
                    <a:pt x="8" y="5"/>
                    <a:pt x="7" y="5"/>
                  </a:cubicBezTo>
                  <a:cubicBezTo>
                    <a:pt x="5" y="5"/>
                    <a:pt x="4" y="3"/>
                    <a:pt x="3" y="3"/>
                  </a:cubicBezTo>
                  <a:cubicBezTo>
                    <a:pt x="2" y="3"/>
                    <a:pt x="1" y="6"/>
                    <a:pt x="1" y="7"/>
                  </a:cubicBezTo>
                  <a:cubicBezTo>
                    <a:pt x="1" y="9"/>
                    <a:pt x="0" y="12"/>
                    <a:pt x="0" y="14"/>
                  </a:cubicBezTo>
                  <a:cubicBezTo>
                    <a:pt x="1" y="15"/>
                    <a:pt x="2" y="19"/>
                    <a:pt x="3" y="20"/>
                  </a:cubicBezTo>
                  <a:cubicBezTo>
                    <a:pt x="4" y="20"/>
                    <a:pt x="7" y="20"/>
                    <a:pt x="8" y="19"/>
                  </a:cubicBezTo>
                  <a:cubicBezTo>
                    <a:pt x="9" y="18"/>
                    <a:pt x="10" y="16"/>
                    <a:pt x="11" y="15"/>
                  </a:cubicBezTo>
                  <a:cubicBezTo>
                    <a:pt x="12" y="15"/>
                    <a:pt x="14" y="16"/>
                    <a:pt x="14" y="16"/>
                  </a:cubicBezTo>
                  <a:cubicBezTo>
                    <a:pt x="15" y="17"/>
                    <a:pt x="15" y="20"/>
                    <a:pt x="15" y="21"/>
                  </a:cubicBezTo>
                  <a:cubicBezTo>
                    <a:pt x="15" y="22"/>
                    <a:pt x="16" y="26"/>
                    <a:pt x="17" y="27"/>
                  </a:cubicBezTo>
                  <a:cubicBezTo>
                    <a:pt x="17" y="29"/>
                    <a:pt x="20" y="31"/>
                    <a:pt x="21" y="32"/>
                  </a:cubicBezTo>
                  <a:cubicBezTo>
                    <a:pt x="23" y="33"/>
                    <a:pt x="26" y="33"/>
                    <a:pt x="28" y="33"/>
                  </a:cubicBezTo>
                  <a:cubicBezTo>
                    <a:pt x="29" y="33"/>
                    <a:pt x="32" y="31"/>
                    <a:pt x="34" y="31"/>
                  </a:cubicBezTo>
                  <a:cubicBezTo>
                    <a:pt x="36" y="30"/>
                    <a:pt x="39" y="30"/>
                    <a:pt x="41" y="29"/>
                  </a:cubicBezTo>
                  <a:cubicBezTo>
                    <a:pt x="41" y="28"/>
                    <a:pt x="41" y="26"/>
                    <a:pt x="41" y="25"/>
                  </a:cubicBezTo>
                  <a:cubicBezTo>
                    <a:pt x="41" y="24"/>
                    <a:pt x="41" y="21"/>
                    <a:pt x="40"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7" name="Freeform 24">
              <a:extLst>
                <a:ext uri="{FF2B5EF4-FFF2-40B4-BE49-F238E27FC236}">
                  <a16:creationId xmlns:a16="http://schemas.microsoft.com/office/drawing/2014/main" id="{84520477-0C24-4A46-A776-E88A587FD753}"/>
                </a:ext>
              </a:extLst>
            </p:cNvPr>
            <p:cNvSpPr>
              <a:spLocks/>
            </p:cNvSpPr>
            <p:nvPr/>
          </p:nvSpPr>
          <p:spPr bwMode="auto">
            <a:xfrm>
              <a:off x="8617377" y="5370394"/>
              <a:ext cx="67780" cy="43379"/>
            </a:xfrm>
            <a:custGeom>
              <a:avLst/>
              <a:gdLst/>
              <a:ahLst/>
              <a:cxnLst>
                <a:cxn ang="0">
                  <a:pos x="25" y="13"/>
                </a:cxn>
                <a:cxn ang="0">
                  <a:pos x="21" y="13"/>
                </a:cxn>
                <a:cxn ang="0">
                  <a:pos x="18" y="16"/>
                </a:cxn>
                <a:cxn ang="0">
                  <a:pos x="10" y="16"/>
                </a:cxn>
                <a:cxn ang="0">
                  <a:pos x="2" y="14"/>
                </a:cxn>
                <a:cxn ang="0">
                  <a:pos x="0" y="10"/>
                </a:cxn>
                <a:cxn ang="0">
                  <a:pos x="4" y="6"/>
                </a:cxn>
                <a:cxn ang="0">
                  <a:pos x="10" y="5"/>
                </a:cxn>
                <a:cxn ang="0">
                  <a:pos x="14" y="2"/>
                </a:cxn>
                <a:cxn ang="0">
                  <a:pos x="19" y="0"/>
                </a:cxn>
                <a:cxn ang="0">
                  <a:pos x="21" y="2"/>
                </a:cxn>
                <a:cxn ang="0">
                  <a:pos x="23" y="7"/>
                </a:cxn>
                <a:cxn ang="0">
                  <a:pos x="26" y="10"/>
                </a:cxn>
                <a:cxn ang="0">
                  <a:pos x="25" y="13"/>
                </a:cxn>
              </a:cxnLst>
              <a:rect l="0" t="0" r="r" b="b"/>
              <a:pathLst>
                <a:path w="26" h="17">
                  <a:moveTo>
                    <a:pt x="25" y="13"/>
                  </a:moveTo>
                  <a:cubicBezTo>
                    <a:pt x="25" y="13"/>
                    <a:pt x="22" y="13"/>
                    <a:pt x="21" y="13"/>
                  </a:cubicBezTo>
                  <a:cubicBezTo>
                    <a:pt x="20" y="14"/>
                    <a:pt x="19" y="16"/>
                    <a:pt x="18" y="16"/>
                  </a:cubicBezTo>
                  <a:cubicBezTo>
                    <a:pt x="16" y="17"/>
                    <a:pt x="12" y="17"/>
                    <a:pt x="10" y="16"/>
                  </a:cubicBezTo>
                  <a:cubicBezTo>
                    <a:pt x="8" y="16"/>
                    <a:pt x="4" y="15"/>
                    <a:pt x="2" y="14"/>
                  </a:cubicBezTo>
                  <a:cubicBezTo>
                    <a:pt x="1" y="13"/>
                    <a:pt x="0" y="11"/>
                    <a:pt x="0" y="10"/>
                  </a:cubicBezTo>
                  <a:cubicBezTo>
                    <a:pt x="0" y="9"/>
                    <a:pt x="3" y="7"/>
                    <a:pt x="4" y="6"/>
                  </a:cubicBezTo>
                  <a:cubicBezTo>
                    <a:pt x="5" y="5"/>
                    <a:pt x="9" y="6"/>
                    <a:pt x="10" y="5"/>
                  </a:cubicBezTo>
                  <a:cubicBezTo>
                    <a:pt x="11" y="5"/>
                    <a:pt x="13" y="2"/>
                    <a:pt x="14" y="2"/>
                  </a:cubicBezTo>
                  <a:cubicBezTo>
                    <a:pt x="15" y="1"/>
                    <a:pt x="18" y="0"/>
                    <a:pt x="19" y="0"/>
                  </a:cubicBezTo>
                  <a:cubicBezTo>
                    <a:pt x="20" y="0"/>
                    <a:pt x="21" y="2"/>
                    <a:pt x="21" y="2"/>
                  </a:cubicBezTo>
                  <a:cubicBezTo>
                    <a:pt x="22" y="3"/>
                    <a:pt x="23" y="6"/>
                    <a:pt x="23" y="7"/>
                  </a:cubicBezTo>
                  <a:cubicBezTo>
                    <a:pt x="24" y="7"/>
                    <a:pt x="25" y="9"/>
                    <a:pt x="26" y="10"/>
                  </a:cubicBezTo>
                  <a:cubicBezTo>
                    <a:pt x="26" y="10"/>
                    <a:pt x="26" y="12"/>
                    <a:pt x="25"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8" name="Freeform 25">
              <a:extLst>
                <a:ext uri="{FF2B5EF4-FFF2-40B4-BE49-F238E27FC236}">
                  <a16:creationId xmlns:a16="http://schemas.microsoft.com/office/drawing/2014/main" id="{F2447E52-6AB7-4930-BB44-2D34BE07F079}"/>
                </a:ext>
              </a:extLst>
            </p:cNvPr>
            <p:cNvSpPr>
              <a:spLocks/>
            </p:cNvSpPr>
            <p:nvPr/>
          </p:nvSpPr>
          <p:spPr bwMode="auto">
            <a:xfrm>
              <a:off x="8731246" y="5335150"/>
              <a:ext cx="35246" cy="29824"/>
            </a:xfrm>
            <a:custGeom>
              <a:avLst/>
              <a:gdLst/>
              <a:ahLst/>
              <a:cxnLst>
                <a:cxn ang="0">
                  <a:pos x="11" y="8"/>
                </a:cxn>
                <a:cxn ang="0">
                  <a:pos x="9" y="10"/>
                </a:cxn>
                <a:cxn ang="0">
                  <a:pos x="2" y="10"/>
                </a:cxn>
                <a:cxn ang="0">
                  <a:pos x="1" y="6"/>
                </a:cxn>
                <a:cxn ang="0">
                  <a:pos x="3" y="1"/>
                </a:cxn>
                <a:cxn ang="0">
                  <a:pos x="8" y="2"/>
                </a:cxn>
                <a:cxn ang="0">
                  <a:pos x="11" y="0"/>
                </a:cxn>
                <a:cxn ang="0">
                  <a:pos x="13" y="3"/>
                </a:cxn>
                <a:cxn ang="0">
                  <a:pos x="14" y="6"/>
                </a:cxn>
                <a:cxn ang="0">
                  <a:pos x="11" y="8"/>
                </a:cxn>
              </a:cxnLst>
              <a:rect l="0" t="0" r="r" b="b"/>
              <a:pathLst>
                <a:path w="14" h="11">
                  <a:moveTo>
                    <a:pt x="11" y="8"/>
                  </a:moveTo>
                  <a:cubicBezTo>
                    <a:pt x="10" y="8"/>
                    <a:pt x="9" y="10"/>
                    <a:pt x="9" y="10"/>
                  </a:cubicBezTo>
                  <a:cubicBezTo>
                    <a:pt x="7" y="11"/>
                    <a:pt x="4" y="11"/>
                    <a:pt x="2" y="10"/>
                  </a:cubicBezTo>
                  <a:cubicBezTo>
                    <a:pt x="1" y="10"/>
                    <a:pt x="0" y="7"/>
                    <a:pt x="1" y="6"/>
                  </a:cubicBezTo>
                  <a:cubicBezTo>
                    <a:pt x="1" y="4"/>
                    <a:pt x="2" y="2"/>
                    <a:pt x="3" y="1"/>
                  </a:cubicBezTo>
                  <a:cubicBezTo>
                    <a:pt x="4" y="1"/>
                    <a:pt x="7" y="2"/>
                    <a:pt x="8" y="2"/>
                  </a:cubicBezTo>
                  <a:cubicBezTo>
                    <a:pt x="9" y="2"/>
                    <a:pt x="10" y="0"/>
                    <a:pt x="11" y="0"/>
                  </a:cubicBezTo>
                  <a:cubicBezTo>
                    <a:pt x="12" y="0"/>
                    <a:pt x="12" y="2"/>
                    <a:pt x="13" y="3"/>
                  </a:cubicBezTo>
                  <a:cubicBezTo>
                    <a:pt x="13" y="4"/>
                    <a:pt x="14" y="5"/>
                    <a:pt x="14" y="6"/>
                  </a:cubicBezTo>
                  <a:cubicBezTo>
                    <a:pt x="13" y="7"/>
                    <a:pt x="12" y="7"/>
                    <a:pt x="1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9" name="Freeform 26">
              <a:extLst>
                <a:ext uri="{FF2B5EF4-FFF2-40B4-BE49-F238E27FC236}">
                  <a16:creationId xmlns:a16="http://schemas.microsoft.com/office/drawing/2014/main" id="{10561506-A2D0-49D3-9C46-8D4242D36D04}"/>
                </a:ext>
              </a:extLst>
            </p:cNvPr>
            <p:cNvSpPr>
              <a:spLocks/>
            </p:cNvSpPr>
            <p:nvPr/>
          </p:nvSpPr>
          <p:spPr bwMode="auto">
            <a:xfrm>
              <a:off x="8782757" y="5028788"/>
              <a:ext cx="81335" cy="103024"/>
            </a:xfrm>
            <a:custGeom>
              <a:avLst/>
              <a:gdLst/>
              <a:ahLst/>
              <a:cxnLst>
                <a:cxn ang="0">
                  <a:pos x="27" y="36"/>
                </a:cxn>
                <a:cxn ang="0">
                  <a:pos x="24" y="39"/>
                </a:cxn>
                <a:cxn ang="0">
                  <a:pos x="21" y="38"/>
                </a:cxn>
                <a:cxn ang="0">
                  <a:pos x="19" y="33"/>
                </a:cxn>
                <a:cxn ang="0">
                  <a:pos x="13" y="32"/>
                </a:cxn>
                <a:cxn ang="0">
                  <a:pos x="9" y="29"/>
                </a:cxn>
                <a:cxn ang="0">
                  <a:pos x="7" y="24"/>
                </a:cxn>
                <a:cxn ang="0">
                  <a:pos x="5" y="25"/>
                </a:cxn>
                <a:cxn ang="0">
                  <a:pos x="1" y="24"/>
                </a:cxn>
                <a:cxn ang="0">
                  <a:pos x="1" y="20"/>
                </a:cxn>
                <a:cxn ang="0">
                  <a:pos x="7" y="14"/>
                </a:cxn>
                <a:cxn ang="0">
                  <a:pos x="11" y="8"/>
                </a:cxn>
                <a:cxn ang="0">
                  <a:pos x="12" y="3"/>
                </a:cxn>
                <a:cxn ang="0">
                  <a:pos x="16" y="0"/>
                </a:cxn>
                <a:cxn ang="0">
                  <a:pos x="23" y="0"/>
                </a:cxn>
                <a:cxn ang="0">
                  <a:pos x="27" y="1"/>
                </a:cxn>
                <a:cxn ang="0">
                  <a:pos x="27" y="4"/>
                </a:cxn>
                <a:cxn ang="0">
                  <a:pos x="25" y="6"/>
                </a:cxn>
                <a:cxn ang="0">
                  <a:pos x="22" y="5"/>
                </a:cxn>
                <a:cxn ang="0">
                  <a:pos x="18" y="6"/>
                </a:cxn>
                <a:cxn ang="0">
                  <a:pos x="15" y="8"/>
                </a:cxn>
                <a:cxn ang="0">
                  <a:pos x="14" y="10"/>
                </a:cxn>
                <a:cxn ang="0">
                  <a:pos x="19" y="13"/>
                </a:cxn>
                <a:cxn ang="0">
                  <a:pos x="23" y="12"/>
                </a:cxn>
                <a:cxn ang="0">
                  <a:pos x="27" y="13"/>
                </a:cxn>
                <a:cxn ang="0">
                  <a:pos x="27" y="18"/>
                </a:cxn>
                <a:cxn ang="0">
                  <a:pos x="30" y="22"/>
                </a:cxn>
                <a:cxn ang="0">
                  <a:pos x="30" y="28"/>
                </a:cxn>
                <a:cxn ang="0">
                  <a:pos x="28" y="32"/>
                </a:cxn>
                <a:cxn ang="0">
                  <a:pos x="27" y="36"/>
                </a:cxn>
              </a:cxnLst>
              <a:rect l="0" t="0" r="r" b="b"/>
              <a:pathLst>
                <a:path w="31" h="40">
                  <a:moveTo>
                    <a:pt x="27" y="36"/>
                  </a:moveTo>
                  <a:cubicBezTo>
                    <a:pt x="26" y="37"/>
                    <a:pt x="25" y="39"/>
                    <a:pt x="24" y="39"/>
                  </a:cubicBezTo>
                  <a:cubicBezTo>
                    <a:pt x="24" y="40"/>
                    <a:pt x="22" y="39"/>
                    <a:pt x="21" y="38"/>
                  </a:cubicBezTo>
                  <a:cubicBezTo>
                    <a:pt x="20" y="37"/>
                    <a:pt x="20" y="34"/>
                    <a:pt x="19" y="33"/>
                  </a:cubicBezTo>
                  <a:cubicBezTo>
                    <a:pt x="18" y="32"/>
                    <a:pt x="14" y="33"/>
                    <a:pt x="13" y="32"/>
                  </a:cubicBezTo>
                  <a:cubicBezTo>
                    <a:pt x="12" y="31"/>
                    <a:pt x="10" y="30"/>
                    <a:pt x="9" y="29"/>
                  </a:cubicBezTo>
                  <a:cubicBezTo>
                    <a:pt x="8" y="28"/>
                    <a:pt x="9" y="25"/>
                    <a:pt x="7" y="24"/>
                  </a:cubicBezTo>
                  <a:cubicBezTo>
                    <a:pt x="7" y="24"/>
                    <a:pt x="5" y="25"/>
                    <a:pt x="5" y="25"/>
                  </a:cubicBezTo>
                  <a:cubicBezTo>
                    <a:pt x="4" y="25"/>
                    <a:pt x="1" y="24"/>
                    <a:pt x="1" y="24"/>
                  </a:cubicBezTo>
                  <a:cubicBezTo>
                    <a:pt x="0" y="23"/>
                    <a:pt x="1" y="21"/>
                    <a:pt x="1" y="20"/>
                  </a:cubicBezTo>
                  <a:cubicBezTo>
                    <a:pt x="2" y="18"/>
                    <a:pt x="6" y="16"/>
                    <a:pt x="7" y="14"/>
                  </a:cubicBezTo>
                  <a:cubicBezTo>
                    <a:pt x="8" y="12"/>
                    <a:pt x="10" y="9"/>
                    <a:pt x="11" y="8"/>
                  </a:cubicBezTo>
                  <a:cubicBezTo>
                    <a:pt x="11" y="6"/>
                    <a:pt x="11" y="4"/>
                    <a:pt x="12" y="3"/>
                  </a:cubicBezTo>
                  <a:cubicBezTo>
                    <a:pt x="13" y="2"/>
                    <a:pt x="15" y="1"/>
                    <a:pt x="16" y="0"/>
                  </a:cubicBezTo>
                  <a:cubicBezTo>
                    <a:pt x="18" y="0"/>
                    <a:pt x="21" y="0"/>
                    <a:pt x="23" y="0"/>
                  </a:cubicBezTo>
                  <a:cubicBezTo>
                    <a:pt x="24" y="0"/>
                    <a:pt x="26" y="0"/>
                    <a:pt x="27" y="1"/>
                  </a:cubicBezTo>
                  <a:cubicBezTo>
                    <a:pt x="27" y="2"/>
                    <a:pt x="27" y="4"/>
                    <a:pt x="27" y="4"/>
                  </a:cubicBezTo>
                  <a:cubicBezTo>
                    <a:pt x="27" y="5"/>
                    <a:pt x="25" y="6"/>
                    <a:pt x="25" y="6"/>
                  </a:cubicBezTo>
                  <a:cubicBezTo>
                    <a:pt x="24" y="6"/>
                    <a:pt x="23" y="5"/>
                    <a:pt x="22" y="5"/>
                  </a:cubicBezTo>
                  <a:cubicBezTo>
                    <a:pt x="21" y="5"/>
                    <a:pt x="19" y="5"/>
                    <a:pt x="18" y="6"/>
                  </a:cubicBezTo>
                  <a:cubicBezTo>
                    <a:pt x="17" y="6"/>
                    <a:pt x="16" y="7"/>
                    <a:pt x="15" y="8"/>
                  </a:cubicBezTo>
                  <a:cubicBezTo>
                    <a:pt x="15" y="8"/>
                    <a:pt x="14" y="10"/>
                    <a:pt x="14" y="10"/>
                  </a:cubicBezTo>
                  <a:cubicBezTo>
                    <a:pt x="15" y="12"/>
                    <a:pt x="18" y="13"/>
                    <a:pt x="19" y="13"/>
                  </a:cubicBezTo>
                  <a:cubicBezTo>
                    <a:pt x="20" y="13"/>
                    <a:pt x="22" y="12"/>
                    <a:pt x="23" y="12"/>
                  </a:cubicBezTo>
                  <a:cubicBezTo>
                    <a:pt x="24" y="11"/>
                    <a:pt x="26" y="12"/>
                    <a:pt x="27" y="13"/>
                  </a:cubicBezTo>
                  <a:cubicBezTo>
                    <a:pt x="27" y="14"/>
                    <a:pt x="26" y="17"/>
                    <a:pt x="27" y="18"/>
                  </a:cubicBezTo>
                  <a:cubicBezTo>
                    <a:pt x="27" y="19"/>
                    <a:pt x="30" y="21"/>
                    <a:pt x="30" y="22"/>
                  </a:cubicBezTo>
                  <a:cubicBezTo>
                    <a:pt x="31" y="24"/>
                    <a:pt x="31" y="27"/>
                    <a:pt x="30" y="28"/>
                  </a:cubicBezTo>
                  <a:cubicBezTo>
                    <a:pt x="30" y="29"/>
                    <a:pt x="28" y="31"/>
                    <a:pt x="28" y="32"/>
                  </a:cubicBezTo>
                  <a:cubicBezTo>
                    <a:pt x="27" y="33"/>
                    <a:pt x="27" y="35"/>
                    <a:pt x="27" y="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0" name="Freeform 27">
              <a:extLst>
                <a:ext uri="{FF2B5EF4-FFF2-40B4-BE49-F238E27FC236}">
                  <a16:creationId xmlns:a16="http://schemas.microsoft.com/office/drawing/2014/main" id="{2A1E21D3-A614-484C-BE27-EB6866E5DA84}"/>
                </a:ext>
              </a:extLst>
            </p:cNvPr>
            <p:cNvSpPr>
              <a:spLocks/>
            </p:cNvSpPr>
            <p:nvPr/>
          </p:nvSpPr>
          <p:spPr bwMode="auto">
            <a:xfrm>
              <a:off x="8742090" y="5194170"/>
              <a:ext cx="371430" cy="482586"/>
            </a:xfrm>
            <a:custGeom>
              <a:avLst/>
              <a:gdLst/>
              <a:ahLst/>
              <a:cxnLst>
                <a:cxn ang="0">
                  <a:pos x="109" y="87"/>
                </a:cxn>
                <a:cxn ang="0">
                  <a:pos x="114" y="84"/>
                </a:cxn>
                <a:cxn ang="0">
                  <a:pos x="118" y="79"/>
                </a:cxn>
                <a:cxn ang="0">
                  <a:pos x="121" y="68"/>
                </a:cxn>
                <a:cxn ang="0">
                  <a:pos x="126" y="53"/>
                </a:cxn>
                <a:cxn ang="0">
                  <a:pos x="133" y="42"/>
                </a:cxn>
                <a:cxn ang="0">
                  <a:pos x="139" y="31"/>
                </a:cxn>
                <a:cxn ang="0">
                  <a:pos x="142" y="22"/>
                </a:cxn>
                <a:cxn ang="0">
                  <a:pos x="140" y="10"/>
                </a:cxn>
                <a:cxn ang="0">
                  <a:pos x="139" y="3"/>
                </a:cxn>
                <a:cxn ang="0">
                  <a:pos x="137" y="0"/>
                </a:cxn>
                <a:cxn ang="0">
                  <a:pos x="133" y="2"/>
                </a:cxn>
                <a:cxn ang="0">
                  <a:pos x="128" y="6"/>
                </a:cxn>
                <a:cxn ang="0">
                  <a:pos x="124" y="7"/>
                </a:cxn>
                <a:cxn ang="0">
                  <a:pos x="115" y="8"/>
                </a:cxn>
                <a:cxn ang="0">
                  <a:pos x="110" y="7"/>
                </a:cxn>
                <a:cxn ang="0">
                  <a:pos x="104" y="8"/>
                </a:cxn>
                <a:cxn ang="0">
                  <a:pos x="98" y="12"/>
                </a:cxn>
                <a:cxn ang="0">
                  <a:pos x="93" y="18"/>
                </a:cxn>
                <a:cxn ang="0">
                  <a:pos x="83" y="23"/>
                </a:cxn>
                <a:cxn ang="0">
                  <a:pos x="70" y="31"/>
                </a:cxn>
                <a:cxn ang="0">
                  <a:pos x="59" y="37"/>
                </a:cxn>
                <a:cxn ang="0">
                  <a:pos x="50" y="42"/>
                </a:cxn>
                <a:cxn ang="0">
                  <a:pos x="46" y="46"/>
                </a:cxn>
                <a:cxn ang="0">
                  <a:pos x="45" y="51"/>
                </a:cxn>
                <a:cxn ang="0">
                  <a:pos x="42" y="54"/>
                </a:cxn>
                <a:cxn ang="0">
                  <a:pos x="37" y="56"/>
                </a:cxn>
                <a:cxn ang="0">
                  <a:pos x="31" y="61"/>
                </a:cxn>
                <a:cxn ang="0">
                  <a:pos x="27" y="67"/>
                </a:cxn>
                <a:cxn ang="0">
                  <a:pos x="24" y="75"/>
                </a:cxn>
                <a:cxn ang="0">
                  <a:pos x="19" y="85"/>
                </a:cxn>
                <a:cxn ang="0">
                  <a:pos x="13" y="92"/>
                </a:cxn>
                <a:cxn ang="0">
                  <a:pos x="6" y="95"/>
                </a:cxn>
                <a:cxn ang="0">
                  <a:pos x="1" y="98"/>
                </a:cxn>
                <a:cxn ang="0">
                  <a:pos x="0" y="108"/>
                </a:cxn>
                <a:cxn ang="0">
                  <a:pos x="2" y="112"/>
                </a:cxn>
                <a:cxn ang="0">
                  <a:pos x="4" y="115"/>
                </a:cxn>
                <a:cxn ang="0">
                  <a:pos x="9" y="116"/>
                </a:cxn>
                <a:cxn ang="0">
                  <a:pos x="13" y="114"/>
                </a:cxn>
                <a:cxn ang="0">
                  <a:pos x="16" y="116"/>
                </a:cxn>
                <a:cxn ang="0">
                  <a:pos x="16" y="125"/>
                </a:cxn>
                <a:cxn ang="0">
                  <a:pos x="14" y="139"/>
                </a:cxn>
                <a:cxn ang="0">
                  <a:pos x="13" y="147"/>
                </a:cxn>
                <a:cxn ang="0">
                  <a:pos x="9" y="158"/>
                </a:cxn>
                <a:cxn ang="0">
                  <a:pos x="9" y="171"/>
                </a:cxn>
                <a:cxn ang="0">
                  <a:pos x="12" y="181"/>
                </a:cxn>
                <a:cxn ang="0">
                  <a:pos x="20" y="184"/>
                </a:cxn>
                <a:cxn ang="0">
                  <a:pos x="30" y="183"/>
                </a:cxn>
                <a:cxn ang="0">
                  <a:pos x="43" y="177"/>
                </a:cxn>
                <a:cxn ang="0">
                  <a:pos x="61" y="155"/>
                </a:cxn>
                <a:cxn ang="0">
                  <a:pos x="73" y="141"/>
                </a:cxn>
                <a:cxn ang="0">
                  <a:pos x="78" y="130"/>
                </a:cxn>
                <a:cxn ang="0">
                  <a:pos x="81" y="125"/>
                </a:cxn>
                <a:cxn ang="0">
                  <a:pos x="87" y="123"/>
                </a:cxn>
                <a:cxn ang="0">
                  <a:pos x="90" y="126"/>
                </a:cxn>
                <a:cxn ang="0">
                  <a:pos x="93" y="128"/>
                </a:cxn>
                <a:cxn ang="0">
                  <a:pos x="98" y="128"/>
                </a:cxn>
                <a:cxn ang="0">
                  <a:pos x="101" y="122"/>
                </a:cxn>
                <a:cxn ang="0">
                  <a:pos x="100" y="109"/>
                </a:cxn>
                <a:cxn ang="0">
                  <a:pos x="101" y="96"/>
                </a:cxn>
                <a:cxn ang="0">
                  <a:pos x="105" y="90"/>
                </a:cxn>
                <a:cxn ang="0">
                  <a:pos x="109" y="87"/>
                </a:cxn>
              </a:cxnLst>
              <a:rect l="0" t="0" r="r" b="b"/>
              <a:pathLst>
                <a:path w="142" h="185">
                  <a:moveTo>
                    <a:pt x="109" y="87"/>
                  </a:moveTo>
                  <a:cubicBezTo>
                    <a:pt x="110" y="87"/>
                    <a:pt x="113" y="85"/>
                    <a:pt x="114" y="84"/>
                  </a:cubicBezTo>
                  <a:cubicBezTo>
                    <a:pt x="115" y="83"/>
                    <a:pt x="117" y="80"/>
                    <a:pt x="118" y="79"/>
                  </a:cubicBezTo>
                  <a:cubicBezTo>
                    <a:pt x="119" y="76"/>
                    <a:pt x="120" y="71"/>
                    <a:pt x="121" y="68"/>
                  </a:cubicBezTo>
                  <a:cubicBezTo>
                    <a:pt x="122" y="64"/>
                    <a:pt x="124" y="57"/>
                    <a:pt x="126" y="53"/>
                  </a:cubicBezTo>
                  <a:cubicBezTo>
                    <a:pt x="127" y="50"/>
                    <a:pt x="131" y="45"/>
                    <a:pt x="133" y="42"/>
                  </a:cubicBezTo>
                  <a:cubicBezTo>
                    <a:pt x="135" y="39"/>
                    <a:pt x="138" y="34"/>
                    <a:pt x="139" y="31"/>
                  </a:cubicBezTo>
                  <a:cubicBezTo>
                    <a:pt x="140" y="29"/>
                    <a:pt x="142" y="24"/>
                    <a:pt x="142" y="22"/>
                  </a:cubicBezTo>
                  <a:cubicBezTo>
                    <a:pt x="142" y="19"/>
                    <a:pt x="141" y="13"/>
                    <a:pt x="140" y="10"/>
                  </a:cubicBezTo>
                  <a:cubicBezTo>
                    <a:pt x="140" y="8"/>
                    <a:pt x="140" y="5"/>
                    <a:pt x="139" y="3"/>
                  </a:cubicBezTo>
                  <a:cubicBezTo>
                    <a:pt x="139" y="2"/>
                    <a:pt x="138" y="0"/>
                    <a:pt x="137" y="0"/>
                  </a:cubicBezTo>
                  <a:cubicBezTo>
                    <a:pt x="136" y="0"/>
                    <a:pt x="133" y="1"/>
                    <a:pt x="133" y="2"/>
                  </a:cubicBezTo>
                  <a:cubicBezTo>
                    <a:pt x="131" y="2"/>
                    <a:pt x="130" y="5"/>
                    <a:pt x="128" y="6"/>
                  </a:cubicBezTo>
                  <a:cubicBezTo>
                    <a:pt x="127" y="6"/>
                    <a:pt x="125" y="7"/>
                    <a:pt x="124" y="7"/>
                  </a:cubicBezTo>
                  <a:cubicBezTo>
                    <a:pt x="122" y="8"/>
                    <a:pt x="118" y="8"/>
                    <a:pt x="115" y="8"/>
                  </a:cubicBezTo>
                  <a:cubicBezTo>
                    <a:pt x="114" y="8"/>
                    <a:pt x="112" y="7"/>
                    <a:pt x="110" y="7"/>
                  </a:cubicBezTo>
                  <a:cubicBezTo>
                    <a:pt x="109" y="7"/>
                    <a:pt x="105" y="8"/>
                    <a:pt x="104" y="8"/>
                  </a:cubicBezTo>
                  <a:cubicBezTo>
                    <a:pt x="102" y="9"/>
                    <a:pt x="99" y="11"/>
                    <a:pt x="98" y="12"/>
                  </a:cubicBezTo>
                  <a:cubicBezTo>
                    <a:pt x="97" y="13"/>
                    <a:pt x="95" y="17"/>
                    <a:pt x="93" y="18"/>
                  </a:cubicBezTo>
                  <a:cubicBezTo>
                    <a:pt x="91" y="20"/>
                    <a:pt x="86" y="22"/>
                    <a:pt x="83" y="23"/>
                  </a:cubicBezTo>
                  <a:cubicBezTo>
                    <a:pt x="80" y="25"/>
                    <a:pt x="74" y="29"/>
                    <a:pt x="70" y="31"/>
                  </a:cubicBezTo>
                  <a:cubicBezTo>
                    <a:pt x="67" y="33"/>
                    <a:pt x="62" y="36"/>
                    <a:pt x="59" y="37"/>
                  </a:cubicBezTo>
                  <a:cubicBezTo>
                    <a:pt x="56" y="38"/>
                    <a:pt x="52" y="41"/>
                    <a:pt x="50" y="42"/>
                  </a:cubicBezTo>
                  <a:cubicBezTo>
                    <a:pt x="49" y="43"/>
                    <a:pt x="46" y="44"/>
                    <a:pt x="46" y="46"/>
                  </a:cubicBezTo>
                  <a:cubicBezTo>
                    <a:pt x="45" y="47"/>
                    <a:pt x="46" y="50"/>
                    <a:pt x="45" y="51"/>
                  </a:cubicBezTo>
                  <a:cubicBezTo>
                    <a:pt x="45" y="52"/>
                    <a:pt x="43" y="53"/>
                    <a:pt x="42" y="54"/>
                  </a:cubicBezTo>
                  <a:cubicBezTo>
                    <a:pt x="41" y="55"/>
                    <a:pt x="38" y="56"/>
                    <a:pt x="37" y="56"/>
                  </a:cubicBezTo>
                  <a:cubicBezTo>
                    <a:pt x="35" y="57"/>
                    <a:pt x="32" y="59"/>
                    <a:pt x="31" y="61"/>
                  </a:cubicBezTo>
                  <a:cubicBezTo>
                    <a:pt x="30" y="62"/>
                    <a:pt x="28" y="66"/>
                    <a:pt x="27" y="67"/>
                  </a:cubicBezTo>
                  <a:cubicBezTo>
                    <a:pt x="26" y="69"/>
                    <a:pt x="25" y="73"/>
                    <a:pt x="24" y="75"/>
                  </a:cubicBezTo>
                  <a:cubicBezTo>
                    <a:pt x="23" y="78"/>
                    <a:pt x="21" y="83"/>
                    <a:pt x="19" y="85"/>
                  </a:cubicBezTo>
                  <a:cubicBezTo>
                    <a:pt x="18" y="87"/>
                    <a:pt x="15" y="90"/>
                    <a:pt x="13" y="92"/>
                  </a:cubicBezTo>
                  <a:cubicBezTo>
                    <a:pt x="11" y="93"/>
                    <a:pt x="8" y="94"/>
                    <a:pt x="6" y="95"/>
                  </a:cubicBezTo>
                  <a:cubicBezTo>
                    <a:pt x="5" y="96"/>
                    <a:pt x="2" y="97"/>
                    <a:pt x="1" y="98"/>
                  </a:cubicBezTo>
                  <a:cubicBezTo>
                    <a:pt x="0" y="100"/>
                    <a:pt x="0" y="105"/>
                    <a:pt x="0" y="108"/>
                  </a:cubicBezTo>
                  <a:cubicBezTo>
                    <a:pt x="0" y="109"/>
                    <a:pt x="2" y="111"/>
                    <a:pt x="2" y="112"/>
                  </a:cubicBezTo>
                  <a:cubicBezTo>
                    <a:pt x="3" y="113"/>
                    <a:pt x="3" y="115"/>
                    <a:pt x="4" y="115"/>
                  </a:cubicBezTo>
                  <a:cubicBezTo>
                    <a:pt x="5" y="116"/>
                    <a:pt x="8" y="116"/>
                    <a:pt x="9" y="116"/>
                  </a:cubicBezTo>
                  <a:cubicBezTo>
                    <a:pt x="10" y="116"/>
                    <a:pt x="12" y="114"/>
                    <a:pt x="13" y="114"/>
                  </a:cubicBezTo>
                  <a:cubicBezTo>
                    <a:pt x="13" y="114"/>
                    <a:pt x="15" y="115"/>
                    <a:pt x="16" y="116"/>
                  </a:cubicBezTo>
                  <a:cubicBezTo>
                    <a:pt x="17" y="118"/>
                    <a:pt x="16" y="123"/>
                    <a:pt x="16" y="125"/>
                  </a:cubicBezTo>
                  <a:cubicBezTo>
                    <a:pt x="16" y="128"/>
                    <a:pt x="14" y="135"/>
                    <a:pt x="14" y="139"/>
                  </a:cubicBezTo>
                  <a:cubicBezTo>
                    <a:pt x="13" y="141"/>
                    <a:pt x="13" y="145"/>
                    <a:pt x="13" y="147"/>
                  </a:cubicBezTo>
                  <a:cubicBezTo>
                    <a:pt x="12" y="150"/>
                    <a:pt x="9" y="155"/>
                    <a:pt x="9" y="158"/>
                  </a:cubicBezTo>
                  <a:cubicBezTo>
                    <a:pt x="8" y="161"/>
                    <a:pt x="9" y="168"/>
                    <a:pt x="9" y="171"/>
                  </a:cubicBezTo>
                  <a:cubicBezTo>
                    <a:pt x="9" y="174"/>
                    <a:pt x="10" y="179"/>
                    <a:pt x="12" y="181"/>
                  </a:cubicBezTo>
                  <a:cubicBezTo>
                    <a:pt x="13" y="182"/>
                    <a:pt x="18" y="184"/>
                    <a:pt x="20" y="184"/>
                  </a:cubicBezTo>
                  <a:cubicBezTo>
                    <a:pt x="22" y="185"/>
                    <a:pt x="27" y="184"/>
                    <a:pt x="30" y="183"/>
                  </a:cubicBezTo>
                  <a:cubicBezTo>
                    <a:pt x="33" y="182"/>
                    <a:pt x="40" y="179"/>
                    <a:pt x="43" y="177"/>
                  </a:cubicBezTo>
                  <a:cubicBezTo>
                    <a:pt x="48" y="172"/>
                    <a:pt x="57" y="161"/>
                    <a:pt x="61" y="155"/>
                  </a:cubicBezTo>
                  <a:cubicBezTo>
                    <a:pt x="64" y="152"/>
                    <a:pt x="70" y="144"/>
                    <a:pt x="73" y="141"/>
                  </a:cubicBezTo>
                  <a:cubicBezTo>
                    <a:pt x="74" y="138"/>
                    <a:pt x="76" y="132"/>
                    <a:pt x="78" y="130"/>
                  </a:cubicBezTo>
                  <a:cubicBezTo>
                    <a:pt x="79" y="128"/>
                    <a:pt x="80" y="126"/>
                    <a:pt x="81" y="125"/>
                  </a:cubicBezTo>
                  <a:cubicBezTo>
                    <a:pt x="82" y="124"/>
                    <a:pt x="85" y="123"/>
                    <a:pt x="87" y="123"/>
                  </a:cubicBezTo>
                  <a:cubicBezTo>
                    <a:pt x="88" y="123"/>
                    <a:pt x="89" y="125"/>
                    <a:pt x="90" y="126"/>
                  </a:cubicBezTo>
                  <a:cubicBezTo>
                    <a:pt x="90" y="126"/>
                    <a:pt x="92" y="128"/>
                    <a:pt x="93" y="128"/>
                  </a:cubicBezTo>
                  <a:cubicBezTo>
                    <a:pt x="94" y="129"/>
                    <a:pt x="97" y="129"/>
                    <a:pt x="98" y="128"/>
                  </a:cubicBezTo>
                  <a:cubicBezTo>
                    <a:pt x="99" y="127"/>
                    <a:pt x="101" y="124"/>
                    <a:pt x="101" y="122"/>
                  </a:cubicBezTo>
                  <a:cubicBezTo>
                    <a:pt x="102" y="119"/>
                    <a:pt x="100" y="112"/>
                    <a:pt x="100" y="109"/>
                  </a:cubicBezTo>
                  <a:cubicBezTo>
                    <a:pt x="100" y="106"/>
                    <a:pt x="100" y="99"/>
                    <a:pt x="101" y="96"/>
                  </a:cubicBezTo>
                  <a:cubicBezTo>
                    <a:pt x="102" y="94"/>
                    <a:pt x="104" y="91"/>
                    <a:pt x="105" y="90"/>
                  </a:cubicBezTo>
                  <a:cubicBezTo>
                    <a:pt x="106" y="89"/>
                    <a:pt x="108" y="88"/>
                    <a:pt x="109" y="8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1" name="Freeform 28">
              <a:extLst>
                <a:ext uri="{FF2B5EF4-FFF2-40B4-BE49-F238E27FC236}">
                  <a16:creationId xmlns:a16="http://schemas.microsoft.com/office/drawing/2014/main" id="{EC28D8C8-5649-4863-9719-7719937E170B}"/>
                </a:ext>
              </a:extLst>
            </p:cNvPr>
            <p:cNvSpPr>
              <a:spLocks/>
            </p:cNvSpPr>
            <p:nvPr/>
          </p:nvSpPr>
          <p:spPr bwMode="auto">
            <a:xfrm>
              <a:off x="8140213" y="4247974"/>
              <a:ext cx="29824" cy="21689"/>
            </a:xfrm>
            <a:custGeom>
              <a:avLst/>
              <a:gdLst/>
              <a:ahLst/>
              <a:cxnLst>
                <a:cxn ang="0">
                  <a:pos x="11" y="4"/>
                </a:cxn>
                <a:cxn ang="0">
                  <a:pos x="5" y="7"/>
                </a:cxn>
                <a:cxn ang="0">
                  <a:pos x="1" y="6"/>
                </a:cxn>
                <a:cxn ang="0">
                  <a:pos x="1" y="2"/>
                </a:cxn>
                <a:cxn ang="0">
                  <a:pos x="4" y="0"/>
                </a:cxn>
                <a:cxn ang="0">
                  <a:pos x="8" y="1"/>
                </a:cxn>
                <a:cxn ang="0">
                  <a:pos x="11" y="4"/>
                </a:cxn>
              </a:cxnLst>
              <a:rect l="0" t="0" r="r" b="b"/>
              <a:pathLst>
                <a:path w="11" h="8">
                  <a:moveTo>
                    <a:pt x="11" y="4"/>
                  </a:moveTo>
                  <a:cubicBezTo>
                    <a:pt x="10" y="6"/>
                    <a:pt x="7" y="7"/>
                    <a:pt x="5" y="7"/>
                  </a:cubicBezTo>
                  <a:cubicBezTo>
                    <a:pt x="4" y="8"/>
                    <a:pt x="2" y="6"/>
                    <a:pt x="1" y="6"/>
                  </a:cubicBezTo>
                  <a:cubicBezTo>
                    <a:pt x="1" y="5"/>
                    <a:pt x="0" y="3"/>
                    <a:pt x="1" y="2"/>
                  </a:cubicBezTo>
                  <a:cubicBezTo>
                    <a:pt x="1" y="1"/>
                    <a:pt x="3" y="0"/>
                    <a:pt x="4" y="0"/>
                  </a:cubicBezTo>
                  <a:cubicBezTo>
                    <a:pt x="5" y="0"/>
                    <a:pt x="7" y="1"/>
                    <a:pt x="8" y="1"/>
                  </a:cubicBezTo>
                  <a:cubicBezTo>
                    <a:pt x="9" y="2"/>
                    <a:pt x="11" y="3"/>
                    <a:pt x="11"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2" name="Freeform 29">
              <a:extLst>
                <a:ext uri="{FF2B5EF4-FFF2-40B4-BE49-F238E27FC236}">
                  <a16:creationId xmlns:a16="http://schemas.microsoft.com/office/drawing/2014/main" id="{B2EAE52D-341B-4C50-B7E5-5CAD262E2476}"/>
                </a:ext>
              </a:extLst>
            </p:cNvPr>
            <p:cNvSpPr>
              <a:spLocks/>
            </p:cNvSpPr>
            <p:nvPr/>
          </p:nvSpPr>
          <p:spPr bwMode="auto">
            <a:xfrm>
              <a:off x="7828429" y="4228997"/>
              <a:ext cx="32534" cy="27112"/>
            </a:xfrm>
            <a:custGeom>
              <a:avLst/>
              <a:gdLst/>
              <a:ahLst/>
              <a:cxnLst>
                <a:cxn ang="0">
                  <a:pos x="13" y="6"/>
                </a:cxn>
                <a:cxn ang="0">
                  <a:pos x="11" y="8"/>
                </a:cxn>
                <a:cxn ang="0">
                  <a:pos x="9" y="9"/>
                </a:cxn>
                <a:cxn ang="0">
                  <a:pos x="6" y="8"/>
                </a:cxn>
                <a:cxn ang="0">
                  <a:pos x="2" y="9"/>
                </a:cxn>
                <a:cxn ang="0">
                  <a:pos x="0" y="7"/>
                </a:cxn>
                <a:cxn ang="0">
                  <a:pos x="3" y="4"/>
                </a:cxn>
                <a:cxn ang="0">
                  <a:pos x="4" y="0"/>
                </a:cxn>
                <a:cxn ang="0">
                  <a:pos x="6" y="0"/>
                </a:cxn>
                <a:cxn ang="0">
                  <a:pos x="9" y="1"/>
                </a:cxn>
                <a:cxn ang="0">
                  <a:pos x="13" y="4"/>
                </a:cxn>
                <a:cxn ang="0">
                  <a:pos x="13" y="6"/>
                </a:cxn>
              </a:cxnLst>
              <a:rect l="0" t="0" r="r" b="b"/>
              <a:pathLst>
                <a:path w="13" h="10">
                  <a:moveTo>
                    <a:pt x="13" y="6"/>
                  </a:moveTo>
                  <a:cubicBezTo>
                    <a:pt x="13" y="7"/>
                    <a:pt x="11" y="7"/>
                    <a:pt x="11" y="8"/>
                  </a:cubicBezTo>
                  <a:cubicBezTo>
                    <a:pt x="10" y="8"/>
                    <a:pt x="10" y="9"/>
                    <a:pt x="9" y="9"/>
                  </a:cubicBezTo>
                  <a:cubicBezTo>
                    <a:pt x="8" y="10"/>
                    <a:pt x="7" y="8"/>
                    <a:pt x="6" y="8"/>
                  </a:cubicBezTo>
                  <a:cubicBezTo>
                    <a:pt x="5" y="7"/>
                    <a:pt x="3" y="9"/>
                    <a:pt x="2" y="9"/>
                  </a:cubicBezTo>
                  <a:cubicBezTo>
                    <a:pt x="1" y="8"/>
                    <a:pt x="0" y="7"/>
                    <a:pt x="0" y="7"/>
                  </a:cubicBezTo>
                  <a:cubicBezTo>
                    <a:pt x="0" y="6"/>
                    <a:pt x="2" y="4"/>
                    <a:pt x="3" y="4"/>
                  </a:cubicBezTo>
                  <a:cubicBezTo>
                    <a:pt x="3" y="3"/>
                    <a:pt x="3" y="1"/>
                    <a:pt x="4" y="0"/>
                  </a:cubicBezTo>
                  <a:cubicBezTo>
                    <a:pt x="4" y="0"/>
                    <a:pt x="5" y="0"/>
                    <a:pt x="6" y="0"/>
                  </a:cubicBezTo>
                  <a:cubicBezTo>
                    <a:pt x="7" y="0"/>
                    <a:pt x="9" y="1"/>
                    <a:pt x="9" y="1"/>
                  </a:cubicBezTo>
                  <a:cubicBezTo>
                    <a:pt x="10" y="2"/>
                    <a:pt x="12" y="3"/>
                    <a:pt x="13" y="4"/>
                  </a:cubicBezTo>
                  <a:cubicBezTo>
                    <a:pt x="13" y="4"/>
                    <a:pt x="13" y="6"/>
                    <a:pt x="13"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3" name="Freeform 30">
              <a:extLst>
                <a:ext uri="{FF2B5EF4-FFF2-40B4-BE49-F238E27FC236}">
                  <a16:creationId xmlns:a16="http://schemas.microsoft.com/office/drawing/2014/main" id="{76311BDB-0ADC-4D69-9AD7-8891CDB38ABD}"/>
                </a:ext>
              </a:extLst>
            </p:cNvPr>
            <p:cNvSpPr>
              <a:spLocks/>
            </p:cNvSpPr>
            <p:nvPr/>
          </p:nvSpPr>
          <p:spPr bwMode="auto">
            <a:xfrm>
              <a:off x="7874520" y="4182907"/>
              <a:ext cx="56935" cy="94891"/>
            </a:xfrm>
            <a:custGeom>
              <a:avLst/>
              <a:gdLst/>
              <a:ahLst/>
              <a:cxnLst>
                <a:cxn ang="0">
                  <a:pos x="8" y="31"/>
                </a:cxn>
                <a:cxn ang="0">
                  <a:pos x="7" y="37"/>
                </a:cxn>
                <a:cxn ang="0">
                  <a:pos x="5" y="35"/>
                </a:cxn>
                <a:cxn ang="0">
                  <a:pos x="3" y="29"/>
                </a:cxn>
                <a:cxn ang="0">
                  <a:pos x="0" y="26"/>
                </a:cxn>
                <a:cxn ang="0">
                  <a:pos x="0" y="23"/>
                </a:cxn>
                <a:cxn ang="0">
                  <a:pos x="2" y="19"/>
                </a:cxn>
                <a:cxn ang="0">
                  <a:pos x="5" y="17"/>
                </a:cxn>
                <a:cxn ang="0">
                  <a:pos x="7" y="13"/>
                </a:cxn>
                <a:cxn ang="0">
                  <a:pos x="5" y="8"/>
                </a:cxn>
                <a:cxn ang="0">
                  <a:pos x="5" y="5"/>
                </a:cxn>
                <a:cxn ang="0">
                  <a:pos x="7" y="1"/>
                </a:cxn>
                <a:cxn ang="0">
                  <a:pos x="13" y="2"/>
                </a:cxn>
                <a:cxn ang="0">
                  <a:pos x="16" y="7"/>
                </a:cxn>
                <a:cxn ang="0">
                  <a:pos x="18" y="13"/>
                </a:cxn>
                <a:cxn ang="0">
                  <a:pos x="22" y="14"/>
                </a:cxn>
                <a:cxn ang="0">
                  <a:pos x="21" y="17"/>
                </a:cxn>
                <a:cxn ang="0">
                  <a:pos x="18" y="19"/>
                </a:cxn>
                <a:cxn ang="0">
                  <a:pos x="15" y="21"/>
                </a:cxn>
                <a:cxn ang="0">
                  <a:pos x="13" y="23"/>
                </a:cxn>
                <a:cxn ang="0">
                  <a:pos x="10" y="23"/>
                </a:cxn>
                <a:cxn ang="0">
                  <a:pos x="7" y="25"/>
                </a:cxn>
                <a:cxn ang="0">
                  <a:pos x="7" y="28"/>
                </a:cxn>
                <a:cxn ang="0">
                  <a:pos x="8" y="31"/>
                </a:cxn>
              </a:cxnLst>
              <a:rect l="0" t="0" r="r" b="b"/>
              <a:pathLst>
                <a:path w="22" h="37">
                  <a:moveTo>
                    <a:pt x="8" y="31"/>
                  </a:moveTo>
                  <a:cubicBezTo>
                    <a:pt x="8" y="33"/>
                    <a:pt x="9" y="36"/>
                    <a:pt x="7" y="37"/>
                  </a:cubicBezTo>
                  <a:cubicBezTo>
                    <a:pt x="7" y="37"/>
                    <a:pt x="5" y="36"/>
                    <a:pt x="5" y="35"/>
                  </a:cubicBezTo>
                  <a:cubicBezTo>
                    <a:pt x="4" y="34"/>
                    <a:pt x="4" y="30"/>
                    <a:pt x="3" y="29"/>
                  </a:cubicBezTo>
                  <a:cubicBezTo>
                    <a:pt x="3" y="28"/>
                    <a:pt x="1" y="27"/>
                    <a:pt x="0" y="26"/>
                  </a:cubicBezTo>
                  <a:cubicBezTo>
                    <a:pt x="0" y="26"/>
                    <a:pt x="0" y="24"/>
                    <a:pt x="0" y="23"/>
                  </a:cubicBezTo>
                  <a:cubicBezTo>
                    <a:pt x="0" y="22"/>
                    <a:pt x="1" y="20"/>
                    <a:pt x="2" y="19"/>
                  </a:cubicBezTo>
                  <a:cubicBezTo>
                    <a:pt x="2" y="18"/>
                    <a:pt x="5" y="18"/>
                    <a:pt x="5" y="17"/>
                  </a:cubicBezTo>
                  <a:cubicBezTo>
                    <a:pt x="6" y="16"/>
                    <a:pt x="7" y="14"/>
                    <a:pt x="7" y="13"/>
                  </a:cubicBezTo>
                  <a:cubicBezTo>
                    <a:pt x="7" y="11"/>
                    <a:pt x="5" y="9"/>
                    <a:pt x="5" y="8"/>
                  </a:cubicBezTo>
                  <a:cubicBezTo>
                    <a:pt x="5" y="7"/>
                    <a:pt x="5" y="6"/>
                    <a:pt x="5" y="5"/>
                  </a:cubicBezTo>
                  <a:cubicBezTo>
                    <a:pt x="6" y="4"/>
                    <a:pt x="6" y="1"/>
                    <a:pt x="7" y="1"/>
                  </a:cubicBezTo>
                  <a:cubicBezTo>
                    <a:pt x="8" y="0"/>
                    <a:pt x="12" y="1"/>
                    <a:pt x="13" y="2"/>
                  </a:cubicBezTo>
                  <a:cubicBezTo>
                    <a:pt x="14" y="3"/>
                    <a:pt x="16" y="6"/>
                    <a:pt x="16" y="7"/>
                  </a:cubicBezTo>
                  <a:cubicBezTo>
                    <a:pt x="17" y="9"/>
                    <a:pt x="17" y="12"/>
                    <a:pt x="18" y="13"/>
                  </a:cubicBezTo>
                  <a:cubicBezTo>
                    <a:pt x="19" y="13"/>
                    <a:pt x="21" y="13"/>
                    <a:pt x="22" y="14"/>
                  </a:cubicBezTo>
                  <a:cubicBezTo>
                    <a:pt x="22" y="15"/>
                    <a:pt x="22" y="17"/>
                    <a:pt x="21" y="17"/>
                  </a:cubicBezTo>
                  <a:cubicBezTo>
                    <a:pt x="21" y="18"/>
                    <a:pt x="19" y="19"/>
                    <a:pt x="18" y="19"/>
                  </a:cubicBezTo>
                  <a:cubicBezTo>
                    <a:pt x="17" y="20"/>
                    <a:pt x="16" y="20"/>
                    <a:pt x="15" y="21"/>
                  </a:cubicBezTo>
                  <a:cubicBezTo>
                    <a:pt x="15" y="21"/>
                    <a:pt x="14" y="23"/>
                    <a:pt x="13" y="23"/>
                  </a:cubicBezTo>
                  <a:cubicBezTo>
                    <a:pt x="13" y="23"/>
                    <a:pt x="11" y="23"/>
                    <a:pt x="10" y="23"/>
                  </a:cubicBezTo>
                  <a:cubicBezTo>
                    <a:pt x="9" y="23"/>
                    <a:pt x="8" y="24"/>
                    <a:pt x="7" y="25"/>
                  </a:cubicBezTo>
                  <a:cubicBezTo>
                    <a:pt x="7" y="26"/>
                    <a:pt x="7" y="27"/>
                    <a:pt x="7" y="28"/>
                  </a:cubicBezTo>
                  <a:cubicBezTo>
                    <a:pt x="7" y="29"/>
                    <a:pt x="8" y="31"/>
                    <a:pt x="8"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4" name="Freeform 31">
              <a:extLst>
                <a:ext uri="{FF2B5EF4-FFF2-40B4-BE49-F238E27FC236}">
                  <a16:creationId xmlns:a16="http://schemas.microsoft.com/office/drawing/2014/main" id="{664498F4-59A6-4C10-9A82-95FDD0C08519}"/>
                </a:ext>
              </a:extLst>
            </p:cNvPr>
            <p:cNvSpPr>
              <a:spLocks/>
            </p:cNvSpPr>
            <p:nvPr/>
          </p:nvSpPr>
          <p:spPr bwMode="auto">
            <a:xfrm>
              <a:off x="7535624" y="4150373"/>
              <a:ext cx="260271" cy="165382"/>
            </a:xfrm>
            <a:custGeom>
              <a:avLst/>
              <a:gdLst/>
              <a:ahLst/>
              <a:cxnLst>
                <a:cxn ang="0">
                  <a:pos x="20" y="57"/>
                </a:cxn>
                <a:cxn ang="0">
                  <a:pos x="13" y="62"/>
                </a:cxn>
                <a:cxn ang="0">
                  <a:pos x="7" y="62"/>
                </a:cxn>
                <a:cxn ang="0">
                  <a:pos x="2" y="57"/>
                </a:cxn>
                <a:cxn ang="0">
                  <a:pos x="1" y="46"/>
                </a:cxn>
                <a:cxn ang="0">
                  <a:pos x="8" y="35"/>
                </a:cxn>
                <a:cxn ang="0">
                  <a:pos x="16" y="29"/>
                </a:cxn>
                <a:cxn ang="0">
                  <a:pos x="19" y="25"/>
                </a:cxn>
                <a:cxn ang="0">
                  <a:pos x="21" y="20"/>
                </a:cxn>
                <a:cxn ang="0">
                  <a:pos x="28" y="15"/>
                </a:cxn>
                <a:cxn ang="0">
                  <a:pos x="36" y="15"/>
                </a:cxn>
                <a:cxn ang="0">
                  <a:pos x="51" y="16"/>
                </a:cxn>
                <a:cxn ang="0">
                  <a:pos x="55" y="19"/>
                </a:cxn>
                <a:cxn ang="0">
                  <a:pos x="59" y="23"/>
                </a:cxn>
                <a:cxn ang="0">
                  <a:pos x="64" y="20"/>
                </a:cxn>
                <a:cxn ang="0">
                  <a:pos x="71" y="13"/>
                </a:cxn>
                <a:cxn ang="0">
                  <a:pos x="76" y="6"/>
                </a:cxn>
                <a:cxn ang="0">
                  <a:pos x="84" y="2"/>
                </a:cxn>
                <a:cxn ang="0">
                  <a:pos x="93" y="0"/>
                </a:cxn>
                <a:cxn ang="0">
                  <a:pos x="99" y="1"/>
                </a:cxn>
                <a:cxn ang="0">
                  <a:pos x="98" y="4"/>
                </a:cxn>
                <a:cxn ang="0">
                  <a:pos x="94" y="9"/>
                </a:cxn>
                <a:cxn ang="0">
                  <a:pos x="88" y="19"/>
                </a:cxn>
                <a:cxn ang="0">
                  <a:pos x="85" y="25"/>
                </a:cxn>
                <a:cxn ang="0">
                  <a:pos x="80" y="31"/>
                </a:cxn>
                <a:cxn ang="0">
                  <a:pos x="76" y="37"/>
                </a:cxn>
                <a:cxn ang="0">
                  <a:pos x="69" y="41"/>
                </a:cxn>
                <a:cxn ang="0">
                  <a:pos x="59" y="43"/>
                </a:cxn>
                <a:cxn ang="0">
                  <a:pos x="48" y="44"/>
                </a:cxn>
                <a:cxn ang="0">
                  <a:pos x="38" y="44"/>
                </a:cxn>
                <a:cxn ang="0">
                  <a:pos x="31" y="47"/>
                </a:cxn>
                <a:cxn ang="0">
                  <a:pos x="25" y="52"/>
                </a:cxn>
                <a:cxn ang="0">
                  <a:pos x="20" y="57"/>
                </a:cxn>
              </a:cxnLst>
              <a:rect l="0" t="0" r="r" b="b"/>
              <a:pathLst>
                <a:path w="100" h="63">
                  <a:moveTo>
                    <a:pt x="20" y="57"/>
                  </a:moveTo>
                  <a:cubicBezTo>
                    <a:pt x="18" y="58"/>
                    <a:pt x="15" y="61"/>
                    <a:pt x="13" y="62"/>
                  </a:cubicBezTo>
                  <a:cubicBezTo>
                    <a:pt x="11" y="62"/>
                    <a:pt x="8" y="63"/>
                    <a:pt x="7" y="62"/>
                  </a:cubicBezTo>
                  <a:cubicBezTo>
                    <a:pt x="5" y="62"/>
                    <a:pt x="2" y="58"/>
                    <a:pt x="2" y="57"/>
                  </a:cubicBezTo>
                  <a:cubicBezTo>
                    <a:pt x="1" y="54"/>
                    <a:pt x="0" y="49"/>
                    <a:pt x="1" y="46"/>
                  </a:cubicBezTo>
                  <a:cubicBezTo>
                    <a:pt x="2" y="43"/>
                    <a:pt x="6" y="38"/>
                    <a:pt x="8" y="35"/>
                  </a:cubicBezTo>
                  <a:cubicBezTo>
                    <a:pt x="10" y="34"/>
                    <a:pt x="14" y="31"/>
                    <a:pt x="16" y="29"/>
                  </a:cubicBezTo>
                  <a:cubicBezTo>
                    <a:pt x="17" y="28"/>
                    <a:pt x="19" y="26"/>
                    <a:pt x="19" y="25"/>
                  </a:cubicBezTo>
                  <a:cubicBezTo>
                    <a:pt x="20" y="24"/>
                    <a:pt x="20" y="21"/>
                    <a:pt x="21" y="20"/>
                  </a:cubicBezTo>
                  <a:cubicBezTo>
                    <a:pt x="22" y="19"/>
                    <a:pt x="26" y="16"/>
                    <a:pt x="28" y="15"/>
                  </a:cubicBezTo>
                  <a:cubicBezTo>
                    <a:pt x="30" y="15"/>
                    <a:pt x="34" y="15"/>
                    <a:pt x="36" y="15"/>
                  </a:cubicBezTo>
                  <a:cubicBezTo>
                    <a:pt x="40" y="15"/>
                    <a:pt x="48" y="15"/>
                    <a:pt x="51" y="16"/>
                  </a:cubicBezTo>
                  <a:cubicBezTo>
                    <a:pt x="53" y="17"/>
                    <a:pt x="54" y="19"/>
                    <a:pt x="55" y="19"/>
                  </a:cubicBezTo>
                  <a:cubicBezTo>
                    <a:pt x="56" y="20"/>
                    <a:pt x="58" y="23"/>
                    <a:pt x="59" y="23"/>
                  </a:cubicBezTo>
                  <a:cubicBezTo>
                    <a:pt x="61" y="23"/>
                    <a:pt x="63" y="21"/>
                    <a:pt x="64" y="20"/>
                  </a:cubicBezTo>
                  <a:cubicBezTo>
                    <a:pt x="66" y="19"/>
                    <a:pt x="69" y="15"/>
                    <a:pt x="71" y="13"/>
                  </a:cubicBezTo>
                  <a:cubicBezTo>
                    <a:pt x="72" y="11"/>
                    <a:pt x="74" y="8"/>
                    <a:pt x="76" y="6"/>
                  </a:cubicBezTo>
                  <a:cubicBezTo>
                    <a:pt x="78" y="5"/>
                    <a:pt x="82" y="3"/>
                    <a:pt x="84" y="2"/>
                  </a:cubicBezTo>
                  <a:cubicBezTo>
                    <a:pt x="86" y="1"/>
                    <a:pt x="91" y="1"/>
                    <a:pt x="93" y="0"/>
                  </a:cubicBezTo>
                  <a:cubicBezTo>
                    <a:pt x="95" y="0"/>
                    <a:pt x="99" y="0"/>
                    <a:pt x="99" y="1"/>
                  </a:cubicBezTo>
                  <a:cubicBezTo>
                    <a:pt x="100" y="2"/>
                    <a:pt x="98" y="4"/>
                    <a:pt x="98" y="4"/>
                  </a:cubicBezTo>
                  <a:cubicBezTo>
                    <a:pt x="97" y="6"/>
                    <a:pt x="95" y="8"/>
                    <a:pt x="94" y="9"/>
                  </a:cubicBezTo>
                  <a:cubicBezTo>
                    <a:pt x="92" y="12"/>
                    <a:pt x="90" y="17"/>
                    <a:pt x="88" y="19"/>
                  </a:cubicBezTo>
                  <a:cubicBezTo>
                    <a:pt x="87" y="20"/>
                    <a:pt x="86" y="23"/>
                    <a:pt x="85" y="25"/>
                  </a:cubicBezTo>
                  <a:cubicBezTo>
                    <a:pt x="84" y="26"/>
                    <a:pt x="81" y="30"/>
                    <a:pt x="80" y="31"/>
                  </a:cubicBezTo>
                  <a:cubicBezTo>
                    <a:pt x="79" y="33"/>
                    <a:pt x="77" y="36"/>
                    <a:pt x="76" y="37"/>
                  </a:cubicBezTo>
                  <a:cubicBezTo>
                    <a:pt x="74" y="38"/>
                    <a:pt x="71" y="41"/>
                    <a:pt x="69" y="41"/>
                  </a:cubicBezTo>
                  <a:cubicBezTo>
                    <a:pt x="67" y="42"/>
                    <a:pt x="62" y="43"/>
                    <a:pt x="59" y="43"/>
                  </a:cubicBezTo>
                  <a:cubicBezTo>
                    <a:pt x="57" y="43"/>
                    <a:pt x="51" y="44"/>
                    <a:pt x="48" y="44"/>
                  </a:cubicBezTo>
                  <a:cubicBezTo>
                    <a:pt x="46" y="44"/>
                    <a:pt x="41" y="43"/>
                    <a:pt x="38" y="44"/>
                  </a:cubicBezTo>
                  <a:cubicBezTo>
                    <a:pt x="36" y="44"/>
                    <a:pt x="33" y="46"/>
                    <a:pt x="31" y="47"/>
                  </a:cubicBezTo>
                  <a:cubicBezTo>
                    <a:pt x="29" y="48"/>
                    <a:pt x="26" y="51"/>
                    <a:pt x="25" y="52"/>
                  </a:cubicBezTo>
                  <a:cubicBezTo>
                    <a:pt x="23" y="53"/>
                    <a:pt x="21" y="56"/>
                    <a:pt x="20" y="5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5" name="Freeform 32">
              <a:extLst>
                <a:ext uri="{FF2B5EF4-FFF2-40B4-BE49-F238E27FC236}">
                  <a16:creationId xmlns:a16="http://schemas.microsoft.com/office/drawing/2014/main" id="{C81A59D0-C495-4728-84C8-CA888E5FBDA2}"/>
                </a:ext>
              </a:extLst>
            </p:cNvPr>
            <p:cNvSpPr>
              <a:spLocks/>
            </p:cNvSpPr>
            <p:nvPr/>
          </p:nvSpPr>
          <p:spPr bwMode="auto">
            <a:xfrm>
              <a:off x="7936876" y="4031082"/>
              <a:ext cx="341606" cy="165382"/>
            </a:xfrm>
            <a:custGeom>
              <a:avLst/>
              <a:gdLst/>
              <a:ahLst/>
              <a:cxnLst>
                <a:cxn ang="0">
                  <a:pos x="70" y="62"/>
                </a:cxn>
                <a:cxn ang="0">
                  <a:pos x="59" y="56"/>
                </a:cxn>
                <a:cxn ang="0">
                  <a:pos x="52" y="47"/>
                </a:cxn>
                <a:cxn ang="0">
                  <a:pos x="44" y="39"/>
                </a:cxn>
                <a:cxn ang="0">
                  <a:pos x="35" y="36"/>
                </a:cxn>
                <a:cxn ang="0">
                  <a:pos x="26" y="37"/>
                </a:cxn>
                <a:cxn ang="0">
                  <a:pos x="18" y="40"/>
                </a:cxn>
                <a:cxn ang="0">
                  <a:pos x="14" y="45"/>
                </a:cxn>
                <a:cxn ang="0">
                  <a:pos x="7" y="46"/>
                </a:cxn>
                <a:cxn ang="0">
                  <a:pos x="2" y="42"/>
                </a:cxn>
                <a:cxn ang="0">
                  <a:pos x="0" y="34"/>
                </a:cxn>
                <a:cxn ang="0">
                  <a:pos x="7" y="21"/>
                </a:cxn>
                <a:cxn ang="0">
                  <a:pos x="21" y="11"/>
                </a:cxn>
                <a:cxn ang="0">
                  <a:pos x="31" y="6"/>
                </a:cxn>
                <a:cxn ang="0">
                  <a:pos x="48" y="2"/>
                </a:cxn>
                <a:cxn ang="0">
                  <a:pos x="66" y="1"/>
                </a:cxn>
                <a:cxn ang="0">
                  <a:pos x="78" y="5"/>
                </a:cxn>
                <a:cxn ang="0">
                  <a:pos x="90" y="13"/>
                </a:cxn>
                <a:cxn ang="0">
                  <a:pos x="95" y="18"/>
                </a:cxn>
                <a:cxn ang="0">
                  <a:pos x="101" y="20"/>
                </a:cxn>
                <a:cxn ang="0">
                  <a:pos x="103" y="17"/>
                </a:cxn>
                <a:cxn ang="0">
                  <a:pos x="103" y="11"/>
                </a:cxn>
                <a:cxn ang="0">
                  <a:pos x="105" y="9"/>
                </a:cxn>
                <a:cxn ang="0">
                  <a:pos x="111" y="9"/>
                </a:cxn>
                <a:cxn ang="0">
                  <a:pos x="121" y="11"/>
                </a:cxn>
                <a:cxn ang="0">
                  <a:pos x="126" y="17"/>
                </a:cxn>
                <a:cxn ang="0">
                  <a:pos x="130" y="20"/>
                </a:cxn>
                <a:cxn ang="0">
                  <a:pos x="130" y="25"/>
                </a:cxn>
                <a:cxn ang="0">
                  <a:pos x="126" y="31"/>
                </a:cxn>
                <a:cxn ang="0">
                  <a:pos x="116" y="39"/>
                </a:cxn>
                <a:cxn ang="0">
                  <a:pos x="108" y="40"/>
                </a:cxn>
                <a:cxn ang="0">
                  <a:pos x="96" y="44"/>
                </a:cxn>
                <a:cxn ang="0">
                  <a:pos x="86" y="49"/>
                </a:cxn>
                <a:cxn ang="0">
                  <a:pos x="80" y="56"/>
                </a:cxn>
                <a:cxn ang="0">
                  <a:pos x="79" y="63"/>
                </a:cxn>
                <a:cxn ang="0">
                  <a:pos x="74" y="63"/>
                </a:cxn>
                <a:cxn ang="0">
                  <a:pos x="70" y="62"/>
                </a:cxn>
              </a:cxnLst>
              <a:rect l="0" t="0" r="r" b="b"/>
              <a:pathLst>
                <a:path w="131" h="63">
                  <a:moveTo>
                    <a:pt x="70" y="62"/>
                  </a:moveTo>
                  <a:cubicBezTo>
                    <a:pt x="67" y="60"/>
                    <a:pt x="61" y="58"/>
                    <a:pt x="59" y="56"/>
                  </a:cubicBezTo>
                  <a:cubicBezTo>
                    <a:pt x="57" y="54"/>
                    <a:pt x="54" y="49"/>
                    <a:pt x="52" y="47"/>
                  </a:cubicBezTo>
                  <a:cubicBezTo>
                    <a:pt x="51" y="45"/>
                    <a:pt x="47" y="40"/>
                    <a:pt x="44" y="39"/>
                  </a:cubicBezTo>
                  <a:cubicBezTo>
                    <a:pt x="42" y="37"/>
                    <a:pt x="37" y="36"/>
                    <a:pt x="35" y="36"/>
                  </a:cubicBezTo>
                  <a:cubicBezTo>
                    <a:pt x="33" y="36"/>
                    <a:pt x="28" y="37"/>
                    <a:pt x="26" y="37"/>
                  </a:cubicBezTo>
                  <a:cubicBezTo>
                    <a:pt x="24" y="38"/>
                    <a:pt x="20" y="39"/>
                    <a:pt x="18" y="40"/>
                  </a:cubicBezTo>
                  <a:cubicBezTo>
                    <a:pt x="17" y="41"/>
                    <a:pt x="15" y="45"/>
                    <a:pt x="14" y="45"/>
                  </a:cubicBezTo>
                  <a:cubicBezTo>
                    <a:pt x="12" y="46"/>
                    <a:pt x="9" y="46"/>
                    <a:pt x="7" y="46"/>
                  </a:cubicBezTo>
                  <a:cubicBezTo>
                    <a:pt x="6" y="46"/>
                    <a:pt x="2" y="44"/>
                    <a:pt x="2" y="42"/>
                  </a:cubicBezTo>
                  <a:cubicBezTo>
                    <a:pt x="0" y="40"/>
                    <a:pt x="0" y="36"/>
                    <a:pt x="0" y="34"/>
                  </a:cubicBezTo>
                  <a:cubicBezTo>
                    <a:pt x="1" y="30"/>
                    <a:pt x="4" y="24"/>
                    <a:pt x="7" y="21"/>
                  </a:cubicBezTo>
                  <a:cubicBezTo>
                    <a:pt x="10" y="18"/>
                    <a:pt x="17" y="13"/>
                    <a:pt x="21" y="11"/>
                  </a:cubicBezTo>
                  <a:cubicBezTo>
                    <a:pt x="23" y="9"/>
                    <a:pt x="29" y="7"/>
                    <a:pt x="31" y="6"/>
                  </a:cubicBezTo>
                  <a:cubicBezTo>
                    <a:pt x="35" y="5"/>
                    <a:pt x="44" y="3"/>
                    <a:pt x="48" y="2"/>
                  </a:cubicBezTo>
                  <a:cubicBezTo>
                    <a:pt x="53" y="2"/>
                    <a:pt x="62" y="0"/>
                    <a:pt x="66" y="1"/>
                  </a:cubicBezTo>
                  <a:cubicBezTo>
                    <a:pt x="69" y="2"/>
                    <a:pt x="75" y="4"/>
                    <a:pt x="78" y="5"/>
                  </a:cubicBezTo>
                  <a:cubicBezTo>
                    <a:pt x="81" y="7"/>
                    <a:pt x="87" y="11"/>
                    <a:pt x="90" y="13"/>
                  </a:cubicBezTo>
                  <a:cubicBezTo>
                    <a:pt x="91" y="14"/>
                    <a:pt x="94" y="17"/>
                    <a:pt x="95" y="18"/>
                  </a:cubicBezTo>
                  <a:cubicBezTo>
                    <a:pt x="97" y="19"/>
                    <a:pt x="100" y="21"/>
                    <a:pt x="101" y="20"/>
                  </a:cubicBezTo>
                  <a:cubicBezTo>
                    <a:pt x="102" y="20"/>
                    <a:pt x="103" y="18"/>
                    <a:pt x="103" y="17"/>
                  </a:cubicBezTo>
                  <a:cubicBezTo>
                    <a:pt x="104" y="15"/>
                    <a:pt x="102" y="12"/>
                    <a:pt x="103" y="11"/>
                  </a:cubicBezTo>
                  <a:cubicBezTo>
                    <a:pt x="103" y="10"/>
                    <a:pt x="105" y="9"/>
                    <a:pt x="105" y="9"/>
                  </a:cubicBezTo>
                  <a:cubicBezTo>
                    <a:pt x="107" y="8"/>
                    <a:pt x="110" y="9"/>
                    <a:pt x="111" y="9"/>
                  </a:cubicBezTo>
                  <a:cubicBezTo>
                    <a:pt x="114" y="9"/>
                    <a:pt x="119" y="9"/>
                    <a:pt x="121" y="11"/>
                  </a:cubicBezTo>
                  <a:cubicBezTo>
                    <a:pt x="122" y="12"/>
                    <a:pt x="124" y="15"/>
                    <a:pt x="126" y="17"/>
                  </a:cubicBezTo>
                  <a:cubicBezTo>
                    <a:pt x="127" y="18"/>
                    <a:pt x="129" y="19"/>
                    <a:pt x="130" y="20"/>
                  </a:cubicBezTo>
                  <a:cubicBezTo>
                    <a:pt x="131" y="22"/>
                    <a:pt x="131" y="24"/>
                    <a:pt x="130" y="25"/>
                  </a:cubicBezTo>
                  <a:cubicBezTo>
                    <a:pt x="130" y="27"/>
                    <a:pt x="127" y="30"/>
                    <a:pt x="126" y="31"/>
                  </a:cubicBezTo>
                  <a:cubicBezTo>
                    <a:pt x="124" y="33"/>
                    <a:pt x="119" y="38"/>
                    <a:pt x="116" y="39"/>
                  </a:cubicBezTo>
                  <a:cubicBezTo>
                    <a:pt x="114" y="40"/>
                    <a:pt x="110" y="40"/>
                    <a:pt x="108" y="40"/>
                  </a:cubicBezTo>
                  <a:cubicBezTo>
                    <a:pt x="105" y="41"/>
                    <a:pt x="99" y="43"/>
                    <a:pt x="96" y="44"/>
                  </a:cubicBezTo>
                  <a:cubicBezTo>
                    <a:pt x="93" y="45"/>
                    <a:pt x="88" y="47"/>
                    <a:pt x="86" y="49"/>
                  </a:cubicBezTo>
                  <a:cubicBezTo>
                    <a:pt x="84" y="50"/>
                    <a:pt x="81" y="54"/>
                    <a:pt x="80" y="56"/>
                  </a:cubicBezTo>
                  <a:cubicBezTo>
                    <a:pt x="79" y="57"/>
                    <a:pt x="80" y="61"/>
                    <a:pt x="79" y="63"/>
                  </a:cubicBezTo>
                  <a:cubicBezTo>
                    <a:pt x="78" y="63"/>
                    <a:pt x="75" y="63"/>
                    <a:pt x="74" y="63"/>
                  </a:cubicBezTo>
                  <a:cubicBezTo>
                    <a:pt x="73" y="63"/>
                    <a:pt x="71" y="62"/>
                    <a:pt x="70" y="6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6" name="Freeform 33">
              <a:extLst>
                <a:ext uri="{FF2B5EF4-FFF2-40B4-BE49-F238E27FC236}">
                  <a16:creationId xmlns:a16="http://schemas.microsoft.com/office/drawing/2014/main" id="{65369634-E6C1-4288-A595-AD569818FAB8}"/>
                </a:ext>
              </a:extLst>
            </p:cNvPr>
            <p:cNvSpPr>
              <a:spLocks/>
            </p:cNvSpPr>
            <p:nvPr/>
          </p:nvSpPr>
          <p:spPr bwMode="auto">
            <a:xfrm>
              <a:off x="7660337" y="3412938"/>
              <a:ext cx="56935" cy="27112"/>
            </a:xfrm>
            <a:custGeom>
              <a:avLst/>
              <a:gdLst/>
              <a:ahLst/>
              <a:cxnLst>
                <a:cxn ang="0">
                  <a:pos x="22" y="7"/>
                </a:cxn>
                <a:cxn ang="0">
                  <a:pos x="17" y="11"/>
                </a:cxn>
                <a:cxn ang="0">
                  <a:pos x="11" y="10"/>
                </a:cxn>
                <a:cxn ang="0">
                  <a:pos x="6" y="8"/>
                </a:cxn>
                <a:cxn ang="0">
                  <a:pos x="3" y="6"/>
                </a:cxn>
                <a:cxn ang="0">
                  <a:pos x="0" y="5"/>
                </a:cxn>
                <a:cxn ang="0">
                  <a:pos x="2" y="1"/>
                </a:cxn>
                <a:cxn ang="0">
                  <a:pos x="7" y="1"/>
                </a:cxn>
                <a:cxn ang="0">
                  <a:pos x="10" y="3"/>
                </a:cxn>
                <a:cxn ang="0">
                  <a:pos x="15" y="3"/>
                </a:cxn>
                <a:cxn ang="0">
                  <a:pos x="18" y="5"/>
                </a:cxn>
                <a:cxn ang="0">
                  <a:pos x="22" y="7"/>
                </a:cxn>
              </a:cxnLst>
              <a:rect l="0" t="0" r="r" b="b"/>
              <a:pathLst>
                <a:path w="22" h="11">
                  <a:moveTo>
                    <a:pt x="22" y="7"/>
                  </a:moveTo>
                  <a:cubicBezTo>
                    <a:pt x="22" y="9"/>
                    <a:pt x="19" y="10"/>
                    <a:pt x="17" y="11"/>
                  </a:cubicBezTo>
                  <a:cubicBezTo>
                    <a:pt x="16" y="11"/>
                    <a:pt x="12" y="11"/>
                    <a:pt x="11" y="10"/>
                  </a:cubicBezTo>
                  <a:cubicBezTo>
                    <a:pt x="9" y="10"/>
                    <a:pt x="7" y="8"/>
                    <a:pt x="6" y="8"/>
                  </a:cubicBezTo>
                  <a:cubicBezTo>
                    <a:pt x="5" y="7"/>
                    <a:pt x="4" y="7"/>
                    <a:pt x="3" y="6"/>
                  </a:cubicBezTo>
                  <a:cubicBezTo>
                    <a:pt x="2" y="6"/>
                    <a:pt x="0" y="5"/>
                    <a:pt x="0" y="5"/>
                  </a:cubicBezTo>
                  <a:cubicBezTo>
                    <a:pt x="0" y="4"/>
                    <a:pt x="1" y="2"/>
                    <a:pt x="2" y="1"/>
                  </a:cubicBezTo>
                  <a:cubicBezTo>
                    <a:pt x="3" y="0"/>
                    <a:pt x="6" y="0"/>
                    <a:pt x="7" y="1"/>
                  </a:cubicBezTo>
                  <a:cubicBezTo>
                    <a:pt x="8" y="1"/>
                    <a:pt x="9" y="2"/>
                    <a:pt x="10" y="3"/>
                  </a:cubicBezTo>
                  <a:cubicBezTo>
                    <a:pt x="11" y="3"/>
                    <a:pt x="14" y="3"/>
                    <a:pt x="15" y="3"/>
                  </a:cubicBezTo>
                  <a:cubicBezTo>
                    <a:pt x="16" y="3"/>
                    <a:pt x="17" y="4"/>
                    <a:pt x="18" y="5"/>
                  </a:cubicBezTo>
                  <a:cubicBezTo>
                    <a:pt x="19" y="5"/>
                    <a:pt x="22" y="6"/>
                    <a:pt x="22"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7" name="Freeform 34">
              <a:extLst>
                <a:ext uri="{FF2B5EF4-FFF2-40B4-BE49-F238E27FC236}">
                  <a16:creationId xmlns:a16="http://schemas.microsoft.com/office/drawing/2014/main" id="{10662BB2-412C-4BFD-9E4D-5608DA54D92A}"/>
                </a:ext>
              </a:extLst>
            </p:cNvPr>
            <p:cNvSpPr>
              <a:spLocks/>
            </p:cNvSpPr>
            <p:nvPr/>
          </p:nvSpPr>
          <p:spPr bwMode="auto">
            <a:xfrm>
              <a:off x="7421756" y="3353292"/>
              <a:ext cx="233160" cy="390407"/>
            </a:xfrm>
            <a:custGeom>
              <a:avLst/>
              <a:gdLst/>
              <a:ahLst/>
              <a:cxnLst>
                <a:cxn ang="0">
                  <a:pos x="84" y="35"/>
                </a:cxn>
                <a:cxn ang="0">
                  <a:pos x="83" y="22"/>
                </a:cxn>
                <a:cxn ang="0">
                  <a:pos x="77" y="17"/>
                </a:cxn>
                <a:cxn ang="0">
                  <a:pos x="71" y="21"/>
                </a:cxn>
                <a:cxn ang="0">
                  <a:pos x="61" y="13"/>
                </a:cxn>
                <a:cxn ang="0">
                  <a:pos x="47" y="1"/>
                </a:cxn>
                <a:cxn ang="0">
                  <a:pos x="37" y="6"/>
                </a:cxn>
                <a:cxn ang="0">
                  <a:pos x="27" y="11"/>
                </a:cxn>
                <a:cxn ang="0">
                  <a:pos x="11" y="11"/>
                </a:cxn>
                <a:cxn ang="0">
                  <a:pos x="1" y="18"/>
                </a:cxn>
                <a:cxn ang="0">
                  <a:pos x="3" y="34"/>
                </a:cxn>
                <a:cxn ang="0">
                  <a:pos x="15" y="43"/>
                </a:cxn>
                <a:cxn ang="0">
                  <a:pos x="25" y="47"/>
                </a:cxn>
                <a:cxn ang="0">
                  <a:pos x="35" y="60"/>
                </a:cxn>
                <a:cxn ang="0">
                  <a:pos x="37" y="79"/>
                </a:cxn>
                <a:cxn ang="0">
                  <a:pos x="45" y="89"/>
                </a:cxn>
                <a:cxn ang="0">
                  <a:pos x="39" y="96"/>
                </a:cxn>
                <a:cxn ang="0">
                  <a:pos x="28" y="101"/>
                </a:cxn>
                <a:cxn ang="0">
                  <a:pos x="20" y="106"/>
                </a:cxn>
                <a:cxn ang="0">
                  <a:pos x="12" y="116"/>
                </a:cxn>
                <a:cxn ang="0">
                  <a:pos x="17" y="132"/>
                </a:cxn>
                <a:cxn ang="0">
                  <a:pos x="30" y="143"/>
                </a:cxn>
                <a:cxn ang="0">
                  <a:pos x="37" y="150"/>
                </a:cxn>
                <a:cxn ang="0">
                  <a:pos x="49" y="145"/>
                </a:cxn>
                <a:cxn ang="0">
                  <a:pos x="66" y="134"/>
                </a:cxn>
                <a:cxn ang="0">
                  <a:pos x="75" y="125"/>
                </a:cxn>
                <a:cxn ang="0">
                  <a:pos x="72" y="120"/>
                </a:cxn>
                <a:cxn ang="0">
                  <a:pos x="74" y="109"/>
                </a:cxn>
                <a:cxn ang="0">
                  <a:pos x="85" y="103"/>
                </a:cxn>
                <a:cxn ang="0">
                  <a:pos x="87" y="92"/>
                </a:cxn>
                <a:cxn ang="0">
                  <a:pos x="86" y="77"/>
                </a:cxn>
                <a:cxn ang="0">
                  <a:pos x="77" y="65"/>
                </a:cxn>
                <a:cxn ang="0">
                  <a:pos x="83" y="52"/>
                </a:cxn>
                <a:cxn ang="0">
                  <a:pos x="79" y="45"/>
                </a:cxn>
              </a:cxnLst>
              <a:rect l="0" t="0" r="r" b="b"/>
              <a:pathLst>
                <a:path w="89" h="150">
                  <a:moveTo>
                    <a:pt x="78" y="39"/>
                  </a:moveTo>
                  <a:cubicBezTo>
                    <a:pt x="79" y="38"/>
                    <a:pt x="83" y="36"/>
                    <a:pt x="84" y="35"/>
                  </a:cubicBezTo>
                  <a:cubicBezTo>
                    <a:pt x="85" y="33"/>
                    <a:pt x="84" y="29"/>
                    <a:pt x="84" y="27"/>
                  </a:cubicBezTo>
                  <a:cubicBezTo>
                    <a:pt x="84" y="26"/>
                    <a:pt x="84" y="23"/>
                    <a:pt x="83" y="22"/>
                  </a:cubicBezTo>
                  <a:cubicBezTo>
                    <a:pt x="83" y="21"/>
                    <a:pt x="81" y="19"/>
                    <a:pt x="80" y="18"/>
                  </a:cubicBezTo>
                  <a:cubicBezTo>
                    <a:pt x="79" y="18"/>
                    <a:pt x="78" y="17"/>
                    <a:pt x="77" y="17"/>
                  </a:cubicBezTo>
                  <a:cubicBezTo>
                    <a:pt x="76" y="17"/>
                    <a:pt x="75" y="19"/>
                    <a:pt x="74" y="20"/>
                  </a:cubicBezTo>
                  <a:cubicBezTo>
                    <a:pt x="74" y="20"/>
                    <a:pt x="72" y="21"/>
                    <a:pt x="71" y="21"/>
                  </a:cubicBezTo>
                  <a:cubicBezTo>
                    <a:pt x="70" y="21"/>
                    <a:pt x="66" y="20"/>
                    <a:pt x="65" y="19"/>
                  </a:cubicBezTo>
                  <a:cubicBezTo>
                    <a:pt x="64" y="18"/>
                    <a:pt x="62" y="15"/>
                    <a:pt x="61" y="13"/>
                  </a:cubicBezTo>
                  <a:cubicBezTo>
                    <a:pt x="59" y="12"/>
                    <a:pt x="57" y="8"/>
                    <a:pt x="56" y="6"/>
                  </a:cubicBezTo>
                  <a:cubicBezTo>
                    <a:pt x="54" y="5"/>
                    <a:pt x="50" y="1"/>
                    <a:pt x="47" y="1"/>
                  </a:cubicBezTo>
                  <a:cubicBezTo>
                    <a:pt x="46" y="0"/>
                    <a:pt x="43" y="1"/>
                    <a:pt x="42" y="1"/>
                  </a:cubicBezTo>
                  <a:cubicBezTo>
                    <a:pt x="40" y="2"/>
                    <a:pt x="38" y="5"/>
                    <a:pt x="37" y="6"/>
                  </a:cubicBezTo>
                  <a:cubicBezTo>
                    <a:pt x="36" y="7"/>
                    <a:pt x="34" y="9"/>
                    <a:pt x="33" y="10"/>
                  </a:cubicBezTo>
                  <a:cubicBezTo>
                    <a:pt x="31" y="10"/>
                    <a:pt x="28" y="11"/>
                    <a:pt x="27" y="11"/>
                  </a:cubicBezTo>
                  <a:cubicBezTo>
                    <a:pt x="25" y="11"/>
                    <a:pt x="20" y="10"/>
                    <a:pt x="18" y="10"/>
                  </a:cubicBezTo>
                  <a:cubicBezTo>
                    <a:pt x="16" y="10"/>
                    <a:pt x="12" y="10"/>
                    <a:pt x="11" y="11"/>
                  </a:cubicBezTo>
                  <a:cubicBezTo>
                    <a:pt x="9" y="11"/>
                    <a:pt x="7" y="13"/>
                    <a:pt x="5" y="14"/>
                  </a:cubicBezTo>
                  <a:cubicBezTo>
                    <a:pt x="4" y="15"/>
                    <a:pt x="2" y="17"/>
                    <a:pt x="1" y="18"/>
                  </a:cubicBezTo>
                  <a:cubicBezTo>
                    <a:pt x="0" y="20"/>
                    <a:pt x="0" y="25"/>
                    <a:pt x="0" y="27"/>
                  </a:cubicBezTo>
                  <a:cubicBezTo>
                    <a:pt x="0" y="29"/>
                    <a:pt x="2" y="32"/>
                    <a:pt x="3" y="34"/>
                  </a:cubicBezTo>
                  <a:cubicBezTo>
                    <a:pt x="4" y="36"/>
                    <a:pt x="7" y="38"/>
                    <a:pt x="8" y="39"/>
                  </a:cubicBezTo>
                  <a:cubicBezTo>
                    <a:pt x="10" y="40"/>
                    <a:pt x="13" y="42"/>
                    <a:pt x="15" y="43"/>
                  </a:cubicBezTo>
                  <a:cubicBezTo>
                    <a:pt x="16" y="44"/>
                    <a:pt x="19" y="46"/>
                    <a:pt x="20" y="46"/>
                  </a:cubicBezTo>
                  <a:cubicBezTo>
                    <a:pt x="22" y="47"/>
                    <a:pt x="24" y="47"/>
                    <a:pt x="25" y="47"/>
                  </a:cubicBezTo>
                  <a:cubicBezTo>
                    <a:pt x="27" y="48"/>
                    <a:pt x="30" y="50"/>
                    <a:pt x="31" y="52"/>
                  </a:cubicBezTo>
                  <a:cubicBezTo>
                    <a:pt x="33" y="54"/>
                    <a:pt x="34" y="58"/>
                    <a:pt x="35" y="60"/>
                  </a:cubicBezTo>
                  <a:cubicBezTo>
                    <a:pt x="35" y="61"/>
                    <a:pt x="34" y="65"/>
                    <a:pt x="35" y="67"/>
                  </a:cubicBezTo>
                  <a:cubicBezTo>
                    <a:pt x="35" y="70"/>
                    <a:pt x="36" y="76"/>
                    <a:pt x="37" y="79"/>
                  </a:cubicBezTo>
                  <a:cubicBezTo>
                    <a:pt x="38" y="81"/>
                    <a:pt x="40" y="85"/>
                    <a:pt x="41" y="86"/>
                  </a:cubicBezTo>
                  <a:cubicBezTo>
                    <a:pt x="42" y="87"/>
                    <a:pt x="44" y="88"/>
                    <a:pt x="45" y="89"/>
                  </a:cubicBezTo>
                  <a:cubicBezTo>
                    <a:pt x="45" y="90"/>
                    <a:pt x="44" y="92"/>
                    <a:pt x="44" y="93"/>
                  </a:cubicBezTo>
                  <a:cubicBezTo>
                    <a:pt x="43" y="94"/>
                    <a:pt x="40" y="95"/>
                    <a:pt x="39" y="96"/>
                  </a:cubicBezTo>
                  <a:cubicBezTo>
                    <a:pt x="38" y="96"/>
                    <a:pt x="35" y="97"/>
                    <a:pt x="33" y="97"/>
                  </a:cubicBezTo>
                  <a:cubicBezTo>
                    <a:pt x="32" y="98"/>
                    <a:pt x="29" y="100"/>
                    <a:pt x="28" y="101"/>
                  </a:cubicBezTo>
                  <a:cubicBezTo>
                    <a:pt x="27" y="102"/>
                    <a:pt x="25" y="103"/>
                    <a:pt x="24" y="103"/>
                  </a:cubicBezTo>
                  <a:cubicBezTo>
                    <a:pt x="23" y="104"/>
                    <a:pt x="21" y="105"/>
                    <a:pt x="20" y="106"/>
                  </a:cubicBezTo>
                  <a:cubicBezTo>
                    <a:pt x="19" y="107"/>
                    <a:pt x="16" y="109"/>
                    <a:pt x="14" y="111"/>
                  </a:cubicBezTo>
                  <a:cubicBezTo>
                    <a:pt x="14" y="112"/>
                    <a:pt x="12" y="114"/>
                    <a:pt x="12" y="116"/>
                  </a:cubicBezTo>
                  <a:cubicBezTo>
                    <a:pt x="11" y="118"/>
                    <a:pt x="12" y="122"/>
                    <a:pt x="13" y="124"/>
                  </a:cubicBezTo>
                  <a:cubicBezTo>
                    <a:pt x="13" y="126"/>
                    <a:pt x="15" y="130"/>
                    <a:pt x="17" y="132"/>
                  </a:cubicBezTo>
                  <a:cubicBezTo>
                    <a:pt x="18" y="133"/>
                    <a:pt x="23" y="135"/>
                    <a:pt x="25" y="136"/>
                  </a:cubicBezTo>
                  <a:cubicBezTo>
                    <a:pt x="26" y="138"/>
                    <a:pt x="29" y="141"/>
                    <a:pt x="30" y="143"/>
                  </a:cubicBezTo>
                  <a:cubicBezTo>
                    <a:pt x="30" y="144"/>
                    <a:pt x="31" y="147"/>
                    <a:pt x="32" y="148"/>
                  </a:cubicBezTo>
                  <a:cubicBezTo>
                    <a:pt x="33" y="149"/>
                    <a:pt x="36" y="150"/>
                    <a:pt x="37" y="150"/>
                  </a:cubicBezTo>
                  <a:cubicBezTo>
                    <a:pt x="38" y="150"/>
                    <a:pt x="41" y="149"/>
                    <a:pt x="42" y="149"/>
                  </a:cubicBezTo>
                  <a:cubicBezTo>
                    <a:pt x="44" y="148"/>
                    <a:pt x="48" y="146"/>
                    <a:pt x="49" y="145"/>
                  </a:cubicBezTo>
                  <a:cubicBezTo>
                    <a:pt x="52" y="143"/>
                    <a:pt x="56" y="139"/>
                    <a:pt x="59" y="138"/>
                  </a:cubicBezTo>
                  <a:cubicBezTo>
                    <a:pt x="61" y="137"/>
                    <a:pt x="65" y="135"/>
                    <a:pt x="66" y="134"/>
                  </a:cubicBezTo>
                  <a:cubicBezTo>
                    <a:pt x="68" y="133"/>
                    <a:pt x="72" y="130"/>
                    <a:pt x="73" y="129"/>
                  </a:cubicBezTo>
                  <a:cubicBezTo>
                    <a:pt x="74" y="128"/>
                    <a:pt x="75" y="126"/>
                    <a:pt x="75" y="125"/>
                  </a:cubicBezTo>
                  <a:cubicBezTo>
                    <a:pt x="75" y="125"/>
                    <a:pt x="74" y="123"/>
                    <a:pt x="74" y="122"/>
                  </a:cubicBezTo>
                  <a:cubicBezTo>
                    <a:pt x="74" y="122"/>
                    <a:pt x="72" y="120"/>
                    <a:pt x="72" y="120"/>
                  </a:cubicBezTo>
                  <a:cubicBezTo>
                    <a:pt x="71" y="118"/>
                    <a:pt x="72" y="116"/>
                    <a:pt x="72" y="115"/>
                  </a:cubicBezTo>
                  <a:cubicBezTo>
                    <a:pt x="72" y="113"/>
                    <a:pt x="73" y="111"/>
                    <a:pt x="74" y="109"/>
                  </a:cubicBezTo>
                  <a:cubicBezTo>
                    <a:pt x="75" y="108"/>
                    <a:pt x="78" y="106"/>
                    <a:pt x="79" y="105"/>
                  </a:cubicBezTo>
                  <a:cubicBezTo>
                    <a:pt x="81" y="105"/>
                    <a:pt x="84" y="104"/>
                    <a:pt x="85" y="103"/>
                  </a:cubicBezTo>
                  <a:cubicBezTo>
                    <a:pt x="85" y="102"/>
                    <a:pt x="86" y="100"/>
                    <a:pt x="86" y="99"/>
                  </a:cubicBezTo>
                  <a:cubicBezTo>
                    <a:pt x="86" y="97"/>
                    <a:pt x="87" y="94"/>
                    <a:pt x="87" y="92"/>
                  </a:cubicBezTo>
                  <a:cubicBezTo>
                    <a:pt x="87" y="90"/>
                    <a:pt x="89" y="86"/>
                    <a:pt x="89" y="84"/>
                  </a:cubicBezTo>
                  <a:cubicBezTo>
                    <a:pt x="88" y="82"/>
                    <a:pt x="87" y="79"/>
                    <a:pt x="86" y="77"/>
                  </a:cubicBezTo>
                  <a:cubicBezTo>
                    <a:pt x="85" y="76"/>
                    <a:pt x="82" y="73"/>
                    <a:pt x="81" y="71"/>
                  </a:cubicBezTo>
                  <a:cubicBezTo>
                    <a:pt x="80" y="70"/>
                    <a:pt x="78" y="66"/>
                    <a:pt x="77" y="65"/>
                  </a:cubicBezTo>
                  <a:cubicBezTo>
                    <a:pt x="77" y="63"/>
                    <a:pt x="78" y="59"/>
                    <a:pt x="79" y="57"/>
                  </a:cubicBezTo>
                  <a:cubicBezTo>
                    <a:pt x="79" y="55"/>
                    <a:pt x="83" y="54"/>
                    <a:pt x="83" y="52"/>
                  </a:cubicBezTo>
                  <a:cubicBezTo>
                    <a:pt x="84" y="51"/>
                    <a:pt x="83" y="48"/>
                    <a:pt x="82" y="48"/>
                  </a:cubicBezTo>
                  <a:cubicBezTo>
                    <a:pt x="82" y="47"/>
                    <a:pt x="80" y="46"/>
                    <a:pt x="79" y="45"/>
                  </a:cubicBezTo>
                  <a:cubicBezTo>
                    <a:pt x="79" y="44"/>
                    <a:pt x="78" y="41"/>
                    <a:pt x="78" y="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8" name="Freeform 35">
              <a:extLst>
                <a:ext uri="{FF2B5EF4-FFF2-40B4-BE49-F238E27FC236}">
                  <a16:creationId xmlns:a16="http://schemas.microsoft.com/office/drawing/2014/main" id="{48531742-85D7-4485-A1AD-C1D57DD2AD7F}"/>
                </a:ext>
              </a:extLst>
            </p:cNvPr>
            <p:cNvSpPr>
              <a:spLocks/>
            </p:cNvSpPr>
            <p:nvPr/>
          </p:nvSpPr>
          <p:spPr bwMode="auto">
            <a:xfrm>
              <a:off x="7196730" y="3410227"/>
              <a:ext cx="18979" cy="18979"/>
            </a:xfrm>
            <a:custGeom>
              <a:avLst/>
              <a:gdLst/>
              <a:ahLst/>
              <a:cxnLst>
                <a:cxn ang="0">
                  <a:pos x="8" y="4"/>
                </a:cxn>
                <a:cxn ang="0">
                  <a:pos x="6" y="6"/>
                </a:cxn>
                <a:cxn ang="0">
                  <a:pos x="4" y="7"/>
                </a:cxn>
                <a:cxn ang="0">
                  <a:pos x="0" y="6"/>
                </a:cxn>
                <a:cxn ang="0">
                  <a:pos x="0" y="3"/>
                </a:cxn>
                <a:cxn ang="0">
                  <a:pos x="2" y="1"/>
                </a:cxn>
                <a:cxn ang="0">
                  <a:pos x="5" y="1"/>
                </a:cxn>
                <a:cxn ang="0">
                  <a:pos x="8" y="4"/>
                </a:cxn>
              </a:cxnLst>
              <a:rect l="0" t="0" r="r" b="b"/>
              <a:pathLst>
                <a:path w="8" h="7">
                  <a:moveTo>
                    <a:pt x="8" y="4"/>
                  </a:moveTo>
                  <a:cubicBezTo>
                    <a:pt x="8" y="5"/>
                    <a:pt x="7" y="6"/>
                    <a:pt x="6" y="6"/>
                  </a:cubicBezTo>
                  <a:cubicBezTo>
                    <a:pt x="6" y="7"/>
                    <a:pt x="4" y="7"/>
                    <a:pt x="4" y="7"/>
                  </a:cubicBezTo>
                  <a:cubicBezTo>
                    <a:pt x="3" y="7"/>
                    <a:pt x="1" y="7"/>
                    <a:pt x="0" y="6"/>
                  </a:cubicBezTo>
                  <a:cubicBezTo>
                    <a:pt x="0" y="5"/>
                    <a:pt x="0" y="3"/>
                    <a:pt x="0" y="3"/>
                  </a:cubicBezTo>
                  <a:cubicBezTo>
                    <a:pt x="0" y="2"/>
                    <a:pt x="1" y="1"/>
                    <a:pt x="2" y="1"/>
                  </a:cubicBezTo>
                  <a:cubicBezTo>
                    <a:pt x="3" y="1"/>
                    <a:pt x="4" y="0"/>
                    <a:pt x="5" y="1"/>
                  </a:cubicBezTo>
                  <a:cubicBezTo>
                    <a:pt x="6" y="1"/>
                    <a:pt x="8" y="3"/>
                    <a:pt x="8"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9" name="Freeform 36">
              <a:extLst>
                <a:ext uri="{FF2B5EF4-FFF2-40B4-BE49-F238E27FC236}">
                  <a16:creationId xmlns:a16="http://schemas.microsoft.com/office/drawing/2014/main" id="{A1B66432-85A1-402D-B304-CA466F3EBFD8}"/>
                </a:ext>
              </a:extLst>
            </p:cNvPr>
            <p:cNvSpPr>
              <a:spLocks/>
            </p:cNvSpPr>
            <p:nvPr/>
          </p:nvSpPr>
          <p:spPr bwMode="auto">
            <a:xfrm>
              <a:off x="7207575" y="3356004"/>
              <a:ext cx="70490" cy="67780"/>
            </a:xfrm>
            <a:custGeom>
              <a:avLst/>
              <a:gdLst/>
              <a:ahLst/>
              <a:cxnLst>
                <a:cxn ang="0">
                  <a:pos x="15" y="25"/>
                </a:cxn>
                <a:cxn ang="0">
                  <a:pos x="13" y="19"/>
                </a:cxn>
                <a:cxn ang="0">
                  <a:pos x="10" y="14"/>
                </a:cxn>
                <a:cxn ang="0">
                  <a:pos x="4" y="11"/>
                </a:cxn>
                <a:cxn ang="0">
                  <a:pos x="1" y="9"/>
                </a:cxn>
                <a:cxn ang="0">
                  <a:pos x="1" y="6"/>
                </a:cxn>
                <a:cxn ang="0">
                  <a:pos x="4" y="6"/>
                </a:cxn>
                <a:cxn ang="0">
                  <a:pos x="7" y="6"/>
                </a:cxn>
                <a:cxn ang="0">
                  <a:pos x="8" y="3"/>
                </a:cxn>
                <a:cxn ang="0">
                  <a:pos x="9" y="1"/>
                </a:cxn>
                <a:cxn ang="0">
                  <a:pos x="12" y="0"/>
                </a:cxn>
                <a:cxn ang="0">
                  <a:pos x="17" y="2"/>
                </a:cxn>
                <a:cxn ang="0">
                  <a:pos x="20" y="4"/>
                </a:cxn>
                <a:cxn ang="0">
                  <a:pos x="24" y="6"/>
                </a:cxn>
                <a:cxn ang="0">
                  <a:pos x="27" y="11"/>
                </a:cxn>
                <a:cxn ang="0">
                  <a:pos x="26" y="15"/>
                </a:cxn>
                <a:cxn ang="0">
                  <a:pos x="24" y="18"/>
                </a:cxn>
                <a:cxn ang="0">
                  <a:pos x="21" y="21"/>
                </a:cxn>
                <a:cxn ang="0">
                  <a:pos x="19" y="23"/>
                </a:cxn>
                <a:cxn ang="0">
                  <a:pos x="17" y="25"/>
                </a:cxn>
                <a:cxn ang="0">
                  <a:pos x="15" y="25"/>
                </a:cxn>
              </a:cxnLst>
              <a:rect l="0" t="0" r="r" b="b"/>
              <a:pathLst>
                <a:path w="27" h="26">
                  <a:moveTo>
                    <a:pt x="15" y="25"/>
                  </a:moveTo>
                  <a:cubicBezTo>
                    <a:pt x="13" y="24"/>
                    <a:pt x="14" y="20"/>
                    <a:pt x="13" y="19"/>
                  </a:cubicBezTo>
                  <a:cubicBezTo>
                    <a:pt x="13" y="17"/>
                    <a:pt x="11" y="15"/>
                    <a:pt x="10" y="14"/>
                  </a:cubicBezTo>
                  <a:cubicBezTo>
                    <a:pt x="8" y="13"/>
                    <a:pt x="5" y="12"/>
                    <a:pt x="4" y="11"/>
                  </a:cubicBezTo>
                  <a:cubicBezTo>
                    <a:pt x="3" y="11"/>
                    <a:pt x="1" y="10"/>
                    <a:pt x="1" y="9"/>
                  </a:cubicBezTo>
                  <a:cubicBezTo>
                    <a:pt x="0" y="8"/>
                    <a:pt x="1" y="7"/>
                    <a:pt x="1" y="6"/>
                  </a:cubicBezTo>
                  <a:cubicBezTo>
                    <a:pt x="2" y="6"/>
                    <a:pt x="3" y="6"/>
                    <a:pt x="4" y="6"/>
                  </a:cubicBezTo>
                  <a:cubicBezTo>
                    <a:pt x="4" y="6"/>
                    <a:pt x="6" y="6"/>
                    <a:pt x="7" y="6"/>
                  </a:cubicBezTo>
                  <a:cubicBezTo>
                    <a:pt x="7" y="5"/>
                    <a:pt x="8" y="4"/>
                    <a:pt x="8" y="3"/>
                  </a:cubicBezTo>
                  <a:cubicBezTo>
                    <a:pt x="8" y="2"/>
                    <a:pt x="8" y="1"/>
                    <a:pt x="9" y="1"/>
                  </a:cubicBezTo>
                  <a:cubicBezTo>
                    <a:pt x="9" y="0"/>
                    <a:pt x="11" y="0"/>
                    <a:pt x="12" y="0"/>
                  </a:cubicBezTo>
                  <a:cubicBezTo>
                    <a:pt x="13" y="0"/>
                    <a:pt x="16" y="1"/>
                    <a:pt x="17" y="2"/>
                  </a:cubicBezTo>
                  <a:cubicBezTo>
                    <a:pt x="18" y="2"/>
                    <a:pt x="20" y="4"/>
                    <a:pt x="20" y="4"/>
                  </a:cubicBezTo>
                  <a:cubicBezTo>
                    <a:pt x="21" y="5"/>
                    <a:pt x="23" y="6"/>
                    <a:pt x="24" y="6"/>
                  </a:cubicBezTo>
                  <a:cubicBezTo>
                    <a:pt x="25" y="7"/>
                    <a:pt x="27" y="10"/>
                    <a:pt x="27" y="11"/>
                  </a:cubicBezTo>
                  <a:cubicBezTo>
                    <a:pt x="27" y="12"/>
                    <a:pt x="26" y="14"/>
                    <a:pt x="26" y="15"/>
                  </a:cubicBezTo>
                  <a:cubicBezTo>
                    <a:pt x="26" y="16"/>
                    <a:pt x="25" y="17"/>
                    <a:pt x="24" y="18"/>
                  </a:cubicBezTo>
                  <a:cubicBezTo>
                    <a:pt x="23" y="19"/>
                    <a:pt x="22" y="20"/>
                    <a:pt x="21" y="21"/>
                  </a:cubicBezTo>
                  <a:cubicBezTo>
                    <a:pt x="20" y="21"/>
                    <a:pt x="19" y="23"/>
                    <a:pt x="19" y="23"/>
                  </a:cubicBezTo>
                  <a:cubicBezTo>
                    <a:pt x="18" y="24"/>
                    <a:pt x="18" y="25"/>
                    <a:pt x="17" y="25"/>
                  </a:cubicBezTo>
                  <a:cubicBezTo>
                    <a:pt x="17" y="26"/>
                    <a:pt x="15" y="26"/>
                    <a:pt x="15"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0" name="Freeform 37">
              <a:extLst>
                <a:ext uri="{FF2B5EF4-FFF2-40B4-BE49-F238E27FC236}">
                  <a16:creationId xmlns:a16="http://schemas.microsoft.com/office/drawing/2014/main" id="{AD9DA3CF-4509-4A22-ABC8-D2495D0D1913}"/>
                </a:ext>
              </a:extLst>
            </p:cNvPr>
            <p:cNvSpPr>
              <a:spLocks/>
            </p:cNvSpPr>
            <p:nvPr/>
          </p:nvSpPr>
          <p:spPr bwMode="auto">
            <a:xfrm>
              <a:off x="7372955" y="5264660"/>
              <a:ext cx="78624" cy="51513"/>
            </a:xfrm>
            <a:custGeom>
              <a:avLst/>
              <a:gdLst/>
              <a:ahLst/>
              <a:cxnLst>
                <a:cxn ang="0">
                  <a:pos x="25" y="15"/>
                </a:cxn>
                <a:cxn ang="0">
                  <a:pos x="20" y="18"/>
                </a:cxn>
                <a:cxn ang="0">
                  <a:pos x="11" y="18"/>
                </a:cxn>
                <a:cxn ang="0">
                  <a:pos x="8" y="15"/>
                </a:cxn>
                <a:cxn ang="0">
                  <a:pos x="2" y="14"/>
                </a:cxn>
                <a:cxn ang="0">
                  <a:pos x="0" y="10"/>
                </a:cxn>
                <a:cxn ang="0">
                  <a:pos x="4" y="7"/>
                </a:cxn>
                <a:cxn ang="0">
                  <a:pos x="8" y="5"/>
                </a:cxn>
                <a:cxn ang="0">
                  <a:pos x="8" y="1"/>
                </a:cxn>
                <a:cxn ang="0">
                  <a:pos x="13" y="0"/>
                </a:cxn>
                <a:cxn ang="0">
                  <a:pos x="19" y="1"/>
                </a:cxn>
                <a:cxn ang="0">
                  <a:pos x="22" y="5"/>
                </a:cxn>
                <a:cxn ang="0">
                  <a:pos x="25" y="7"/>
                </a:cxn>
                <a:cxn ang="0">
                  <a:pos x="29" y="9"/>
                </a:cxn>
                <a:cxn ang="0">
                  <a:pos x="30" y="12"/>
                </a:cxn>
                <a:cxn ang="0">
                  <a:pos x="28" y="15"/>
                </a:cxn>
                <a:cxn ang="0">
                  <a:pos x="25" y="15"/>
                </a:cxn>
              </a:cxnLst>
              <a:rect l="0" t="0" r="r" b="b"/>
              <a:pathLst>
                <a:path w="30" h="19">
                  <a:moveTo>
                    <a:pt x="25" y="15"/>
                  </a:moveTo>
                  <a:cubicBezTo>
                    <a:pt x="24" y="16"/>
                    <a:pt x="21" y="18"/>
                    <a:pt x="20" y="18"/>
                  </a:cubicBezTo>
                  <a:cubicBezTo>
                    <a:pt x="18" y="18"/>
                    <a:pt x="13" y="19"/>
                    <a:pt x="11" y="18"/>
                  </a:cubicBezTo>
                  <a:cubicBezTo>
                    <a:pt x="10" y="18"/>
                    <a:pt x="9" y="16"/>
                    <a:pt x="8" y="15"/>
                  </a:cubicBezTo>
                  <a:cubicBezTo>
                    <a:pt x="7" y="15"/>
                    <a:pt x="3" y="15"/>
                    <a:pt x="2" y="14"/>
                  </a:cubicBezTo>
                  <a:cubicBezTo>
                    <a:pt x="1" y="13"/>
                    <a:pt x="0" y="11"/>
                    <a:pt x="0" y="10"/>
                  </a:cubicBezTo>
                  <a:cubicBezTo>
                    <a:pt x="0" y="9"/>
                    <a:pt x="3" y="7"/>
                    <a:pt x="4" y="7"/>
                  </a:cubicBezTo>
                  <a:cubicBezTo>
                    <a:pt x="5" y="6"/>
                    <a:pt x="8" y="6"/>
                    <a:pt x="8" y="5"/>
                  </a:cubicBezTo>
                  <a:cubicBezTo>
                    <a:pt x="9" y="4"/>
                    <a:pt x="8" y="2"/>
                    <a:pt x="8" y="1"/>
                  </a:cubicBezTo>
                  <a:cubicBezTo>
                    <a:pt x="9" y="0"/>
                    <a:pt x="12" y="0"/>
                    <a:pt x="13" y="0"/>
                  </a:cubicBezTo>
                  <a:cubicBezTo>
                    <a:pt x="14" y="0"/>
                    <a:pt x="17" y="1"/>
                    <a:pt x="19" y="1"/>
                  </a:cubicBezTo>
                  <a:cubicBezTo>
                    <a:pt x="20" y="2"/>
                    <a:pt x="21" y="4"/>
                    <a:pt x="22" y="5"/>
                  </a:cubicBezTo>
                  <a:cubicBezTo>
                    <a:pt x="22" y="6"/>
                    <a:pt x="25" y="6"/>
                    <a:pt x="25" y="7"/>
                  </a:cubicBezTo>
                  <a:cubicBezTo>
                    <a:pt x="26" y="7"/>
                    <a:pt x="28" y="9"/>
                    <a:pt x="29" y="9"/>
                  </a:cubicBezTo>
                  <a:cubicBezTo>
                    <a:pt x="29" y="10"/>
                    <a:pt x="30" y="12"/>
                    <a:pt x="30" y="12"/>
                  </a:cubicBezTo>
                  <a:cubicBezTo>
                    <a:pt x="30" y="13"/>
                    <a:pt x="28" y="15"/>
                    <a:pt x="28" y="15"/>
                  </a:cubicBezTo>
                  <a:cubicBezTo>
                    <a:pt x="27" y="15"/>
                    <a:pt x="26" y="15"/>
                    <a:pt x="25"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1" name="Freeform 38">
              <a:extLst>
                <a:ext uri="{FF2B5EF4-FFF2-40B4-BE49-F238E27FC236}">
                  <a16:creationId xmlns:a16="http://schemas.microsoft.com/office/drawing/2014/main" id="{60996258-82CB-4DEF-926C-41C1233DDF89}"/>
                </a:ext>
              </a:extLst>
            </p:cNvPr>
            <p:cNvSpPr>
              <a:spLocks/>
            </p:cNvSpPr>
            <p:nvPr/>
          </p:nvSpPr>
          <p:spPr bwMode="auto">
            <a:xfrm>
              <a:off x="7088284" y="5232126"/>
              <a:ext cx="29824" cy="29824"/>
            </a:xfrm>
            <a:custGeom>
              <a:avLst/>
              <a:gdLst/>
              <a:ahLst/>
              <a:cxnLst>
                <a:cxn ang="0">
                  <a:pos x="9" y="5"/>
                </a:cxn>
                <a:cxn ang="0">
                  <a:pos x="11" y="9"/>
                </a:cxn>
                <a:cxn ang="0">
                  <a:pos x="9" y="12"/>
                </a:cxn>
                <a:cxn ang="0">
                  <a:pos x="4" y="10"/>
                </a:cxn>
                <a:cxn ang="0">
                  <a:pos x="1" y="6"/>
                </a:cxn>
                <a:cxn ang="0">
                  <a:pos x="2" y="2"/>
                </a:cxn>
                <a:cxn ang="0">
                  <a:pos x="6" y="0"/>
                </a:cxn>
                <a:cxn ang="0">
                  <a:pos x="9" y="5"/>
                </a:cxn>
              </a:cxnLst>
              <a:rect l="0" t="0" r="r" b="b"/>
              <a:pathLst>
                <a:path w="11" h="12">
                  <a:moveTo>
                    <a:pt x="9" y="5"/>
                  </a:moveTo>
                  <a:cubicBezTo>
                    <a:pt x="10" y="6"/>
                    <a:pt x="11" y="8"/>
                    <a:pt x="11" y="9"/>
                  </a:cubicBezTo>
                  <a:cubicBezTo>
                    <a:pt x="11" y="10"/>
                    <a:pt x="10" y="11"/>
                    <a:pt x="9" y="12"/>
                  </a:cubicBezTo>
                  <a:cubicBezTo>
                    <a:pt x="8" y="12"/>
                    <a:pt x="5" y="11"/>
                    <a:pt x="4" y="10"/>
                  </a:cubicBezTo>
                  <a:cubicBezTo>
                    <a:pt x="2" y="10"/>
                    <a:pt x="1" y="7"/>
                    <a:pt x="1" y="6"/>
                  </a:cubicBezTo>
                  <a:cubicBezTo>
                    <a:pt x="0" y="5"/>
                    <a:pt x="1" y="3"/>
                    <a:pt x="2" y="2"/>
                  </a:cubicBezTo>
                  <a:cubicBezTo>
                    <a:pt x="3" y="1"/>
                    <a:pt x="5" y="0"/>
                    <a:pt x="6" y="0"/>
                  </a:cubicBezTo>
                  <a:cubicBezTo>
                    <a:pt x="7" y="1"/>
                    <a:pt x="8" y="4"/>
                    <a:pt x="9"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 name="Freeform 39">
              <a:extLst>
                <a:ext uri="{FF2B5EF4-FFF2-40B4-BE49-F238E27FC236}">
                  <a16:creationId xmlns:a16="http://schemas.microsoft.com/office/drawing/2014/main" id="{F2408811-071A-48D4-933E-BF933C561308}"/>
                </a:ext>
              </a:extLst>
            </p:cNvPr>
            <p:cNvSpPr>
              <a:spLocks/>
            </p:cNvSpPr>
            <p:nvPr/>
          </p:nvSpPr>
          <p:spPr bwMode="auto">
            <a:xfrm>
              <a:off x="7118106" y="5196880"/>
              <a:ext cx="89469" cy="135558"/>
            </a:xfrm>
            <a:custGeom>
              <a:avLst/>
              <a:gdLst/>
              <a:ahLst/>
              <a:cxnLst>
                <a:cxn ang="0">
                  <a:pos x="19" y="26"/>
                </a:cxn>
                <a:cxn ang="0">
                  <a:pos x="19" y="18"/>
                </a:cxn>
                <a:cxn ang="0">
                  <a:pos x="15" y="11"/>
                </a:cxn>
                <a:cxn ang="0">
                  <a:pos x="10" y="7"/>
                </a:cxn>
                <a:cxn ang="0">
                  <a:pos x="4" y="6"/>
                </a:cxn>
                <a:cxn ang="0">
                  <a:pos x="0" y="4"/>
                </a:cxn>
                <a:cxn ang="0">
                  <a:pos x="7" y="1"/>
                </a:cxn>
                <a:cxn ang="0">
                  <a:pos x="15" y="3"/>
                </a:cxn>
                <a:cxn ang="0">
                  <a:pos x="24" y="7"/>
                </a:cxn>
                <a:cxn ang="0">
                  <a:pos x="32" y="17"/>
                </a:cxn>
                <a:cxn ang="0">
                  <a:pos x="34" y="26"/>
                </a:cxn>
                <a:cxn ang="0">
                  <a:pos x="35" y="36"/>
                </a:cxn>
                <a:cxn ang="0">
                  <a:pos x="31" y="41"/>
                </a:cxn>
                <a:cxn ang="0">
                  <a:pos x="30" y="47"/>
                </a:cxn>
                <a:cxn ang="0">
                  <a:pos x="26" y="49"/>
                </a:cxn>
                <a:cxn ang="0">
                  <a:pos x="22" y="51"/>
                </a:cxn>
                <a:cxn ang="0">
                  <a:pos x="16" y="52"/>
                </a:cxn>
                <a:cxn ang="0">
                  <a:pos x="11" y="47"/>
                </a:cxn>
                <a:cxn ang="0">
                  <a:pos x="6" y="46"/>
                </a:cxn>
                <a:cxn ang="0">
                  <a:pos x="2" y="46"/>
                </a:cxn>
                <a:cxn ang="0">
                  <a:pos x="4" y="40"/>
                </a:cxn>
                <a:cxn ang="0">
                  <a:pos x="11" y="37"/>
                </a:cxn>
                <a:cxn ang="0">
                  <a:pos x="17" y="33"/>
                </a:cxn>
                <a:cxn ang="0">
                  <a:pos x="19" y="26"/>
                </a:cxn>
              </a:cxnLst>
              <a:rect l="0" t="0" r="r" b="b"/>
              <a:pathLst>
                <a:path w="35" h="52">
                  <a:moveTo>
                    <a:pt x="19" y="26"/>
                  </a:moveTo>
                  <a:cubicBezTo>
                    <a:pt x="19" y="24"/>
                    <a:pt x="19" y="20"/>
                    <a:pt x="19" y="18"/>
                  </a:cubicBezTo>
                  <a:cubicBezTo>
                    <a:pt x="18" y="16"/>
                    <a:pt x="16" y="12"/>
                    <a:pt x="15" y="11"/>
                  </a:cubicBezTo>
                  <a:cubicBezTo>
                    <a:pt x="14" y="10"/>
                    <a:pt x="12" y="8"/>
                    <a:pt x="10" y="7"/>
                  </a:cubicBezTo>
                  <a:cubicBezTo>
                    <a:pt x="9" y="7"/>
                    <a:pt x="6" y="6"/>
                    <a:pt x="4" y="6"/>
                  </a:cubicBezTo>
                  <a:cubicBezTo>
                    <a:pt x="3" y="6"/>
                    <a:pt x="0" y="5"/>
                    <a:pt x="0" y="4"/>
                  </a:cubicBezTo>
                  <a:cubicBezTo>
                    <a:pt x="0" y="2"/>
                    <a:pt x="5" y="1"/>
                    <a:pt x="7" y="1"/>
                  </a:cubicBezTo>
                  <a:cubicBezTo>
                    <a:pt x="9" y="0"/>
                    <a:pt x="13" y="2"/>
                    <a:pt x="15" y="3"/>
                  </a:cubicBezTo>
                  <a:cubicBezTo>
                    <a:pt x="17" y="3"/>
                    <a:pt x="22" y="5"/>
                    <a:pt x="24" y="7"/>
                  </a:cubicBezTo>
                  <a:cubicBezTo>
                    <a:pt x="26" y="9"/>
                    <a:pt x="30" y="14"/>
                    <a:pt x="32" y="17"/>
                  </a:cubicBezTo>
                  <a:cubicBezTo>
                    <a:pt x="33" y="20"/>
                    <a:pt x="34" y="24"/>
                    <a:pt x="34" y="26"/>
                  </a:cubicBezTo>
                  <a:cubicBezTo>
                    <a:pt x="35" y="29"/>
                    <a:pt x="35" y="33"/>
                    <a:pt x="35" y="36"/>
                  </a:cubicBezTo>
                  <a:cubicBezTo>
                    <a:pt x="34" y="37"/>
                    <a:pt x="32" y="40"/>
                    <a:pt x="31" y="41"/>
                  </a:cubicBezTo>
                  <a:cubicBezTo>
                    <a:pt x="31" y="43"/>
                    <a:pt x="31" y="46"/>
                    <a:pt x="30" y="47"/>
                  </a:cubicBezTo>
                  <a:cubicBezTo>
                    <a:pt x="29" y="48"/>
                    <a:pt x="27" y="49"/>
                    <a:pt x="26" y="49"/>
                  </a:cubicBezTo>
                  <a:cubicBezTo>
                    <a:pt x="25" y="50"/>
                    <a:pt x="23" y="51"/>
                    <a:pt x="22" y="51"/>
                  </a:cubicBezTo>
                  <a:cubicBezTo>
                    <a:pt x="21" y="52"/>
                    <a:pt x="18" y="52"/>
                    <a:pt x="16" y="52"/>
                  </a:cubicBezTo>
                  <a:cubicBezTo>
                    <a:pt x="15" y="51"/>
                    <a:pt x="13" y="48"/>
                    <a:pt x="11" y="47"/>
                  </a:cubicBezTo>
                  <a:cubicBezTo>
                    <a:pt x="10" y="47"/>
                    <a:pt x="7" y="46"/>
                    <a:pt x="6" y="46"/>
                  </a:cubicBezTo>
                  <a:cubicBezTo>
                    <a:pt x="5" y="46"/>
                    <a:pt x="2" y="47"/>
                    <a:pt x="2" y="46"/>
                  </a:cubicBezTo>
                  <a:cubicBezTo>
                    <a:pt x="1" y="44"/>
                    <a:pt x="3" y="41"/>
                    <a:pt x="4" y="40"/>
                  </a:cubicBezTo>
                  <a:cubicBezTo>
                    <a:pt x="6" y="39"/>
                    <a:pt x="9" y="38"/>
                    <a:pt x="11" y="37"/>
                  </a:cubicBezTo>
                  <a:cubicBezTo>
                    <a:pt x="12" y="36"/>
                    <a:pt x="16" y="34"/>
                    <a:pt x="17" y="33"/>
                  </a:cubicBezTo>
                  <a:cubicBezTo>
                    <a:pt x="18" y="32"/>
                    <a:pt x="19" y="28"/>
                    <a:pt x="19"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 name="Freeform 40">
              <a:extLst>
                <a:ext uri="{FF2B5EF4-FFF2-40B4-BE49-F238E27FC236}">
                  <a16:creationId xmlns:a16="http://schemas.microsoft.com/office/drawing/2014/main" id="{F325C747-DA23-4949-85F1-79D9D6181F7C}"/>
                </a:ext>
              </a:extLst>
            </p:cNvPr>
            <p:cNvSpPr>
              <a:spLocks/>
            </p:cNvSpPr>
            <p:nvPr/>
          </p:nvSpPr>
          <p:spPr bwMode="auto">
            <a:xfrm>
              <a:off x="6762945" y="5045055"/>
              <a:ext cx="73202" cy="59645"/>
            </a:xfrm>
            <a:custGeom>
              <a:avLst/>
              <a:gdLst/>
              <a:ahLst/>
              <a:cxnLst>
                <a:cxn ang="0">
                  <a:pos x="17" y="22"/>
                </a:cxn>
                <a:cxn ang="0">
                  <a:pos x="15" y="19"/>
                </a:cxn>
                <a:cxn ang="0">
                  <a:pos x="13" y="11"/>
                </a:cxn>
                <a:cxn ang="0">
                  <a:pos x="8" y="12"/>
                </a:cxn>
                <a:cxn ang="0">
                  <a:pos x="3" y="10"/>
                </a:cxn>
                <a:cxn ang="0">
                  <a:pos x="0" y="4"/>
                </a:cxn>
                <a:cxn ang="0">
                  <a:pos x="2" y="0"/>
                </a:cxn>
                <a:cxn ang="0">
                  <a:pos x="8" y="1"/>
                </a:cxn>
                <a:cxn ang="0">
                  <a:pos x="14" y="4"/>
                </a:cxn>
                <a:cxn ang="0">
                  <a:pos x="19" y="9"/>
                </a:cxn>
                <a:cxn ang="0">
                  <a:pos x="25" y="12"/>
                </a:cxn>
                <a:cxn ang="0">
                  <a:pos x="27" y="16"/>
                </a:cxn>
                <a:cxn ang="0">
                  <a:pos x="27" y="21"/>
                </a:cxn>
                <a:cxn ang="0">
                  <a:pos x="23" y="22"/>
                </a:cxn>
                <a:cxn ang="0">
                  <a:pos x="17" y="22"/>
                </a:cxn>
              </a:cxnLst>
              <a:rect l="0" t="0" r="r" b="b"/>
              <a:pathLst>
                <a:path w="28" h="23">
                  <a:moveTo>
                    <a:pt x="17" y="22"/>
                  </a:moveTo>
                  <a:cubicBezTo>
                    <a:pt x="16" y="22"/>
                    <a:pt x="15" y="20"/>
                    <a:pt x="15" y="19"/>
                  </a:cubicBezTo>
                  <a:cubicBezTo>
                    <a:pt x="14" y="17"/>
                    <a:pt x="14" y="12"/>
                    <a:pt x="13" y="11"/>
                  </a:cubicBezTo>
                  <a:cubicBezTo>
                    <a:pt x="12" y="11"/>
                    <a:pt x="9" y="12"/>
                    <a:pt x="8" y="12"/>
                  </a:cubicBezTo>
                  <a:cubicBezTo>
                    <a:pt x="7" y="12"/>
                    <a:pt x="4" y="11"/>
                    <a:pt x="3" y="10"/>
                  </a:cubicBezTo>
                  <a:cubicBezTo>
                    <a:pt x="2" y="9"/>
                    <a:pt x="0" y="6"/>
                    <a:pt x="0" y="4"/>
                  </a:cubicBezTo>
                  <a:cubicBezTo>
                    <a:pt x="0" y="3"/>
                    <a:pt x="1" y="1"/>
                    <a:pt x="2" y="0"/>
                  </a:cubicBezTo>
                  <a:cubicBezTo>
                    <a:pt x="3" y="0"/>
                    <a:pt x="7" y="1"/>
                    <a:pt x="8" y="1"/>
                  </a:cubicBezTo>
                  <a:cubicBezTo>
                    <a:pt x="10" y="2"/>
                    <a:pt x="12" y="3"/>
                    <a:pt x="14" y="4"/>
                  </a:cubicBezTo>
                  <a:cubicBezTo>
                    <a:pt x="15" y="5"/>
                    <a:pt x="18" y="8"/>
                    <a:pt x="19" y="9"/>
                  </a:cubicBezTo>
                  <a:cubicBezTo>
                    <a:pt x="21" y="10"/>
                    <a:pt x="24" y="11"/>
                    <a:pt x="25" y="12"/>
                  </a:cubicBezTo>
                  <a:cubicBezTo>
                    <a:pt x="26" y="13"/>
                    <a:pt x="27" y="15"/>
                    <a:pt x="27" y="16"/>
                  </a:cubicBezTo>
                  <a:cubicBezTo>
                    <a:pt x="27" y="17"/>
                    <a:pt x="28" y="20"/>
                    <a:pt x="27" y="21"/>
                  </a:cubicBezTo>
                  <a:cubicBezTo>
                    <a:pt x="27" y="22"/>
                    <a:pt x="24" y="22"/>
                    <a:pt x="23" y="22"/>
                  </a:cubicBezTo>
                  <a:cubicBezTo>
                    <a:pt x="22" y="23"/>
                    <a:pt x="19" y="23"/>
                    <a:pt x="17"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 name="Freeform 41">
              <a:extLst>
                <a:ext uri="{FF2B5EF4-FFF2-40B4-BE49-F238E27FC236}">
                  <a16:creationId xmlns:a16="http://schemas.microsoft.com/office/drawing/2014/main" id="{66D6A713-4052-4012-8CA5-8F83FF64ABB1}"/>
                </a:ext>
              </a:extLst>
            </p:cNvPr>
            <p:cNvSpPr>
              <a:spLocks/>
            </p:cNvSpPr>
            <p:nvPr/>
          </p:nvSpPr>
          <p:spPr bwMode="auto">
            <a:xfrm>
              <a:off x="6909347" y="4996254"/>
              <a:ext cx="75912" cy="70490"/>
            </a:xfrm>
            <a:custGeom>
              <a:avLst/>
              <a:gdLst/>
              <a:ahLst/>
              <a:cxnLst>
                <a:cxn ang="0">
                  <a:pos x="5" y="27"/>
                </a:cxn>
                <a:cxn ang="0">
                  <a:pos x="15" y="19"/>
                </a:cxn>
                <a:cxn ang="0">
                  <a:pos x="23" y="15"/>
                </a:cxn>
                <a:cxn ang="0">
                  <a:pos x="28" y="9"/>
                </a:cxn>
                <a:cxn ang="0">
                  <a:pos x="29" y="5"/>
                </a:cxn>
                <a:cxn ang="0">
                  <a:pos x="27" y="1"/>
                </a:cxn>
                <a:cxn ang="0">
                  <a:pos x="21" y="2"/>
                </a:cxn>
                <a:cxn ang="0">
                  <a:pos x="17" y="5"/>
                </a:cxn>
                <a:cxn ang="0">
                  <a:pos x="13" y="5"/>
                </a:cxn>
                <a:cxn ang="0">
                  <a:pos x="10" y="8"/>
                </a:cxn>
                <a:cxn ang="0">
                  <a:pos x="9" y="15"/>
                </a:cxn>
                <a:cxn ang="0">
                  <a:pos x="6" y="17"/>
                </a:cxn>
                <a:cxn ang="0">
                  <a:pos x="2" y="22"/>
                </a:cxn>
                <a:cxn ang="0">
                  <a:pos x="1" y="25"/>
                </a:cxn>
                <a:cxn ang="0">
                  <a:pos x="5" y="27"/>
                </a:cxn>
              </a:cxnLst>
              <a:rect l="0" t="0" r="r" b="b"/>
              <a:pathLst>
                <a:path w="29" h="27">
                  <a:moveTo>
                    <a:pt x="5" y="27"/>
                  </a:moveTo>
                  <a:cubicBezTo>
                    <a:pt x="8" y="27"/>
                    <a:pt x="13" y="21"/>
                    <a:pt x="15" y="19"/>
                  </a:cubicBezTo>
                  <a:cubicBezTo>
                    <a:pt x="17" y="18"/>
                    <a:pt x="22" y="17"/>
                    <a:pt x="23" y="15"/>
                  </a:cubicBezTo>
                  <a:cubicBezTo>
                    <a:pt x="25" y="14"/>
                    <a:pt x="27" y="11"/>
                    <a:pt x="28" y="9"/>
                  </a:cubicBezTo>
                  <a:cubicBezTo>
                    <a:pt x="29" y="8"/>
                    <a:pt x="29" y="6"/>
                    <a:pt x="29" y="5"/>
                  </a:cubicBezTo>
                  <a:cubicBezTo>
                    <a:pt x="29" y="4"/>
                    <a:pt x="28" y="1"/>
                    <a:pt x="27" y="1"/>
                  </a:cubicBezTo>
                  <a:cubicBezTo>
                    <a:pt x="25" y="0"/>
                    <a:pt x="22" y="1"/>
                    <a:pt x="21" y="2"/>
                  </a:cubicBezTo>
                  <a:cubicBezTo>
                    <a:pt x="20" y="2"/>
                    <a:pt x="18" y="4"/>
                    <a:pt x="17" y="5"/>
                  </a:cubicBezTo>
                  <a:cubicBezTo>
                    <a:pt x="16" y="5"/>
                    <a:pt x="14" y="5"/>
                    <a:pt x="13" y="5"/>
                  </a:cubicBezTo>
                  <a:cubicBezTo>
                    <a:pt x="12" y="6"/>
                    <a:pt x="11" y="7"/>
                    <a:pt x="10" y="8"/>
                  </a:cubicBezTo>
                  <a:cubicBezTo>
                    <a:pt x="9" y="10"/>
                    <a:pt x="10" y="14"/>
                    <a:pt x="9" y="15"/>
                  </a:cubicBezTo>
                  <a:cubicBezTo>
                    <a:pt x="8" y="16"/>
                    <a:pt x="7" y="17"/>
                    <a:pt x="6" y="17"/>
                  </a:cubicBezTo>
                  <a:cubicBezTo>
                    <a:pt x="5" y="18"/>
                    <a:pt x="3" y="20"/>
                    <a:pt x="2" y="22"/>
                  </a:cubicBezTo>
                  <a:cubicBezTo>
                    <a:pt x="2" y="22"/>
                    <a:pt x="0" y="24"/>
                    <a:pt x="1" y="25"/>
                  </a:cubicBezTo>
                  <a:cubicBezTo>
                    <a:pt x="1" y="26"/>
                    <a:pt x="4" y="27"/>
                    <a:pt x="5"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 name="Freeform 42">
              <a:extLst>
                <a:ext uri="{FF2B5EF4-FFF2-40B4-BE49-F238E27FC236}">
                  <a16:creationId xmlns:a16="http://schemas.microsoft.com/office/drawing/2014/main" id="{A2D8099A-875C-413C-A26B-18E4E86A8ED3}"/>
                </a:ext>
              </a:extLst>
            </p:cNvPr>
            <p:cNvSpPr>
              <a:spLocks/>
            </p:cNvSpPr>
            <p:nvPr/>
          </p:nvSpPr>
          <p:spPr bwMode="auto">
            <a:xfrm>
              <a:off x="7042193" y="4933898"/>
              <a:ext cx="100314" cy="124713"/>
            </a:xfrm>
            <a:custGeom>
              <a:avLst/>
              <a:gdLst/>
              <a:ahLst/>
              <a:cxnLst>
                <a:cxn ang="0">
                  <a:pos x="35" y="42"/>
                </a:cxn>
                <a:cxn ang="0">
                  <a:pos x="30" y="46"/>
                </a:cxn>
                <a:cxn ang="0">
                  <a:pos x="25" y="47"/>
                </a:cxn>
                <a:cxn ang="0">
                  <a:pos x="21" y="45"/>
                </a:cxn>
                <a:cxn ang="0">
                  <a:pos x="18" y="39"/>
                </a:cxn>
                <a:cxn ang="0">
                  <a:pos x="16" y="33"/>
                </a:cxn>
                <a:cxn ang="0">
                  <a:pos x="11" y="30"/>
                </a:cxn>
                <a:cxn ang="0">
                  <a:pos x="6" y="28"/>
                </a:cxn>
                <a:cxn ang="0">
                  <a:pos x="3" y="25"/>
                </a:cxn>
                <a:cxn ang="0">
                  <a:pos x="0" y="20"/>
                </a:cxn>
                <a:cxn ang="0">
                  <a:pos x="2" y="14"/>
                </a:cxn>
                <a:cxn ang="0">
                  <a:pos x="3" y="8"/>
                </a:cxn>
                <a:cxn ang="0">
                  <a:pos x="8" y="3"/>
                </a:cxn>
                <a:cxn ang="0">
                  <a:pos x="11" y="0"/>
                </a:cxn>
                <a:cxn ang="0">
                  <a:pos x="18" y="3"/>
                </a:cxn>
                <a:cxn ang="0">
                  <a:pos x="22" y="11"/>
                </a:cxn>
                <a:cxn ang="0">
                  <a:pos x="27" y="15"/>
                </a:cxn>
                <a:cxn ang="0">
                  <a:pos x="31" y="20"/>
                </a:cxn>
                <a:cxn ang="0">
                  <a:pos x="35" y="19"/>
                </a:cxn>
                <a:cxn ang="0">
                  <a:pos x="39" y="22"/>
                </a:cxn>
                <a:cxn ang="0">
                  <a:pos x="37" y="27"/>
                </a:cxn>
                <a:cxn ang="0">
                  <a:pos x="36" y="32"/>
                </a:cxn>
                <a:cxn ang="0">
                  <a:pos x="37" y="37"/>
                </a:cxn>
                <a:cxn ang="0">
                  <a:pos x="36" y="40"/>
                </a:cxn>
                <a:cxn ang="0">
                  <a:pos x="35" y="42"/>
                </a:cxn>
              </a:cxnLst>
              <a:rect l="0" t="0" r="r" b="b"/>
              <a:pathLst>
                <a:path w="39" h="48">
                  <a:moveTo>
                    <a:pt x="35" y="42"/>
                  </a:moveTo>
                  <a:cubicBezTo>
                    <a:pt x="34" y="44"/>
                    <a:pt x="32" y="46"/>
                    <a:pt x="30" y="46"/>
                  </a:cubicBezTo>
                  <a:cubicBezTo>
                    <a:pt x="29" y="47"/>
                    <a:pt x="27" y="48"/>
                    <a:pt x="25" y="47"/>
                  </a:cubicBezTo>
                  <a:cubicBezTo>
                    <a:pt x="24" y="47"/>
                    <a:pt x="22" y="46"/>
                    <a:pt x="21" y="45"/>
                  </a:cubicBezTo>
                  <a:cubicBezTo>
                    <a:pt x="20" y="44"/>
                    <a:pt x="18" y="41"/>
                    <a:pt x="18" y="39"/>
                  </a:cubicBezTo>
                  <a:cubicBezTo>
                    <a:pt x="17" y="38"/>
                    <a:pt x="17" y="34"/>
                    <a:pt x="16" y="33"/>
                  </a:cubicBezTo>
                  <a:cubicBezTo>
                    <a:pt x="15" y="32"/>
                    <a:pt x="13" y="31"/>
                    <a:pt x="11" y="30"/>
                  </a:cubicBezTo>
                  <a:cubicBezTo>
                    <a:pt x="10" y="29"/>
                    <a:pt x="7" y="29"/>
                    <a:pt x="6" y="28"/>
                  </a:cubicBezTo>
                  <a:cubicBezTo>
                    <a:pt x="5" y="28"/>
                    <a:pt x="3" y="26"/>
                    <a:pt x="3" y="25"/>
                  </a:cubicBezTo>
                  <a:cubicBezTo>
                    <a:pt x="2" y="24"/>
                    <a:pt x="0" y="21"/>
                    <a:pt x="0" y="20"/>
                  </a:cubicBezTo>
                  <a:cubicBezTo>
                    <a:pt x="0" y="18"/>
                    <a:pt x="2" y="16"/>
                    <a:pt x="2" y="14"/>
                  </a:cubicBezTo>
                  <a:cubicBezTo>
                    <a:pt x="3" y="13"/>
                    <a:pt x="2" y="9"/>
                    <a:pt x="3" y="8"/>
                  </a:cubicBezTo>
                  <a:cubicBezTo>
                    <a:pt x="4" y="6"/>
                    <a:pt x="6" y="4"/>
                    <a:pt x="8" y="3"/>
                  </a:cubicBezTo>
                  <a:cubicBezTo>
                    <a:pt x="8" y="2"/>
                    <a:pt x="10" y="0"/>
                    <a:pt x="11" y="0"/>
                  </a:cubicBezTo>
                  <a:cubicBezTo>
                    <a:pt x="13" y="0"/>
                    <a:pt x="16" y="2"/>
                    <a:pt x="18" y="3"/>
                  </a:cubicBezTo>
                  <a:cubicBezTo>
                    <a:pt x="19" y="5"/>
                    <a:pt x="20" y="9"/>
                    <a:pt x="22" y="11"/>
                  </a:cubicBezTo>
                  <a:cubicBezTo>
                    <a:pt x="23" y="12"/>
                    <a:pt x="26" y="13"/>
                    <a:pt x="27" y="15"/>
                  </a:cubicBezTo>
                  <a:cubicBezTo>
                    <a:pt x="28" y="16"/>
                    <a:pt x="29" y="19"/>
                    <a:pt x="31" y="20"/>
                  </a:cubicBezTo>
                  <a:cubicBezTo>
                    <a:pt x="32" y="20"/>
                    <a:pt x="34" y="19"/>
                    <a:pt x="35" y="19"/>
                  </a:cubicBezTo>
                  <a:cubicBezTo>
                    <a:pt x="37" y="19"/>
                    <a:pt x="39" y="21"/>
                    <a:pt x="39" y="22"/>
                  </a:cubicBezTo>
                  <a:cubicBezTo>
                    <a:pt x="39" y="23"/>
                    <a:pt x="38" y="26"/>
                    <a:pt x="37" y="27"/>
                  </a:cubicBezTo>
                  <a:cubicBezTo>
                    <a:pt x="37" y="29"/>
                    <a:pt x="36" y="31"/>
                    <a:pt x="36" y="32"/>
                  </a:cubicBezTo>
                  <a:cubicBezTo>
                    <a:pt x="35" y="33"/>
                    <a:pt x="37" y="36"/>
                    <a:pt x="37" y="37"/>
                  </a:cubicBezTo>
                  <a:cubicBezTo>
                    <a:pt x="37" y="38"/>
                    <a:pt x="36" y="39"/>
                    <a:pt x="36" y="40"/>
                  </a:cubicBezTo>
                  <a:cubicBezTo>
                    <a:pt x="36" y="41"/>
                    <a:pt x="36" y="42"/>
                    <a:pt x="35" y="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6" name="Freeform 43">
              <a:extLst>
                <a:ext uri="{FF2B5EF4-FFF2-40B4-BE49-F238E27FC236}">
                  <a16:creationId xmlns:a16="http://schemas.microsoft.com/office/drawing/2014/main" id="{BDB81901-0DC7-4329-9D16-0F9C017952E3}"/>
                </a:ext>
              </a:extLst>
            </p:cNvPr>
            <p:cNvSpPr>
              <a:spLocks/>
            </p:cNvSpPr>
            <p:nvPr/>
          </p:nvSpPr>
          <p:spPr bwMode="auto">
            <a:xfrm>
              <a:off x="7158774" y="4874253"/>
              <a:ext cx="37956" cy="29824"/>
            </a:xfrm>
            <a:custGeom>
              <a:avLst/>
              <a:gdLst/>
              <a:ahLst/>
              <a:cxnLst>
                <a:cxn ang="0">
                  <a:pos x="10" y="11"/>
                </a:cxn>
                <a:cxn ang="0">
                  <a:pos x="13" y="7"/>
                </a:cxn>
                <a:cxn ang="0">
                  <a:pos x="14" y="3"/>
                </a:cxn>
                <a:cxn ang="0">
                  <a:pos x="12" y="0"/>
                </a:cxn>
                <a:cxn ang="0">
                  <a:pos x="9" y="0"/>
                </a:cxn>
                <a:cxn ang="0">
                  <a:pos x="6" y="1"/>
                </a:cxn>
                <a:cxn ang="0">
                  <a:pos x="4" y="4"/>
                </a:cxn>
                <a:cxn ang="0">
                  <a:pos x="2" y="6"/>
                </a:cxn>
                <a:cxn ang="0">
                  <a:pos x="0" y="9"/>
                </a:cxn>
                <a:cxn ang="0">
                  <a:pos x="0" y="11"/>
                </a:cxn>
                <a:cxn ang="0">
                  <a:pos x="5" y="12"/>
                </a:cxn>
                <a:cxn ang="0">
                  <a:pos x="10" y="11"/>
                </a:cxn>
              </a:cxnLst>
              <a:rect l="0" t="0" r="r" b="b"/>
              <a:pathLst>
                <a:path w="14" h="12">
                  <a:moveTo>
                    <a:pt x="10" y="11"/>
                  </a:moveTo>
                  <a:cubicBezTo>
                    <a:pt x="11" y="10"/>
                    <a:pt x="12" y="8"/>
                    <a:pt x="13" y="7"/>
                  </a:cubicBezTo>
                  <a:cubicBezTo>
                    <a:pt x="13" y="6"/>
                    <a:pt x="14" y="4"/>
                    <a:pt x="14" y="3"/>
                  </a:cubicBezTo>
                  <a:cubicBezTo>
                    <a:pt x="14" y="2"/>
                    <a:pt x="13" y="0"/>
                    <a:pt x="12" y="0"/>
                  </a:cubicBezTo>
                  <a:cubicBezTo>
                    <a:pt x="11" y="0"/>
                    <a:pt x="10" y="0"/>
                    <a:pt x="9" y="0"/>
                  </a:cubicBezTo>
                  <a:cubicBezTo>
                    <a:pt x="8" y="0"/>
                    <a:pt x="7" y="1"/>
                    <a:pt x="6" y="1"/>
                  </a:cubicBezTo>
                  <a:cubicBezTo>
                    <a:pt x="5" y="2"/>
                    <a:pt x="5" y="3"/>
                    <a:pt x="4" y="4"/>
                  </a:cubicBezTo>
                  <a:cubicBezTo>
                    <a:pt x="4" y="5"/>
                    <a:pt x="2" y="5"/>
                    <a:pt x="2" y="6"/>
                  </a:cubicBezTo>
                  <a:cubicBezTo>
                    <a:pt x="1" y="7"/>
                    <a:pt x="0" y="8"/>
                    <a:pt x="0" y="9"/>
                  </a:cubicBezTo>
                  <a:cubicBezTo>
                    <a:pt x="0" y="9"/>
                    <a:pt x="0" y="11"/>
                    <a:pt x="0" y="11"/>
                  </a:cubicBezTo>
                  <a:cubicBezTo>
                    <a:pt x="1" y="12"/>
                    <a:pt x="3" y="12"/>
                    <a:pt x="5" y="12"/>
                  </a:cubicBezTo>
                  <a:cubicBezTo>
                    <a:pt x="6" y="12"/>
                    <a:pt x="9" y="12"/>
                    <a:pt x="10"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7" name="Freeform 44">
              <a:extLst>
                <a:ext uri="{FF2B5EF4-FFF2-40B4-BE49-F238E27FC236}">
                  <a16:creationId xmlns:a16="http://schemas.microsoft.com/office/drawing/2014/main" id="{F3D4D399-CA7A-40FB-9F5B-00F2C0CC7F37}"/>
                </a:ext>
              </a:extLst>
            </p:cNvPr>
            <p:cNvSpPr>
              <a:spLocks/>
            </p:cNvSpPr>
            <p:nvPr/>
          </p:nvSpPr>
          <p:spPr bwMode="auto">
            <a:xfrm>
              <a:off x="7210285" y="4844429"/>
              <a:ext cx="27112" cy="32534"/>
            </a:xfrm>
            <a:custGeom>
              <a:avLst/>
              <a:gdLst/>
              <a:ahLst/>
              <a:cxnLst>
                <a:cxn ang="0">
                  <a:pos x="4" y="12"/>
                </a:cxn>
                <a:cxn ang="0">
                  <a:pos x="1" y="9"/>
                </a:cxn>
                <a:cxn ang="0">
                  <a:pos x="0" y="5"/>
                </a:cxn>
                <a:cxn ang="0">
                  <a:pos x="1" y="1"/>
                </a:cxn>
                <a:cxn ang="0">
                  <a:pos x="6" y="0"/>
                </a:cxn>
                <a:cxn ang="0">
                  <a:pos x="8" y="1"/>
                </a:cxn>
                <a:cxn ang="0">
                  <a:pos x="10" y="6"/>
                </a:cxn>
                <a:cxn ang="0">
                  <a:pos x="9" y="10"/>
                </a:cxn>
                <a:cxn ang="0">
                  <a:pos x="4" y="12"/>
                </a:cxn>
              </a:cxnLst>
              <a:rect l="0" t="0" r="r" b="b"/>
              <a:pathLst>
                <a:path w="10" h="12">
                  <a:moveTo>
                    <a:pt x="4" y="12"/>
                  </a:moveTo>
                  <a:cubicBezTo>
                    <a:pt x="3" y="12"/>
                    <a:pt x="2" y="10"/>
                    <a:pt x="1" y="9"/>
                  </a:cubicBezTo>
                  <a:cubicBezTo>
                    <a:pt x="0" y="8"/>
                    <a:pt x="0" y="6"/>
                    <a:pt x="0" y="5"/>
                  </a:cubicBezTo>
                  <a:cubicBezTo>
                    <a:pt x="0" y="4"/>
                    <a:pt x="1" y="2"/>
                    <a:pt x="1" y="1"/>
                  </a:cubicBezTo>
                  <a:cubicBezTo>
                    <a:pt x="2" y="0"/>
                    <a:pt x="5" y="0"/>
                    <a:pt x="6" y="0"/>
                  </a:cubicBezTo>
                  <a:cubicBezTo>
                    <a:pt x="6" y="0"/>
                    <a:pt x="8" y="1"/>
                    <a:pt x="8" y="1"/>
                  </a:cubicBezTo>
                  <a:cubicBezTo>
                    <a:pt x="9" y="2"/>
                    <a:pt x="10" y="5"/>
                    <a:pt x="10" y="6"/>
                  </a:cubicBezTo>
                  <a:cubicBezTo>
                    <a:pt x="10" y="7"/>
                    <a:pt x="10" y="9"/>
                    <a:pt x="9" y="10"/>
                  </a:cubicBezTo>
                  <a:cubicBezTo>
                    <a:pt x="8" y="11"/>
                    <a:pt x="6" y="12"/>
                    <a:pt x="4"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8" name="Freeform 45">
              <a:extLst>
                <a:ext uri="{FF2B5EF4-FFF2-40B4-BE49-F238E27FC236}">
                  <a16:creationId xmlns:a16="http://schemas.microsoft.com/office/drawing/2014/main" id="{E8FA0434-5D3A-4E05-9792-F760E392C884}"/>
                </a:ext>
              </a:extLst>
            </p:cNvPr>
            <p:cNvSpPr>
              <a:spLocks/>
            </p:cNvSpPr>
            <p:nvPr/>
          </p:nvSpPr>
          <p:spPr bwMode="auto">
            <a:xfrm>
              <a:off x="7291620" y="4830874"/>
              <a:ext cx="46091" cy="32534"/>
            </a:xfrm>
            <a:custGeom>
              <a:avLst/>
              <a:gdLst/>
              <a:ahLst/>
              <a:cxnLst>
                <a:cxn ang="0">
                  <a:pos x="10" y="12"/>
                </a:cxn>
                <a:cxn ang="0">
                  <a:pos x="6" y="9"/>
                </a:cxn>
                <a:cxn ang="0">
                  <a:pos x="3" y="9"/>
                </a:cxn>
                <a:cxn ang="0">
                  <a:pos x="0" y="6"/>
                </a:cxn>
                <a:cxn ang="0">
                  <a:pos x="2" y="1"/>
                </a:cxn>
                <a:cxn ang="0">
                  <a:pos x="7" y="0"/>
                </a:cxn>
                <a:cxn ang="0">
                  <a:pos x="11" y="1"/>
                </a:cxn>
                <a:cxn ang="0">
                  <a:pos x="14" y="5"/>
                </a:cxn>
                <a:cxn ang="0">
                  <a:pos x="16" y="7"/>
                </a:cxn>
                <a:cxn ang="0">
                  <a:pos x="15" y="11"/>
                </a:cxn>
                <a:cxn ang="0">
                  <a:pos x="10" y="12"/>
                </a:cxn>
              </a:cxnLst>
              <a:rect l="0" t="0" r="r" b="b"/>
              <a:pathLst>
                <a:path w="17" h="12">
                  <a:moveTo>
                    <a:pt x="10" y="12"/>
                  </a:moveTo>
                  <a:cubicBezTo>
                    <a:pt x="9" y="12"/>
                    <a:pt x="7" y="9"/>
                    <a:pt x="6" y="9"/>
                  </a:cubicBezTo>
                  <a:cubicBezTo>
                    <a:pt x="5" y="9"/>
                    <a:pt x="3" y="9"/>
                    <a:pt x="3" y="9"/>
                  </a:cubicBezTo>
                  <a:cubicBezTo>
                    <a:pt x="2" y="9"/>
                    <a:pt x="1" y="7"/>
                    <a:pt x="0" y="6"/>
                  </a:cubicBezTo>
                  <a:cubicBezTo>
                    <a:pt x="0" y="5"/>
                    <a:pt x="1" y="2"/>
                    <a:pt x="2" y="1"/>
                  </a:cubicBezTo>
                  <a:cubicBezTo>
                    <a:pt x="3" y="1"/>
                    <a:pt x="6" y="0"/>
                    <a:pt x="7" y="0"/>
                  </a:cubicBezTo>
                  <a:cubicBezTo>
                    <a:pt x="8" y="0"/>
                    <a:pt x="10" y="1"/>
                    <a:pt x="11" y="1"/>
                  </a:cubicBezTo>
                  <a:cubicBezTo>
                    <a:pt x="12" y="2"/>
                    <a:pt x="13" y="4"/>
                    <a:pt x="14" y="5"/>
                  </a:cubicBezTo>
                  <a:cubicBezTo>
                    <a:pt x="15" y="5"/>
                    <a:pt x="16" y="6"/>
                    <a:pt x="16" y="7"/>
                  </a:cubicBezTo>
                  <a:cubicBezTo>
                    <a:pt x="17" y="8"/>
                    <a:pt x="15" y="10"/>
                    <a:pt x="15" y="11"/>
                  </a:cubicBezTo>
                  <a:cubicBezTo>
                    <a:pt x="14" y="11"/>
                    <a:pt x="11" y="12"/>
                    <a:pt x="10"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9" name="Freeform 46">
              <a:extLst>
                <a:ext uri="{FF2B5EF4-FFF2-40B4-BE49-F238E27FC236}">
                  <a16:creationId xmlns:a16="http://schemas.microsoft.com/office/drawing/2014/main" id="{F6258043-5C63-4F96-9B91-0BEF8D7C43B0}"/>
                </a:ext>
              </a:extLst>
            </p:cNvPr>
            <p:cNvSpPr>
              <a:spLocks/>
            </p:cNvSpPr>
            <p:nvPr/>
          </p:nvSpPr>
          <p:spPr bwMode="auto">
            <a:xfrm>
              <a:off x="7381089" y="4806473"/>
              <a:ext cx="219605" cy="146403"/>
            </a:xfrm>
            <a:custGeom>
              <a:avLst/>
              <a:gdLst/>
              <a:ahLst/>
              <a:cxnLst>
                <a:cxn ang="0">
                  <a:pos x="26" y="50"/>
                </a:cxn>
                <a:cxn ang="0">
                  <a:pos x="18" y="51"/>
                </a:cxn>
                <a:cxn ang="0">
                  <a:pos x="14" y="53"/>
                </a:cxn>
                <a:cxn ang="0">
                  <a:pos x="8" y="56"/>
                </a:cxn>
                <a:cxn ang="0">
                  <a:pos x="4" y="55"/>
                </a:cxn>
                <a:cxn ang="0">
                  <a:pos x="0" y="51"/>
                </a:cxn>
                <a:cxn ang="0">
                  <a:pos x="3" y="46"/>
                </a:cxn>
                <a:cxn ang="0">
                  <a:pos x="7" y="44"/>
                </a:cxn>
                <a:cxn ang="0">
                  <a:pos x="9" y="41"/>
                </a:cxn>
                <a:cxn ang="0">
                  <a:pos x="16" y="39"/>
                </a:cxn>
                <a:cxn ang="0">
                  <a:pos x="19" y="41"/>
                </a:cxn>
                <a:cxn ang="0">
                  <a:pos x="25" y="41"/>
                </a:cxn>
                <a:cxn ang="0">
                  <a:pos x="28" y="41"/>
                </a:cxn>
                <a:cxn ang="0">
                  <a:pos x="29" y="37"/>
                </a:cxn>
                <a:cxn ang="0">
                  <a:pos x="26" y="34"/>
                </a:cxn>
                <a:cxn ang="0">
                  <a:pos x="24" y="31"/>
                </a:cxn>
                <a:cxn ang="0">
                  <a:pos x="27" y="28"/>
                </a:cxn>
                <a:cxn ang="0">
                  <a:pos x="32" y="27"/>
                </a:cxn>
                <a:cxn ang="0">
                  <a:pos x="36" y="28"/>
                </a:cxn>
                <a:cxn ang="0">
                  <a:pos x="44" y="26"/>
                </a:cxn>
                <a:cxn ang="0">
                  <a:pos x="49" y="21"/>
                </a:cxn>
                <a:cxn ang="0">
                  <a:pos x="55" y="18"/>
                </a:cxn>
                <a:cxn ang="0">
                  <a:pos x="57" y="16"/>
                </a:cxn>
                <a:cxn ang="0">
                  <a:pos x="59" y="13"/>
                </a:cxn>
                <a:cxn ang="0">
                  <a:pos x="58" y="10"/>
                </a:cxn>
                <a:cxn ang="0">
                  <a:pos x="60" y="4"/>
                </a:cxn>
                <a:cxn ang="0">
                  <a:pos x="66" y="0"/>
                </a:cxn>
                <a:cxn ang="0">
                  <a:pos x="71" y="1"/>
                </a:cxn>
                <a:cxn ang="0">
                  <a:pos x="75" y="3"/>
                </a:cxn>
                <a:cxn ang="0">
                  <a:pos x="78" y="6"/>
                </a:cxn>
                <a:cxn ang="0">
                  <a:pos x="80" y="9"/>
                </a:cxn>
                <a:cxn ang="0">
                  <a:pos x="83" y="9"/>
                </a:cxn>
                <a:cxn ang="0">
                  <a:pos x="83" y="12"/>
                </a:cxn>
                <a:cxn ang="0">
                  <a:pos x="81" y="16"/>
                </a:cxn>
                <a:cxn ang="0">
                  <a:pos x="75" y="16"/>
                </a:cxn>
                <a:cxn ang="0">
                  <a:pos x="71" y="15"/>
                </a:cxn>
                <a:cxn ang="0">
                  <a:pos x="66" y="16"/>
                </a:cxn>
                <a:cxn ang="0">
                  <a:pos x="60" y="20"/>
                </a:cxn>
                <a:cxn ang="0">
                  <a:pos x="53" y="25"/>
                </a:cxn>
                <a:cxn ang="0">
                  <a:pos x="48" y="33"/>
                </a:cxn>
                <a:cxn ang="0">
                  <a:pos x="45" y="39"/>
                </a:cxn>
                <a:cxn ang="0">
                  <a:pos x="41" y="44"/>
                </a:cxn>
                <a:cxn ang="0">
                  <a:pos x="36" y="46"/>
                </a:cxn>
                <a:cxn ang="0">
                  <a:pos x="33" y="51"/>
                </a:cxn>
                <a:cxn ang="0">
                  <a:pos x="26" y="50"/>
                </a:cxn>
              </a:cxnLst>
              <a:rect l="0" t="0" r="r" b="b"/>
              <a:pathLst>
                <a:path w="84" h="56">
                  <a:moveTo>
                    <a:pt x="26" y="50"/>
                  </a:moveTo>
                  <a:cubicBezTo>
                    <a:pt x="24" y="50"/>
                    <a:pt x="20" y="50"/>
                    <a:pt x="18" y="51"/>
                  </a:cubicBezTo>
                  <a:cubicBezTo>
                    <a:pt x="17" y="51"/>
                    <a:pt x="15" y="53"/>
                    <a:pt x="14" y="53"/>
                  </a:cubicBezTo>
                  <a:cubicBezTo>
                    <a:pt x="13" y="54"/>
                    <a:pt x="10" y="56"/>
                    <a:pt x="8" y="56"/>
                  </a:cubicBezTo>
                  <a:cubicBezTo>
                    <a:pt x="7" y="56"/>
                    <a:pt x="5" y="56"/>
                    <a:pt x="4" y="55"/>
                  </a:cubicBezTo>
                  <a:cubicBezTo>
                    <a:pt x="3" y="54"/>
                    <a:pt x="0" y="52"/>
                    <a:pt x="0" y="51"/>
                  </a:cubicBezTo>
                  <a:cubicBezTo>
                    <a:pt x="0" y="49"/>
                    <a:pt x="2" y="47"/>
                    <a:pt x="3" y="46"/>
                  </a:cubicBezTo>
                  <a:cubicBezTo>
                    <a:pt x="4" y="45"/>
                    <a:pt x="6" y="45"/>
                    <a:pt x="7" y="44"/>
                  </a:cubicBezTo>
                  <a:cubicBezTo>
                    <a:pt x="8" y="43"/>
                    <a:pt x="9" y="42"/>
                    <a:pt x="9" y="41"/>
                  </a:cubicBezTo>
                  <a:cubicBezTo>
                    <a:pt x="11" y="40"/>
                    <a:pt x="14" y="39"/>
                    <a:pt x="16" y="39"/>
                  </a:cubicBezTo>
                  <a:cubicBezTo>
                    <a:pt x="17" y="39"/>
                    <a:pt x="18" y="40"/>
                    <a:pt x="19" y="41"/>
                  </a:cubicBezTo>
                  <a:cubicBezTo>
                    <a:pt x="21" y="41"/>
                    <a:pt x="24" y="41"/>
                    <a:pt x="25" y="41"/>
                  </a:cubicBezTo>
                  <a:cubicBezTo>
                    <a:pt x="26" y="41"/>
                    <a:pt x="28" y="42"/>
                    <a:pt x="28" y="41"/>
                  </a:cubicBezTo>
                  <a:cubicBezTo>
                    <a:pt x="29" y="40"/>
                    <a:pt x="29" y="38"/>
                    <a:pt x="29" y="37"/>
                  </a:cubicBezTo>
                  <a:cubicBezTo>
                    <a:pt x="29" y="36"/>
                    <a:pt x="27" y="35"/>
                    <a:pt x="26" y="34"/>
                  </a:cubicBezTo>
                  <a:cubicBezTo>
                    <a:pt x="26" y="33"/>
                    <a:pt x="24" y="32"/>
                    <a:pt x="24" y="31"/>
                  </a:cubicBezTo>
                  <a:cubicBezTo>
                    <a:pt x="24" y="30"/>
                    <a:pt x="26" y="28"/>
                    <a:pt x="27" y="28"/>
                  </a:cubicBezTo>
                  <a:cubicBezTo>
                    <a:pt x="28" y="27"/>
                    <a:pt x="30" y="27"/>
                    <a:pt x="32" y="27"/>
                  </a:cubicBezTo>
                  <a:cubicBezTo>
                    <a:pt x="33" y="27"/>
                    <a:pt x="35" y="28"/>
                    <a:pt x="36" y="28"/>
                  </a:cubicBezTo>
                  <a:cubicBezTo>
                    <a:pt x="38" y="28"/>
                    <a:pt x="42" y="27"/>
                    <a:pt x="44" y="26"/>
                  </a:cubicBezTo>
                  <a:cubicBezTo>
                    <a:pt x="45" y="25"/>
                    <a:pt x="47" y="22"/>
                    <a:pt x="49" y="21"/>
                  </a:cubicBezTo>
                  <a:cubicBezTo>
                    <a:pt x="50" y="20"/>
                    <a:pt x="53" y="19"/>
                    <a:pt x="55" y="18"/>
                  </a:cubicBezTo>
                  <a:cubicBezTo>
                    <a:pt x="55" y="17"/>
                    <a:pt x="57" y="16"/>
                    <a:pt x="57" y="16"/>
                  </a:cubicBezTo>
                  <a:cubicBezTo>
                    <a:pt x="58" y="15"/>
                    <a:pt x="59" y="14"/>
                    <a:pt x="59" y="13"/>
                  </a:cubicBezTo>
                  <a:cubicBezTo>
                    <a:pt x="59" y="12"/>
                    <a:pt x="58" y="11"/>
                    <a:pt x="58" y="10"/>
                  </a:cubicBezTo>
                  <a:cubicBezTo>
                    <a:pt x="58" y="9"/>
                    <a:pt x="59" y="5"/>
                    <a:pt x="60" y="4"/>
                  </a:cubicBezTo>
                  <a:cubicBezTo>
                    <a:pt x="61" y="2"/>
                    <a:pt x="64" y="0"/>
                    <a:pt x="66" y="0"/>
                  </a:cubicBezTo>
                  <a:cubicBezTo>
                    <a:pt x="67" y="0"/>
                    <a:pt x="70" y="0"/>
                    <a:pt x="71" y="1"/>
                  </a:cubicBezTo>
                  <a:cubicBezTo>
                    <a:pt x="72" y="1"/>
                    <a:pt x="74" y="2"/>
                    <a:pt x="75" y="3"/>
                  </a:cubicBezTo>
                  <a:cubicBezTo>
                    <a:pt x="76" y="4"/>
                    <a:pt x="77" y="5"/>
                    <a:pt x="78" y="6"/>
                  </a:cubicBezTo>
                  <a:cubicBezTo>
                    <a:pt x="79" y="7"/>
                    <a:pt x="79" y="9"/>
                    <a:pt x="80" y="9"/>
                  </a:cubicBezTo>
                  <a:cubicBezTo>
                    <a:pt x="80" y="10"/>
                    <a:pt x="83" y="9"/>
                    <a:pt x="83" y="9"/>
                  </a:cubicBezTo>
                  <a:cubicBezTo>
                    <a:pt x="84" y="10"/>
                    <a:pt x="84" y="11"/>
                    <a:pt x="83" y="12"/>
                  </a:cubicBezTo>
                  <a:cubicBezTo>
                    <a:pt x="83" y="13"/>
                    <a:pt x="82" y="15"/>
                    <a:pt x="81" y="16"/>
                  </a:cubicBezTo>
                  <a:cubicBezTo>
                    <a:pt x="80" y="16"/>
                    <a:pt x="77" y="16"/>
                    <a:pt x="75" y="16"/>
                  </a:cubicBezTo>
                  <a:cubicBezTo>
                    <a:pt x="74" y="16"/>
                    <a:pt x="72" y="15"/>
                    <a:pt x="71" y="15"/>
                  </a:cubicBezTo>
                  <a:cubicBezTo>
                    <a:pt x="70" y="14"/>
                    <a:pt x="67" y="15"/>
                    <a:pt x="66" y="16"/>
                  </a:cubicBezTo>
                  <a:cubicBezTo>
                    <a:pt x="64" y="16"/>
                    <a:pt x="62" y="19"/>
                    <a:pt x="60" y="20"/>
                  </a:cubicBezTo>
                  <a:cubicBezTo>
                    <a:pt x="58" y="21"/>
                    <a:pt x="54" y="24"/>
                    <a:pt x="53" y="25"/>
                  </a:cubicBezTo>
                  <a:cubicBezTo>
                    <a:pt x="51" y="27"/>
                    <a:pt x="49" y="31"/>
                    <a:pt x="48" y="33"/>
                  </a:cubicBezTo>
                  <a:cubicBezTo>
                    <a:pt x="47" y="35"/>
                    <a:pt x="45" y="38"/>
                    <a:pt x="45" y="39"/>
                  </a:cubicBezTo>
                  <a:cubicBezTo>
                    <a:pt x="44" y="40"/>
                    <a:pt x="42" y="43"/>
                    <a:pt x="41" y="44"/>
                  </a:cubicBezTo>
                  <a:cubicBezTo>
                    <a:pt x="40" y="44"/>
                    <a:pt x="37" y="45"/>
                    <a:pt x="36" y="46"/>
                  </a:cubicBezTo>
                  <a:cubicBezTo>
                    <a:pt x="35" y="47"/>
                    <a:pt x="34" y="50"/>
                    <a:pt x="33" y="51"/>
                  </a:cubicBezTo>
                  <a:cubicBezTo>
                    <a:pt x="32" y="51"/>
                    <a:pt x="28" y="50"/>
                    <a:pt x="26" y="5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0" name="Freeform 47">
              <a:extLst>
                <a:ext uri="{FF2B5EF4-FFF2-40B4-BE49-F238E27FC236}">
                  <a16:creationId xmlns:a16="http://schemas.microsoft.com/office/drawing/2014/main" id="{A99DD225-26B4-4DE6-AA20-DBCCC75B2655}"/>
                </a:ext>
              </a:extLst>
            </p:cNvPr>
            <p:cNvSpPr>
              <a:spLocks/>
            </p:cNvSpPr>
            <p:nvPr/>
          </p:nvSpPr>
          <p:spPr bwMode="auto">
            <a:xfrm>
              <a:off x="7405489" y="4635671"/>
              <a:ext cx="35246" cy="43379"/>
            </a:xfrm>
            <a:custGeom>
              <a:avLst/>
              <a:gdLst/>
              <a:ahLst/>
              <a:cxnLst>
                <a:cxn ang="0">
                  <a:pos x="10" y="16"/>
                </a:cxn>
                <a:cxn ang="0">
                  <a:pos x="7" y="12"/>
                </a:cxn>
                <a:cxn ang="0">
                  <a:pos x="3" y="11"/>
                </a:cxn>
                <a:cxn ang="0">
                  <a:pos x="0" y="8"/>
                </a:cxn>
                <a:cxn ang="0">
                  <a:pos x="3" y="6"/>
                </a:cxn>
                <a:cxn ang="0">
                  <a:pos x="5" y="6"/>
                </a:cxn>
                <a:cxn ang="0">
                  <a:pos x="7" y="3"/>
                </a:cxn>
                <a:cxn ang="0">
                  <a:pos x="11" y="0"/>
                </a:cxn>
                <a:cxn ang="0">
                  <a:pos x="12" y="1"/>
                </a:cxn>
                <a:cxn ang="0">
                  <a:pos x="13" y="6"/>
                </a:cxn>
                <a:cxn ang="0">
                  <a:pos x="13" y="10"/>
                </a:cxn>
                <a:cxn ang="0">
                  <a:pos x="10" y="16"/>
                </a:cxn>
              </a:cxnLst>
              <a:rect l="0" t="0" r="r" b="b"/>
              <a:pathLst>
                <a:path w="14" h="16">
                  <a:moveTo>
                    <a:pt x="10" y="16"/>
                  </a:moveTo>
                  <a:cubicBezTo>
                    <a:pt x="9" y="16"/>
                    <a:pt x="8" y="13"/>
                    <a:pt x="7" y="12"/>
                  </a:cubicBezTo>
                  <a:cubicBezTo>
                    <a:pt x="6" y="12"/>
                    <a:pt x="4" y="12"/>
                    <a:pt x="3" y="11"/>
                  </a:cubicBezTo>
                  <a:cubicBezTo>
                    <a:pt x="2" y="11"/>
                    <a:pt x="0" y="9"/>
                    <a:pt x="0" y="8"/>
                  </a:cubicBezTo>
                  <a:cubicBezTo>
                    <a:pt x="1" y="7"/>
                    <a:pt x="2" y="6"/>
                    <a:pt x="3" y="6"/>
                  </a:cubicBezTo>
                  <a:cubicBezTo>
                    <a:pt x="3" y="6"/>
                    <a:pt x="5" y="6"/>
                    <a:pt x="5" y="6"/>
                  </a:cubicBezTo>
                  <a:cubicBezTo>
                    <a:pt x="6" y="5"/>
                    <a:pt x="7" y="3"/>
                    <a:pt x="7" y="3"/>
                  </a:cubicBezTo>
                  <a:cubicBezTo>
                    <a:pt x="8" y="2"/>
                    <a:pt x="9" y="0"/>
                    <a:pt x="11" y="0"/>
                  </a:cubicBezTo>
                  <a:cubicBezTo>
                    <a:pt x="11" y="0"/>
                    <a:pt x="12" y="0"/>
                    <a:pt x="12" y="1"/>
                  </a:cubicBezTo>
                  <a:cubicBezTo>
                    <a:pt x="13" y="2"/>
                    <a:pt x="13" y="5"/>
                    <a:pt x="13" y="6"/>
                  </a:cubicBezTo>
                  <a:cubicBezTo>
                    <a:pt x="14" y="7"/>
                    <a:pt x="13" y="9"/>
                    <a:pt x="13" y="10"/>
                  </a:cubicBezTo>
                  <a:cubicBezTo>
                    <a:pt x="13" y="11"/>
                    <a:pt x="12" y="16"/>
                    <a:pt x="10"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1" name="Freeform 48">
              <a:extLst>
                <a:ext uri="{FF2B5EF4-FFF2-40B4-BE49-F238E27FC236}">
                  <a16:creationId xmlns:a16="http://schemas.microsoft.com/office/drawing/2014/main" id="{0C22501C-2979-4C14-B924-47B61FEB525F}"/>
                </a:ext>
              </a:extLst>
            </p:cNvPr>
            <p:cNvSpPr>
              <a:spLocks/>
            </p:cNvSpPr>
            <p:nvPr/>
          </p:nvSpPr>
          <p:spPr bwMode="auto">
            <a:xfrm>
              <a:off x="7107261" y="4581448"/>
              <a:ext cx="173514" cy="238582"/>
            </a:xfrm>
            <a:custGeom>
              <a:avLst/>
              <a:gdLst/>
              <a:ahLst/>
              <a:cxnLst>
                <a:cxn ang="0">
                  <a:pos x="66" y="26"/>
                </a:cxn>
                <a:cxn ang="0">
                  <a:pos x="62" y="12"/>
                </a:cxn>
                <a:cxn ang="0">
                  <a:pos x="55" y="4"/>
                </a:cxn>
                <a:cxn ang="0">
                  <a:pos x="47" y="0"/>
                </a:cxn>
                <a:cxn ang="0">
                  <a:pos x="38" y="2"/>
                </a:cxn>
                <a:cxn ang="0">
                  <a:pos x="32" y="9"/>
                </a:cxn>
                <a:cxn ang="0">
                  <a:pos x="28" y="15"/>
                </a:cxn>
                <a:cxn ang="0">
                  <a:pos x="24" y="20"/>
                </a:cxn>
                <a:cxn ang="0">
                  <a:pos x="19" y="23"/>
                </a:cxn>
                <a:cxn ang="0">
                  <a:pos x="12" y="25"/>
                </a:cxn>
                <a:cxn ang="0">
                  <a:pos x="8" y="29"/>
                </a:cxn>
                <a:cxn ang="0">
                  <a:pos x="6" y="35"/>
                </a:cxn>
                <a:cxn ang="0">
                  <a:pos x="3" y="36"/>
                </a:cxn>
                <a:cxn ang="0">
                  <a:pos x="1" y="37"/>
                </a:cxn>
                <a:cxn ang="0">
                  <a:pos x="0" y="41"/>
                </a:cxn>
                <a:cxn ang="0">
                  <a:pos x="5" y="46"/>
                </a:cxn>
                <a:cxn ang="0">
                  <a:pos x="8" y="54"/>
                </a:cxn>
                <a:cxn ang="0">
                  <a:pos x="10" y="60"/>
                </a:cxn>
                <a:cxn ang="0">
                  <a:pos x="15" y="69"/>
                </a:cxn>
                <a:cxn ang="0">
                  <a:pos x="17" y="77"/>
                </a:cxn>
                <a:cxn ang="0">
                  <a:pos x="20" y="85"/>
                </a:cxn>
                <a:cxn ang="0">
                  <a:pos x="22" y="90"/>
                </a:cxn>
                <a:cxn ang="0">
                  <a:pos x="27" y="91"/>
                </a:cxn>
                <a:cxn ang="0">
                  <a:pos x="34" y="87"/>
                </a:cxn>
                <a:cxn ang="0">
                  <a:pos x="40" y="83"/>
                </a:cxn>
                <a:cxn ang="0">
                  <a:pos x="46" y="80"/>
                </a:cxn>
                <a:cxn ang="0">
                  <a:pos x="53" y="77"/>
                </a:cxn>
                <a:cxn ang="0">
                  <a:pos x="57" y="70"/>
                </a:cxn>
                <a:cxn ang="0">
                  <a:pos x="58" y="58"/>
                </a:cxn>
                <a:cxn ang="0">
                  <a:pos x="62" y="46"/>
                </a:cxn>
                <a:cxn ang="0">
                  <a:pos x="65" y="36"/>
                </a:cxn>
                <a:cxn ang="0">
                  <a:pos x="67" y="30"/>
                </a:cxn>
                <a:cxn ang="0">
                  <a:pos x="66" y="26"/>
                </a:cxn>
              </a:cxnLst>
              <a:rect l="0" t="0" r="r" b="b"/>
              <a:pathLst>
                <a:path w="67" h="91">
                  <a:moveTo>
                    <a:pt x="66" y="26"/>
                  </a:moveTo>
                  <a:cubicBezTo>
                    <a:pt x="66" y="22"/>
                    <a:pt x="64" y="15"/>
                    <a:pt x="62" y="12"/>
                  </a:cubicBezTo>
                  <a:cubicBezTo>
                    <a:pt x="61" y="10"/>
                    <a:pt x="57" y="5"/>
                    <a:pt x="55" y="4"/>
                  </a:cubicBezTo>
                  <a:cubicBezTo>
                    <a:pt x="53" y="2"/>
                    <a:pt x="49" y="0"/>
                    <a:pt x="47" y="0"/>
                  </a:cubicBezTo>
                  <a:cubicBezTo>
                    <a:pt x="45" y="0"/>
                    <a:pt x="40" y="0"/>
                    <a:pt x="38" y="2"/>
                  </a:cubicBezTo>
                  <a:cubicBezTo>
                    <a:pt x="36" y="3"/>
                    <a:pt x="34" y="7"/>
                    <a:pt x="32" y="9"/>
                  </a:cubicBezTo>
                  <a:cubicBezTo>
                    <a:pt x="31" y="11"/>
                    <a:pt x="29" y="13"/>
                    <a:pt x="28" y="15"/>
                  </a:cubicBezTo>
                  <a:cubicBezTo>
                    <a:pt x="27" y="16"/>
                    <a:pt x="25" y="19"/>
                    <a:pt x="24" y="20"/>
                  </a:cubicBezTo>
                  <a:cubicBezTo>
                    <a:pt x="23" y="21"/>
                    <a:pt x="20" y="22"/>
                    <a:pt x="19" y="23"/>
                  </a:cubicBezTo>
                  <a:cubicBezTo>
                    <a:pt x="17" y="24"/>
                    <a:pt x="13" y="24"/>
                    <a:pt x="12" y="25"/>
                  </a:cubicBezTo>
                  <a:cubicBezTo>
                    <a:pt x="10" y="25"/>
                    <a:pt x="9" y="28"/>
                    <a:pt x="8" y="29"/>
                  </a:cubicBezTo>
                  <a:cubicBezTo>
                    <a:pt x="8" y="30"/>
                    <a:pt x="7" y="33"/>
                    <a:pt x="6" y="35"/>
                  </a:cubicBezTo>
                  <a:cubicBezTo>
                    <a:pt x="6" y="35"/>
                    <a:pt x="4" y="36"/>
                    <a:pt x="3" y="36"/>
                  </a:cubicBezTo>
                  <a:cubicBezTo>
                    <a:pt x="3" y="37"/>
                    <a:pt x="1" y="37"/>
                    <a:pt x="1" y="37"/>
                  </a:cubicBezTo>
                  <a:cubicBezTo>
                    <a:pt x="0" y="38"/>
                    <a:pt x="0" y="40"/>
                    <a:pt x="0" y="41"/>
                  </a:cubicBezTo>
                  <a:cubicBezTo>
                    <a:pt x="1" y="43"/>
                    <a:pt x="4" y="44"/>
                    <a:pt x="5" y="46"/>
                  </a:cubicBezTo>
                  <a:cubicBezTo>
                    <a:pt x="6" y="48"/>
                    <a:pt x="7" y="52"/>
                    <a:pt x="8" y="54"/>
                  </a:cubicBezTo>
                  <a:cubicBezTo>
                    <a:pt x="9" y="56"/>
                    <a:pt x="9" y="59"/>
                    <a:pt x="10" y="60"/>
                  </a:cubicBezTo>
                  <a:cubicBezTo>
                    <a:pt x="11" y="63"/>
                    <a:pt x="14" y="67"/>
                    <a:pt x="15" y="69"/>
                  </a:cubicBezTo>
                  <a:cubicBezTo>
                    <a:pt x="16" y="71"/>
                    <a:pt x="16" y="75"/>
                    <a:pt x="17" y="77"/>
                  </a:cubicBezTo>
                  <a:cubicBezTo>
                    <a:pt x="18" y="79"/>
                    <a:pt x="19" y="83"/>
                    <a:pt x="20" y="85"/>
                  </a:cubicBezTo>
                  <a:cubicBezTo>
                    <a:pt x="21" y="86"/>
                    <a:pt x="21" y="90"/>
                    <a:pt x="22" y="90"/>
                  </a:cubicBezTo>
                  <a:cubicBezTo>
                    <a:pt x="23" y="91"/>
                    <a:pt x="26" y="91"/>
                    <a:pt x="27" y="91"/>
                  </a:cubicBezTo>
                  <a:cubicBezTo>
                    <a:pt x="29" y="90"/>
                    <a:pt x="32" y="88"/>
                    <a:pt x="34" y="87"/>
                  </a:cubicBezTo>
                  <a:cubicBezTo>
                    <a:pt x="35" y="86"/>
                    <a:pt x="39" y="84"/>
                    <a:pt x="40" y="83"/>
                  </a:cubicBezTo>
                  <a:cubicBezTo>
                    <a:pt x="42" y="82"/>
                    <a:pt x="44" y="80"/>
                    <a:pt x="46" y="80"/>
                  </a:cubicBezTo>
                  <a:cubicBezTo>
                    <a:pt x="48" y="79"/>
                    <a:pt x="52" y="78"/>
                    <a:pt x="53" y="77"/>
                  </a:cubicBezTo>
                  <a:cubicBezTo>
                    <a:pt x="55" y="76"/>
                    <a:pt x="57" y="72"/>
                    <a:pt x="57" y="70"/>
                  </a:cubicBezTo>
                  <a:cubicBezTo>
                    <a:pt x="58" y="67"/>
                    <a:pt x="57" y="61"/>
                    <a:pt x="58" y="58"/>
                  </a:cubicBezTo>
                  <a:cubicBezTo>
                    <a:pt x="58" y="55"/>
                    <a:pt x="61" y="49"/>
                    <a:pt x="62" y="46"/>
                  </a:cubicBezTo>
                  <a:cubicBezTo>
                    <a:pt x="62" y="43"/>
                    <a:pt x="65" y="39"/>
                    <a:pt x="65" y="36"/>
                  </a:cubicBezTo>
                  <a:cubicBezTo>
                    <a:pt x="66" y="35"/>
                    <a:pt x="67" y="32"/>
                    <a:pt x="67" y="30"/>
                  </a:cubicBezTo>
                  <a:cubicBezTo>
                    <a:pt x="67" y="29"/>
                    <a:pt x="67" y="27"/>
                    <a:pt x="66"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2" name="Freeform 49">
              <a:extLst>
                <a:ext uri="{FF2B5EF4-FFF2-40B4-BE49-F238E27FC236}">
                  <a16:creationId xmlns:a16="http://schemas.microsoft.com/office/drawing/2014/main" id="{56A8E02C-475A-4F56-B42B-2A1D1DBD648E}"/>
                </a:ext>
              </a:extLst>
            </p:cNvPr>
            <p:cNvSpPr>
              <a:spLocks/>
            </p:cNvSpPr>
            <p:nvPr/>
          </p:nvSpPr>
          <p:spPr bwMode="auto">
            <a:xfrm>
              <a:off x="6846990" y="4776651"/>
              <a:ext cx="24401" cy="18979"/>
            </a:xfrm>
            <a:custGeom>
              <a:avLst/>
              <a:gdLst/>
              <a:ahLst/>
              <a:cxnLst>
                <a:cxn ang="0">
                  <a:pos x="10" y="4"/>
                </a:cxn>
                <a:cxn ang="0">
                  <a:pos x="8" y="7"/>
                </a:cxn>
                <a:cxn ang="0">
                  <a:pos x="4" y="7"/>
                </a:cxn>
                <a:cxn ang="0">
                  <a:pos x="0" y="4"/>
                </a:cxn>
                <a:cxn ang="0">
                  <a:pos x="2" y="1"/>
                </a:cxn>
                <a:cxn ang="0">
                  <a:pos x="5" y="0"/>
                </a:cxn>
                <a:cxn ang="0">
                  <a:pos x="7" y="1"/>
                </a:cxn>
                <a:cxn ang="0">
                  <a:pos x="10" y="4"/>
                </a:cxn>
              </a:cxnLst>
              <a:rect l="0" t="0" r="r" b="b"/>
              <a:pathLst>
                <a:path w="10" h="7">
                  <a:moveTo>
                    <a:pt x="10" y="4"/>
                  </a:moveTo>
                  <a:cubicBezTo>
                    <a:pt x="10" y="5"/>
                    <a:pt x="9" y="6"/>
                    <a:pt x="8" y="7"/>
                  </a:cubicBezTo>
                  <a:cubicBezTo>
                    <a:pt x="7" y="7"/>
                    <a:pt x="5" y="7"/>
                    <a:pt x="4" y="7"/>
                  </a:cubicBezTo>
                  <a:cubicBezTo>
                    <a:pt x="3" y="7"/>
                    <a:pt x="1" y="5"/>
                    <a:pt x="0" y="4"/>
                  </a:cubicBezTo>
                  <a:cubicBezTo>
                    <a:pt x="0" y="3"/>
                    <a:pt x="1" y="1"/>
                    <a:pt x="2" y="1"/>
                  </a:cubicBezTo>
                  <a:cubicBezTo>
                    <a:pt x="2" y="0"/>
                    <a:pt x="4" y="0"/>
                    <a:pt x="5" y="0"/>
                  </a:cubicBezTo>
                  <a:cubicBezTo>
                    <a:pt x="5" y="0"/>
                    <a:pt x="7" y="1"/>
                    <a:pt x="7" y="1"/>
                  </a:cubicBezTo>
                  <a:cubicBezTo>
                    <a:pt x="8" y="2"/>
                    <a:pt x="10" y="3"/>
                    <a:pt x="10"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3" name="Freeform 50">
              <a:extLst>
                <a:ext uri="{FF2B5EF4-FFF2-40B4-BE49-F238E27FC236}">
                  <a16:creationId xmlns:a16="http://schemas.microsoft.com/office/drawing/2014/main" id="{0C6EBC54-CC9C-43C5-8BB7-FB4D686BFBB0}"/>
                </a:ext>
              </a:extLst>
            </p:cNvPr>
            <p:cNvSpPr>
              <a:spLocks/>
            </p:cNvSpPr>
            <p:nvPr/>
          </p:nvSpPr>
          <p:spPr bwMode="auto">
            <a:xfrm>
              <a:off x="6874102" y="4722428"/>
              <a:ext cx="48801" cy="75912"/>
            </a:xfrm>
            <a:custGeom>
              <a:avLst/>
              <a:gdLst/>
              <a:ahLst/>
              <a:cxnLst>
                <a:cxn ang="0">
                  <a:pos x="5" y="21"/>
                </a:cxn>
                <a:cxn ang="0">
                  <a:pos x="3" y="18"/>
                </a:cxn>
                <a:cxn ang="0">
                  <a:pos x="1" y="16"/>
                </a:cxn>
                <a:cxn ang="0">
                  <a:pos x="1" y="11"/>
                </a:cxn>
                <a:cxn ang="0">
                  <a:pos x="6" y="10"/>
                </a:cxn>
                <a:cxn ang="0">
                  <a:pos x="7" y="6"/>
                </a:cxn>
                <a:cxn ang="0">
                  <a:pos x="9" y="2"/>
                </a:cxn>
                <a:cxn ang="0">
                  <a:pos x="13" y="0"/>
                </a:cxn>
                <a:cxn ang="0">
                  <a:pos x="16" y="3"/>
                </a:cxn>
                <a:cxn ang="0">
                  <a:pos x="17" y="6"/>
                </a:cxn>
                <a:cxn ang="0">
                  <a:pos x="17" y="10"/>
                </a:cxn>
                <a:cxn ang="0">
                  <a:pos x="18" y="12"/>
                </a:cxn>
                <a:cxn ang="0">
                  <a:pos x="18" y="16"/>
                </a:cxn>
                <a:cxn ang="0">
                  <a:pos x="16" y="18"/>
                </a:cxn>
                <a:cxn ang="0">
                  <a:pos x="14" y="20"/>
                </a:cxn>
                <a:cxn ang="0">
                  <a:pos x="15" y="24"/>
                </a:cxn>
                <a:cxn ang="0">
                  <a:pos x="16" y="27"/>
                </a:cxn>
                <a:cxn ang="0">
                  <a:pos x="15" y="28"/>
                </a:cxn>
                <a:cxn ang="0">
                  <a:pos x="12" y="28"/>
                </a:cxn>
                <a:cxn ang="0">
                  <a:pos x="10" y="25"/>
                </a:cxn>
                <a:cxn ang="0">
                  <a:pos x="9" y="22"/>
                </a:cxn>
                <a:cxn ang="0">
                  <a:pos x="5" y="21"/>
                </a:cxn>
              </a:cxnLst>
              <a:rect l="0" t="0" r="r" b="b"/>
              <a:pathLst>
                <a:path w="18" h="29">
                  <a:moveTo>
                    <a:pt x="5" y="21"/>
                  </a:moveTo>
                  <a:cubicBezTo>
                    <a:pt x="4" y="20"/>
                    <a:pt x="4" y="18"/>
                    <a:pt x="3" y="18"/>
                  </a:cubicBezTo>
                  <a:cubicBezTo>
                    <a:pt x="3" y="17"/>
                    <a:pt x="1" y="16"/>
                    <a:pt x="1" y="16"/>
                  </a:cubicBezTo>
                  <a:cubicBezTo>
                    <a:pt x="0" y="15"/>
                    <a:pt x="0" y="12"/>
                    <a:pt x="1" y="11"/>
                  </a:cubicBezTo>
                  <a:cubicBezTo>
                    <a:pt x="2" y="10"/>
                    <a:pt x="5" y="10"/>
                    <a:pt x="6" y="10"/>
                  </a:cubicBezTo>
                  <a:cubicBezTo>
                    <a:pt x="7" y="9"/>
                    <a:pt x="7" y="7"/>
                    <a:pt x="7" y="6"/>
                  </a:cubicBezTo>
                  <a:cubicBezTo>
                    <a:pt x="8" y="5"/>
                    <a:pt x="8" y="3"/>
                    <a:pt x="9" y="2"/>
                  </a:cubicBezTo>
                  <a:cubicBezTo>
                    <a:pt x="9" y="1"/>
                    <a:pt x="12" y="0"/>
                    <a:pt x="13" y="0"/>
                  </a:cubicBezTo>
                  <a:cubicBezTo>
                    <a:pt x="14" y="1"/>
                    <a:pt x="15" y="2"/>
                    <a:pt x="16" y="3"/>
                  </a:cubicBezTo>
                  <a:cubicBezTo>
                    <a:pt x="16" y="3"/>
                    <a:pt x="16" y="5"/>
                    <a:pt x="17" y="6"/>
                  </a:cubicBezTo>
                  <a:cubicBezTo>
                    <a:pt x="17" y="7"/>
                    <a:pt x="17" y="9"/>
                    <a:pt x="17" y="10"/>
                  </a:cubicBezTo>
                  <a:cubicBezTo>
                    <a:pt x="17" y="10"/>
                    <a:pt x="17" y="11"/>
                    <a:pt x="18" y="12"/>
                  </a:cubicBezTo>
                  <a:cubicBezTo>
                    <a:pt x="18" y="13"/>
                    <a:pt x="18" y="15"/>
                    <a:pt x="18" y="16"/>
                  </a:cubicBezTo>
                  <a:cubicBezTo>
                    <a:pt x="18" y="16"/>
                    <a:pt x="16" y="17"/>
                    <a:pt x="16" y="18"/>
                  </a:cubicBezTo>
                  <a:cubicBezTo>
                    <a:pt x="15" y="18"/>
                    <a:pt x="14" y="19"/>
                    <a:pt x="14" y="20"/>
                  </a:cubicBezTo>
                  <a:cubicBezTo>
                    <a:pt x="14" y="21"/>
                    <a:pt x="15" y="23"/>
                    <a:pt x="15" y="24"/>
                  </a:cubicBezTo>
                  <a:cubicBezTo>
                    <a:pt x="16" y="25"/>
                    <a:pt x="16" y="27"/>
                    <a:pt x="16" y="27"/>
                  </a:cubicBezTo>
                  <a:cubicBezTo>
                    <a:pt x="16" y="28"/>
                    <a:pt x="15" y="28"/>
                    <a:pt x="15" y="28"/>
                  </a:cubicBezTo>
                  <a:cubicBezTo>
                    <a:pt x="14" y="29"/>
                    <a:pt x="13" y="28"/>
                    <a:pt x="12" y="28"/>
                  </a:cubicBezTo>
                  <a:cubicBezTo>
                    <a:pt x="11" y="28"/>
                    <a:pt x="10" y="26"/>
                    <a:pt x="10" y="25"/>
                  </a:cubicBezTo>
                  <a:cubicBezTo>
                    <a:pt x="9" y="24"/>
                    <a:pt x="10" y="22"/>
                    <a:pt x="9" y="22"/>
                  </a:cubicBezTo>
                  <a:cubicBezTo>
                    <a:pt x="8" y="21"/>
                    <a:pt x="6" y="21"/>
                    <a:pt x="5"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4" name="Freeform 51">
              <a:extLst>
                <a:ext uri="{FF2B5EF4-FFF2-40B4-BE49-F238E27FC236}">
                  <a16:creationId xmlns:a16="http://schemas.microsoft.com/office/drawing/2014/main" id="{7FF0A52F-1C1C-4103-9D0D-ECA16336530D}"/>
                </a:ext>
              </a:extLst>
            </p:cNvPr>
            <p:cNvSpPr>
              <a:spLocks/>
            </p:cNvSpPr>
            <p:nvPr/>
          </p:nvSpPr>
          <p:spPr bwMode="auto">
            <a:xfrm>
              <a:off x="6936459" y="4624826"/>
              <a:ext cx="122003" cy="151825"/>
            </a:xfrm>
            <a:custGeom>
              <a:avLst/>
              <a:gdLst/>
              <a:ahLst/>
              <a:cxnLst>
                <a:cxn ang="0">
                  <a:pos x="16" y="54"/>
                </a:cxn>
                <a:cxn ang="0">
                  <a:pos x="10" y="49"/>
                </a:cxn>
                <a:cxn ang="0">
                  <a:pos x="4" y="46"/>
                </a:cxn>
                <a:cxn ang="0">
                  <a:pos x="1" y="43"/>
                </a:cxn>
                <a:cxn ang="0">
                  <a:pos x="0" y="36"/>
                </a:cxn>
                <a:cxn ang="0">
                  <a:pos x="3" y="28"/>
                </a:cxn>
                <a:cxn ang="0">
                  <a:pos x="5" y="22"/>
                </a:cxn>
                <a:cxn ang="0">
                  <a:pos x="5" y="16"/>
                </a:cxn>
                <a:cxn ang="0">
                  <a:pos x="9" y="13"/>
                </a:cxn>
                <a:cxn ang="0">
                  <a:pos x="17" y="11"/>
                </a:cxn>
                <a:cxn ang="0">
                  <a:pos x="24" y="6"/>
                </a:cxn>
                <a:cxn ang="0">
                  <a:pos x="25" y="2"/>
                </a:cxn>
                <a:cxn ang="0">
                  <a:pos x="28" y="0"/>
                </a:cxn>
                <a:cxn ang="0">
                  <a:pos x="29" y="2"/>
                </a:cxn>
                <a:cxn ang="0">
                  <a:pos x="29" y="5"/>
                </a:cxn>
                <a:cxn ang="0">
                  <a:pos x="29" y="10"/>
                </a:cxn>
                <a:cxn ang="0">
                  <a:pos x="36" y="11"/>
                </a:cxn>
                <a:cxn ang="0">
                  <a:pos x="41" y="8"/>
                </a:cxn>
                <a:cxn ang="0">
                  <a:pos x="41" y="5"/>
                </a:cxn>
                <a:cxn ang="0">
                  <a:pos x="45" y="5"/>
                </a:cxn>
                <a:cxn ang="0">
                  <a:pos x="45" y="14"/>
                </a:cxn>
                <a:cxn ang="0">
                  <a:pos x="44" y="22"/>
                </a:cxn>
                <a:cxn ang="0">
                  <a:pos x="41" y="38"/>
                </a:cxn>
                <a:cxn ang="0">
                  <a:pos x="38" y="46"/>
                </a:cxn>
                <a:cxn ang="0">
                  <a:pos x="33" y="52"/>
                </a:cxn>
                <a:cxn ang="0">
                  <a:pos x="27" y="56"/>
                </a:cxn>
                <a:cxn ang="0">
                  <a:pos x="22" y="58"/>
                </a:cxn>
                <a:cxn ang="0">
                  <a:pos x="16" y="54"/>
                </a:cxn>
              </a:cxnLst>
              <a:rect l="0" t="0" r="r" b="b"/>
              <a:pathLst>
                <a:path w="46" h="58">
                  <a:moveTo>
                    <a:pt x="16" y="54"/>
                  </a:moveTo>
                  <a:cubicBezTo>
                    <a:pt x="15" y="53"/>
                    <a:pt x="12" y="50"/>
                    <a:pt x="10" y="49"/>
                  </a:cubicBezTo>
                  <a:cubicBezTo>
                    <a:pt x="8" y="48"/>
                    <a:pt x="6" y="47"/>
                    <a:pt x="4" y="46"/>
                  </a:cubicBezTo>
                  <a:cubicBezTo>
                    <a:pt x="3" y="46"/>
                    <a:pt x="1" y="44"/>
                    <a:pt x="1" y="43"/>
                  </a:cubicBezTo>
                  <a:cubicBezTo>
                    <a:pt x="0" y="41"/>
                    <a:pt x="0" y="37"/>
                    <a:pt x="0" y="36"/>
                  </a:cubicBezTo>
                  <a:cubicBezTo>
                    <a:pt x="0" y="34"/>
                    <a:pt x="2" y="30"/>
                    <a:pt x="3" y="28"/>
                  </a:cubicBezTo>
                  <a:cubicBezTo>
                    <a:pt x="4" y="27"/>
                    <a:pt x="5" y="24"/>
                    <a:pt x="5" y="22"/>
                  </a:cubicBezTo>
                  <a:cubicBezTo>
                    <a:pt x="5" y="21"/>
                    <a:pt x="5" y="18"/>
                    <a:pt x="5" y="16"/>
                  </a:cubicBezTo>
                  <a:cubicBezTo>
                    <a:pt x="6" y="15"/>
                    <a:pt x="8" y="13"/>
                    <a:pt x="9" y="13"/>
                  </a:cubicBezTo>
                  <a:cubicBezTo>
                    <a:pt x="11" y="12"/>
                    <a:pt x="15" y="11"/>
                    <a:pt x="17" y="11"/>
                  </a:cubicBezTo>
                  <a:cubicBezTo>
                    <a:pt x="19" y="10"/>
                    <a:pt x="23" y="8"/>
                    <a:pt x="24" y="6"/>
                  </a:cubicBezTo>
                  <a:cubicBezTo>
                    <a:pt x="25" y="5"/>
                    <a:pt x="25" y="3"/>
                    <a:pt x="25" y="2"/>
                  </a:cubicBezTo>
                  <a:cubicBezTo>
                    <a:pt x="26" y="1"/>
                    <a:pt x="27" y="0"/>
                    <a:pt x="28" y="0"/>
                  </a:cubicBezTo>
                  <a:cubicBezTo>
                    <a:pt x="28" y="0"/>
                    <a:pt x="29" y="1"/>
                    <a:pt x="29" y="2"/>
                  </a:cubicBezTo>
                  <a:cubicBezTo>
                    <a:pt x="29" y="3"/>
                    <a:pt x="29" y="4"/>
                    <a:pt x="29" y="5"/>
                  </a:cubicBezTo>
                  <a:cubicBezTo>
                    <a:pt x="29" y="6"/>
                    <a:pt x="28" y="9"/>
                    <a:pt x="29" y="10"/>
                  </a:cubicBezTo>
                  <a:cubicBezTo>
                    <a:pt x="31" y="11"/>
                    <a:pt x="34" y="11"/>
                    <a:pt x="36" y="11"/>
                  </a:cubicBezTo>
                  <a:cubicBezTo>
                    <a:pt x="37" y="11"/>
                    <a:pt x="40" y="9"/>
                    <a:pt x="41" y="8"/>
                  </a:cubicBezTo>
                  <a:cubicBezTo>
                    <a:pt x="41" y="8"/>
                    <a:pt x="40" y="5"/>
                    <a:pt x="41" y="5"/>
                  </a:cubicBezTo>
                  <a:cubicBezTo>
                    <a:pt x="42" y="4"/>
                    <a:pt x="44" y="4"/>
                    <a:pt x="45" y="5"/>
                  </a:cubicBezTo>
                  <a:cubicBezTo>
                    <a:pt x="46" y="7"/>
                    <a:pt x="45" y="12"/>
                    <a:pt x="45" y="14"/>
                  </a:cubicBezTo>
                  <a:cubicBezTo>
                    <a:pt x="45" y="16"/>
                    <a:pt x="44" y="20"/>
                    <a:pt x="44" y="22"/>
                  </a:cubicBezTo>
                  <a:cubicBezTo>
                    <a:pt x="43" y="26"/>
                    <a:pt x="42" y="34"/>
                    <a:pt x="41" y="38"/>
                  </a:cubicBezTo>
                  <a:cubicBezTo>
                    <a:pt x="41" y="40"/>
                    <a:pt x="39" y="44"/>
                    <a:pt x="38" y="46"/>
                  </a:cubicBezTo>
                  <a:cubicBezTo>
                    <a:pt x="37" y="48"/>
                    <a:pt x="34" y="51"/>
                    <a:pt x="33" y="52"/>
                  </a:cubicBezTo>
                  <a:cubicBezTo>
                    <a:pt x="32" y="54"/>
                    <a:pt x="29" y="55"/>
                    <a:pt x="27" y="56"/>
                  </a:cubicBezTo>
                  <a:cubicBezTo>
                    <a:pt x="26" y="57"/>
                    <a:pt x="23" y="58"/>
                    <a:pt x="22" y="58"/>
                  </a:cubicBezTo>
                  <a:cubicBezTo>
                    <a:pt x="20" y="58"/>
                    <a:pt x="18" y="55"/>
                    <a:pt x="16" y="5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5" name="Freeform 52">
              <a:extLst>
                <a:ext uri="{FF2B5EF4-FFF2-40B4-BE49-F238E27FC236}">
                  <a16:creationId xmlns:a16="http://schemas.microsoft.com/office/drawing/2014/main" id="{ACE93C31-BB0A-48FE-8F0A-85CADD1D584F}"/>
                </a:ext>
              </a:extLst>
            </p:cNvPr>
            <p:cNvSpPr>
              <a:spLocks/>
            </p:cNvSpPr>
            <p:nvPr/>
          </p:nvSpPr>
          <p:spPr bwMode="auto">
            <a:xfrm>
              <a:off x="7015082" y="4413356"/>
              <a:ext cx="21689" cy="16267"/>
            </a:xfrm>
            <a:custGeom>
              <a:avLst/>
              <a:gdLst/>
              <a:ahLst/>
              <a:cxnLst>
                <a:cxn ang="0">
                  <a:pos x="8" y="0"/>
                </a:cxn>
                <a:cxn ang="0">
                  <a:pos x="5" y="0"/>
                </a:cxn>
                <a:cxn ang="0">
                  <a:pos x="1" y="2"/>
                </a:cxn>
                <a:cxn ang="0">
                  <a:pos x="0" y="4"/>
                </a:cxn>
                <a:cxn ang="0">
                  <a:pos x="2" y="6"/>
                </a:cxn>
                <a:cxn ang="0">
                  <a:pos x="5" y="5"/>
                </a:cxn>
                <a:cxn ang="0">
                  <a:pos x="7" y="3"/>
                </a:cxn>
                <a:cxn ang="0">
                  <a:pos x="8" y="0"/>
                </a:cxn>
              </a:cxnLst>
              <a:rect l="0" t="0" r="r" b="b"/>
              <a:pathLst>
                <a:path w="8" h="6">
                  <a:moveTo>
                    <a:pt x="8" y="0"/>
                  </a:moveTo>
                  <a:cubicBezTo>
                    <a:pt x="7" y="0"/>
                    <a:pt x="5" y="0"/>
                    <a:pt x="5" y="0"/>
                  </a:cubicBezTo>
                  <a:cubicBezTo>
                    <a:pt x="4" y="0"/>
                    <a:pt x="2" y="1"/>
                    <a:pt x="1" y="2"/>
                  </a:cubicBezTo>
                  <a:cubicBezTo>
                    <a:pt x="1" y="2"/>
                    <a:pt x="0" y="4"/>
                    <a:pt x="0" y="4"/>
                  </a:cubicBezTo>
                  <a:cubicBezTo>
                    <a:pt x="0" y="5"/>
                    <a:pt x="1" y="6"/>
                    <a:pt x="2" y="6"/>
                  </a:cubicBezTo>
                  <a:cubicBezTo>
                    <a:pt x="3" y="6"/>
                    <a:pt x="4" y="5"/>
                    <a:pt x="5" y="5"/>
                  </a:cubicBezTo>
                  <a:cubicBezTo>
                    <a:pt x="6" y="5"/>
                    <a:pt x="6" y="3"/>
                    <a:pt x="7" y="3"/>
                  </a:cubicBezTo>
                  <a:cubicBezTo>
                    <a:pt x="7" y="2"/>
                    <a:pt x="8" y="1"/>
                    <a:pt x="8"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6" name="Freeform 53">
              <a:extLst>
                <a:ext uri="{FF2B5EF4-FFF2-40B4-BE49-F238E27FC236}">
                  <a16:creationId xmlns:a16="http://schemas.microsoft.com/office/drawing/2014/main" id="{0EF7274F-9013-4F8D-BD1E-00314E1C47A8}"/>
                </a:ext>
              </a:extLst>
            </p:cNvPr>
            <p:cNvSpPr>
              <a:spLocks/>
            </p:cNvSpPr>
            <p:nvPr/>
          </p:nvSpPr>
          <p:spPr bwMode="auto">
            <a:xfrm>
              <a:off x="7009659" y="4375400"/>
              <a:ext cx="29824" cy="32534"/>
            </a:xfrm>
            <a:custGeom>
              <a:avLst/>
              <a:gdLst/>
              <a:ahLst/>
              <a:cxnLst>
                <a:cxn ang="0">
                  <a:pos x="11" y="10"/>
                </a:cxn>
                <a:cxn ang="0">
                  <a:pos x="8" y="11"/>
                </a:cxn>
                <a:cxn ang="0">
                  <a:pos x="4" y="10"/>
                </a:cxn>
                <a:cxn ang="0">
                  <a:pos x="1" y="7"/>
                </a:cxn>
                <a:cxn ang="0">
                  <a:pos x="1" y="3"/>
                </a:cxn>
                <a:cxn ang="0">
                  <a:pos x="3" y="1"/>
                </a:cxn>
                <a:cxn ang="0">
                  <a:pos x="6" y="2"/>
                </a:cxn>
                <a:cxn ang="0">
                  <a:pos x="8" y="5"/>
                </a:cxn>
                <a:cxn ang="0">
                  <a:pos x="11" y="7"/>
                </a:cxn>
                <a:cxn ang="0">
                  <a:pos x="11" y="10"/>
                </a:cxn>
              </a:cxnLst>
              <a:rect l="0" t="0" r="r" b="b"/>
              <a:pathLst>
                <a:path w="11" h="12">
                  <a:moveTo>
                    <a:pt x="11" y="10"/>
                  </a:moveTo>
                  <a:cubicBezTo>
                    <a:pt x="10" y="11"/>
                    <a:pt x="9" y="11"/>
                    <a:pt x="8" y="11"/>
                  </a:cubicBezTo>
                  <a:cubicBezTo>
                    <a:pt x="7" y="12"/>
                    <a:pt x="5" y="11"/>
                    <a:pt x="4" y="10"/>
                  </a:cubicBezTo>
                  <a:cubicBezTo>
                    <a:pt x="3" y="10"/>
                    <a:pt x="2" y="8"/>
                    <a:pt x="1" y="7"/>
                  </a:cubicBezTo>
                  <a:cubicBezTo>
                    <a:pt x="1" y="6"/>
                    <a:pt x="0" y="4"/>
                    <a:pt x="1" y="3"/>
                  </a:cubicBezTo>
                  <a:cubicBezTo>
                    <a:pt x="1" y="2"/>
                    <a:pt x="3" y="1"/>
                    <a:pt x="3" y="1"/>
                  </a:cubicBezTo>
                  <a:cubicBezTo>
                    <a:pt x="4" y="0"/>
                    <a:pt x="6" y="1"/>
                    <a:pt x="6" y="2"/>
                  </a:cubicBezTo>
                  <a:cubicBezTo>
                    <a:pt x="7" y="2"/>
                    <a:pt x="7" y="4"/>
                    <a:pt x="8" y="5"/>
                  </a:cubicBezTo>
                  <a:cubicBezTo>
                    <a:pt x="9" y="6"/>
                    <a:pt x="10" y="6"/>
                    <a:pt x="11" y="7"/>
                  </a:cubicBezTo>
                  <a:cubicBezTo>
                    <a:pt x="11" y="8"/>
                    <a:pt x="11" y="9"/>
                    <a:pt x="11"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7" name="Freeform 54">
              <a:extLst>
                <a:ext uri="{FF2B5EF4-FFF2-40B4-BE49-F238E27FC236}">
                  <a16:creationId xmlns:a16="http://schemas.microsoft.com/office/drawing/2014/main" id="{1EA2B7EB-1E4C-4349-8271-897D3D4EB543}"/>
                </a:ext>
              </a:extLst>
            </p:cNvPr>
            <p:cNvSpPr>
              <a:spLocks/>
            </p:cNvSpPr>
            <p:nvPr/>
          </p:nvSpPr>
          <p:spPr bwMode="auto">
            <a:xfrm>
              <a:off x="7044905" y="4397089"/>
              <a:ext cx="24401" cy="24401"/>
            </a:xfrm>
            <a:custGeom>
              <a:avLst/>
              <a:gdLst/>
              <a:ahLst/>
              <a:cxnLst>
                <a:cxn ang="0">
                  <a:pos x="6" y="1"/>
                </a:cxn>
                <a:cxn ang="0">
                  <a:pos x="5" y="2"/>
                </a:cxn>
                <a:cxn ang="0">
                  <a:pos x="1" y="3"/>
                </a:cxn>
                <a:cxn ang="0">
                  <a:pos x="0" y="5"/>
                </a:cxn>
                <a:cxn ang="0">
                  <a:pos x="4" y="9"/>
                </a:cxn>
                <a:cxn ang="0">
                  <a:pos x="6" y="9"/>
                </a:cxn>
                <a:cxn ang="0">
                  <a:pos x="9" y="6"/>
                </a:cxn>
                <a:cxn ang="0">
                  <a:pos x="8" y="2"/>
                </a:cxn>
                <a:cxn ang="0">
                  <a:pos x="6" y="1"/>
                </a:cxn>
              </a:cxnLst>
              <a:rect l="0" t="0" r="r" b="b"/>
              <a:pathLst>
                <a:path w="9" h="10">
                  <a:moveTo>
                    <a:pt x="6" y="1"/>
                  </a:moveTo>
                  <a:cubicBezTo>
                    <a:pt x="5" y="1"/>
                    <a:pt x="5" y="2"/>
                    <a:pt x="5" y="2"/>
                  </a:cubicBezTo>
                  <a:cubicBezTo>
                    <a:pt x="4" y="3"/>
                    <a:pt x="2" y="3"/>
                    <a:pt x="1" y="3"/>
                  </a:cubicBezTo>
                  <a:cubicBezTo>
                    <a:pt x="1" y="4"/>
                    <a:pt x="0" y="5"/>
                    <a:pt x="0" y="5"/>
                  </a:cubicBezTo>
                  <a:cubicBezTo>
                    <a:pt x="1" y="7"/>
                    <a:pt x="3" y="8"/>
                    <a:pt x="4" y="9"/>
                  </a:cubicBezTo>
                  <a:cubicBezTo>
                    <a:pt x="4" y="9"/>
                    <a:pt x="6" y="10"/>
                    <a:pt x="6" y="9"/>
                  </a:cubicBezTo>
                  <a:cubicBezTo>
                    <a:pt x="7" y="9"/>
                    <a:pt x="8" y="7"/>
                    <a:pt x="9" y="6"/>
                  </a:cubicBezTo>
                  <a:cubicBezTo>
                    <a:pt x="9" y="5"/>
                    <a:pt x="9" y="3"/>
                    <a:pt x="8" y="2"/>
                  </a:cubicBezTo>
                  <a:cubicBezTo>
                    <a:pt x="8" y="2"/>
                    <a:pt x="7" y="0"/>
                    <a:pt x="6"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8" name="Freeform 55">
              <a:extLst>
                <a:ext uri="{FF2B5EF4-FFF2-40B4-BE49-F238E27FC236}">
                  <a16:creationId xmlns:a16="http://schemas.microsoft.com/office/drawing/2014/main" id="{A13A9237-3AFF-4C91-9E8E-0BA2589AD180}"/>
                </a:ext>
              </a:extLst>
            </p:cNvPr>
            <p:cNvSpPr>
              <a:spLocks/>
            </p:cNvSpPr>
            <p:nvPr/>
          </p:nvSpPr>
          <p:spPr bwMode="auto">
            <a:xfrm>
              <a:off x="7074727" y="4318465"/>
              <a:ext cx="97602" cy="81335"/>
            </a:xfrm>
            <a:custGeom>
              <a:avLst/>
              <a:gdLst/>
              <a:ahLst/>
              <a:cxnLst>
                <a:cxn ang="0">
                  <a:pos x="20" y="31"/>
                </a:cxn>
                <a:cxn ang="0">
                  <a:pos x="23" y="26"/>
                </a:cxn>
                <a:cxn ang="0">
                  <a:pos x="29" y="23"/>
                </a:cxn>
                <a:cxn ang="0">
                  <a:pos x="32" y="19"/>
                </a:cxn>
                <a:cxn ang="0">
                  <a:pos x="36" y="18"/>
                </a:cxn>
                <a:cxn ang="0">
                  <a:pos x="37" y="14"/>
                </a:cxn>
                <a:cxn ang="0">
                  <a:pos x="34" y="9"/>
                </a:cxn>
                <a:cxn ang="0">
                  <a:pos x="31" y="7"/>
                </a:cxn>
                <a:cxn ang="0">
                  <a:pos x="29" y="4"/>
                </a:cxn>
                <a:cxn ang="0">
                  <a:pos x="26" y="4"/>
                </a:cxn>
                <a:cxn ang="0">
                  <a:pos x="23" y="5"/>
                </a:cxn>
                <a:cxn ang="0">
                  <a:pos x="21" y="9"/>
                </a:cxn>
                <a:cxn ang="0">
                  <a:pos x="17" y="10"/>
                </a:cxn>
                <a:cxn ang="0">
                  <a:pos x="15" y="9"/>
                </a:cxn>
                <a:cxn ang="0">
                  <a:pos x="13" y="3"/>
                </a:cxn>
                <a:cxn ang="0">
                  <a:pos x="10" y="0"/>
                </a:cxn>
                <a:cxn ang="0">
                  <a:pos x="8" y="2"/>
                </a:cxn>
                <a:cxn ang="0">
                  <a:pos x="5" y="3"/>
                </a:cxn>
                <a:cxn ang="0">
                  <a:pos x="3" y="4"/>
                </a:cxn>
                <a:cxn ang="0">
                  <a:pos x="1" y="6"/>
                </a:cxn>
                <a:cxn ang="0">
                  <a:pos x="3" y="10"/>
                </a:cxn>
                <a:cxn ang="0">
                  <a:pos x="4" y="15"/>
                </a:cxn>
                <a:cxn ang="0">
                  <a:pos x="4" y="20"/>
                </a:cxn>
                <a:cxn ang="0">
                  <a:pos x="2" y="23"/>
                </a:cxn>
                <a:cxn ang="0">
                  <a:pos x="0" y="25"/>
                </a:cxn>
                <a:cxn ang="0">
                  <a:pos x="1" y="29"/>
                </a:cxn>
                <a:cxn ang="0">
                  <a:pos x="5" y="31"/>
                </a:cxn>
                <a:cxn ang="0">
                  <a:pos x="11" y="31"/>
                </a:cxn>
                <a:cxn ang="0">
                  <a:pos x="16" y="30"/>
                </a:cxn>
                <a:cxn ang="0">
                  <a:pos x="20" y="31"/>
                </a:cxn>
              </a:cxnLst>
              <a:rect l="0" t="0" r="r" b="b"/>
              <a:pathLst>
                <a:path w="37" h="31">
                  <a:moveTo>
                    <a:pt x="20" y="31"/>
                  </a:moveTo>
                  <a:cubicBezTo>
                    <a:pt x="21" y="30"/>
                    <a:pt x="22" y="27"/>
                    <a:pt x="23" y="26"/>
                  </a:cubicBezTo>
                  <a:cubicBezTo>
                    <a:pt x="24" y="24"/>
                    <a:pt x="28" y="24"/>
                    <a:pt x="29" y="23"/>
                  </a:cubicBezTo>
                  <a:cubicBezTo>
                    <a:pt x="30" y="22"/>
                    <a:pt x="31" y="19"/>
                    <a:pt x="32" y="19"/>
                  </a:cubicBezTo>
                  <a:cubicBezTo>
                    <a:pt x="33" y="18"/>
                    <a:pt x="36" y="19"/>
                    <a:pt x="36" y="18"/>
                  </a:cubicBezTo>
                  <a:cubicBezTo>
                    <a:pt x="37" y="17"/>
                    <a:pt x="37" y="15"/>
                    <a:pt x="37" y="14"/>
                  </a:cubicBezTo>
                  <a:cubicBezTo>
                    <a:pt x="36" y="13"/>
                    <a:pt x="35" y="10"/>
                    <a:pt x="34" y="9"/>
                  </a:cubicBezTo>
                  <a:cubicBezTo>
                    <a:pt x="33" y="8"/>
                    <a:pt x="31" y="8"/>
                    <a:pt x="31" y="7"/>
                  </a:cubicBezTo>
                  <a:cubicBezTo>
                    <a:pt x="30" y="7"/>
                    <a:pt x="30" y="5"/>
                    <a:pt x="29" y="4"/>
                  </a:cubicBezTo>
                  <a:cubicBezTo>
                    <a:pt x="28" y="4"/>
                    <a:pt x="26" y="4"/>
                    <a:pt x="26" y="4"/>
                  </a:cubicBezTo>
                  <a:cubicBezTo>
                    <a:pt x="25" y="4"/>
                    <a:pt x="23" y="4"/>
                    <a:pt x="23" y="5"/>
                  </a:cubicBezTo>
                  <a:cubicBezTo>
                    <a:pt x="22" y="6"/>
                    <a:pt x="22" y="8"/>
                    <a:pt x="21" y="9"/>
                  </a:cubicBezTo>
                  <a:cubicBezTo>
                    <a:pt x="20" y="9"/>
                    <a:pt x="18" y="10"/>
                    <a:pt x="17" y="10"/>
                  </a:cubicBezTo>
                  <a:cubicBezTo>
                    <a:pt x="17" y="10"/>
                    <a:pt x="15" y="9"/>
                    <a:pt x="15" y="9"/>
                  </a:cubicBezTo>
                  <a:cubicBezTo>
                    <a:pt x="14" y="8"/>
                    <a:pt x="14" y="5"/>
                    <a:pt x="13" y="3"/>
                  </a:cubicBezTo>
                  <a:cubicBezTo>
                    <a:pt x="13" y="2"/>
                    <a:pt x="11" y="0"/>
                    <a:pt x="10" y="0"/>
                  </a:cubicBezTo>
                  <a:cubicBezTo>
                    <a:pt x="9" y="0"/>
                    <a:pt x="9" y="2"/>
                    <a:pt x="8" y="2"/>
                  </a:cubicBezTo>
                  <a:cubicBezTo>
                    <a:pt x="8" y="3"/>
                    <a:pt x="6" y="3"/>
                    <a:pt x="5" y="3"/>
                  </a:cubicBezTo>
                  <a:cubicBezTo>
                    <a:pt x="4" y="3"/>
                    <a:pt x="3" y="3"/>
                    <a:pt x="3" y="4"/>
                  </a:cubicBezTo>
                  <a:cubicBezTo>
                    <a:pt x="2" y="4"/>
                    <a:pt x="1" y="6"/>
                    <a:pt x="1" y="6"/>
                  </a:cubicBezTo>
                  <a:cubicBezTo>
                    <a:pt x="1" y="8"/>
                    <a:pt x="3" y="9"/>
                    <a:pt x="3" y="10"/>
                  </a:cubicBezTo>
                  <a:cubicBezTo>
                    <a:pt x="4" y="11"/>
                    <a:pt x="4" y="14"/>
                    <a:pt x="4" y="15"/>
                  </a:cubicBezTo>
                  <a:cubicBezTo>
                    <a:pt x="4" y="16"/>
                    <a:pt x="4" y="19"/>
                    <a:pt x="4" y="20"/>
                  </a:cubicBezTo>
                  <a:cubicBezTo>
                    <a:pt x="3" y="21"/>
                    <a:pt x="2" y="22"/>
                    <a:pt x="2" y="23"/>
                  </a:cubicBezTo>
                  <a:cubicBezTo>
                    <a:pt x="1" y="24"/>
                    <a:pt x="0" y="25"/>
                    <a:pt x="0" y="25"/>
                  </a:cubicBezTo>
                  <a:cubicBezTo>
                    <a:pt x="0" y="26"/>
                    <a:pt x="0" y="28"/>
                    <a:pt x="1" y="29"/>
                  </a:cubicBezTo>
                  <a:cubicBezTo>
                    <a:pt x="1" y="30"/>
                    <a:pt x="4" y="31"/>
                    <a:pt x="5" y="31"/>
                  </a:cubicBezTo>
                  <a:cubicBezTo>
                    <a:pt x="6" y="31"/>
                    <a:pt x="9" y="31"/>
                    <a:pt x="11" y="31"/>
                  </a:cubicBezTo>
                  <a:cubicBezTo>
                    <a:pt x="12" y="31"/>
                    <a:pt x="15" y="30"/>
                    <a:pt x="16" y="30"/>
                  </a:cubicBezTo>
                  <a:cubicBezTo>
                    <a:pt x="17" y="30"/>
                    <a:pt x="19" y="31"/>
                    <a:pt x="20"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9" name="Freeform 56">
              <a:extLst>
                <a:ext uri="{FF2B5EF4-FFF2-40B4-BE49-F238E27FC236}">
                  <a16:creationId xmlns:a16="http://schemas.microsoft.com/office/drawing/2014/main" id="{C6C6B122-6277-48F8-8265-CBBCD0D9FACE}"/>
                </a:ext>
              </a:extLst>
            </p:cNvPr>
            <p:cNvSpPr>
              <a:spLocks/>
            </p:cNvSpPr>
            <p:nvPr/>
          </p:nvSpPr>
          <p:spPr bwMode="auto">
            <a:xfrm>
              <a:off x="6592141" y="4939321"/>
              <a:ext cx="46091" cy="40668"/>
            </a:xfrm>
            <a:custGeom>
              <a:avLst/>
              <a:gdLst/>
              <a:ahLst/>
              <a:cxnLst>
                <a:cxn ang="0">
                  <a:pos x="11" y="16"/>
                </a:cxn>
                <a:cxn ang="0">
                  <a:pos x="15" y="12"/>
                </a:cxn>
                <a:cxn ang="0">
                  <a:pos x="16" y="6"/>
                </a:cxn>
                <a:cxn ang="0">
                  <a:pos x="12" y="2"/>
                </a:cxn>
                <a:cxn ang="0">
                  <a:pos x="7" y="0"/>
                </a:cxn>
                <a:cxn ang="0">
                  <a:pos x="1" y="2"/>
                </a:cxn>
                <a:cxn ang="0">
                  <a:pos x="1" y="5"/>
                </a:cxn>
                <a:cxn ang="0">
                  <a:pos x="4" y="8"/>
                </a:cxn>
                <a:cxn ang="0">
                  <a:pos x="3" y="13"/>
                </a:cxn>
                <a:cxn ang="0">
                  <a:pos x="7" y="16"/>
                </a:cxn>
                <a:cxn ang="0">
                  <a:pos x="11" y="16"/>
                </a:cxn>
              </a:cxnLst>
              <a:rect l="0" t="0" r="r" b="b"/>
              <a:pathLst>
                <a:path w="17" h="16">
                  <a:moveTo>
                    <a:pt x="11" y="16"/>
                  </a:moveTo>
                  <a:cubicBezTo>
                    <a:pt x="12" y="16"/>
                    <a:pt x="14" y="14"/>
                    <a:pt x="15" y="12"/>
                  </a:cubicBezTo>
                  <a:cubicBezTo>
                    <a:pt x="15" y="11"/>
                    <a:pt x="17" y="8"/>
                    <a:pt x="16" y="6"/>
                  </a:cubicBezTo>
                  <a:cubicBezTo>
                    <a:pt x="16" y="5"/>
                    <a:pt x="14" y="3"/>
                    <a:pt x="12" y="2"/>
                  </a:cubicBezTo>
                  <a:cubicBezTo>
                    <a:pt x="11" y="1"/>
                    <a:pt x="9" y="0"/>
                    <a:pt x="7" y="0"/>
                  </a:cubicBezTo>
                  <a:cubicBezTo>
                    <a:pt x="6" y="0"/>
                    <a:pt x="2" y="1"/>
                    <a:pt x="1" y="2"/>
                  </a:cubicBezTo>
                  <a:cubicBezTo>
                    <a:pt x="0" y="2"/>
                    <a:pt x="0" y="4"/>
                    <a:pt x="1" y="5"/>
                  </a:cubicBezTo>
                  <a:cubicBezTo>
                    <a:pt x="1" y="6"/>
                    <a:pt x="3" y="7"/>
                    <a:pt x="4" y="8"/>
                  </a:cubicBezTo>
                  <a:cubicBezTo>
                    <a:pt x="4" y="9"/>
                    <a:pt x="3" y="12"/>
                    <a:pt x="3" y="13"/>
                  </a:cubicBezTo>
                  <a:cubicBezTo>
                    <a:pt x="4" y="14"/>
                    <a:pt x="6" y="15"/>
                    <a:pt x="7" y="16"/>
                  </a:cubicBezTo>
                  <a:cubicBezTo>
                    <a:pt x="8" y="16"/>
                    <a:pt x="10" y="16"/>
                    <a:pt x="11"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0" name="Freeform 57">
              <a:extLst>
                <a:ext uri="{FF2B5EF4-FFF2-40B4-BE49-F238E27FC236}">
                  <a16:creationId xmlns:a16="http://schemas.microsoft.com/office/drawing/2014/main" id="{BAF6F8CA-2F1A-4E86-853E-BD9592405FB3}"/>
                </a:ext>
              </a:extLst>
            </p:cNvPr>
            <p:cNvSpPr>
              <a:spLocks/>
            </p:cNvSpPr>
            <p:nvPr/>
          </p:nvSpPr>
          <p:spPr bwMode="auto">
            <a:xfrm>
              <a:off x="6529785" y="4890520"/>
              <a:ext cx="56935" cy="59645"/>
            </a:xfrm>
            <a:custGeom>
              <a:avLst/>
              <a:gdLst/>
              <a:ahLst/>
              <a:cxnLst>
                <a:cxn ang="0">
                  <a:pos x="16" y="21"/>
                </a:cxn>
                <a:cxn ang="0">
                  <a:pos x="11" y="23"/>
                </a:cxn>
                <a:cxn ang="0">
                  <a:pos x="4" y="20"/>
                </a:cxn>
                <a:cxn ang="0">
                  <a:pos x="2" y="15"/>
                </a:cxn>
                <a:cxn ang="0">
                  <a:pos x="0" y="12"/>
                </a:cxn>
                <a:cxn ang="0">
                  <a:pos x="2" y="3"/>
                </a:cxn>
                <a:cxn ang="0">
                  <a:pos x="8" y="0"/>
                </a:cxn>
                <a:cxn ang="0">
                  <a:pos x="14" y="0"/>
                </a:cxn>
                <a:cxn ang="0">
                  <a:pos x="19" y="4"/>
                </a:cxn>
                <a:cxn ang="0">
                  <a:pos x="22" y="10"/>
                </a:cxn>
                <a:cxn ang="0">
                  <a:pos x="20" y="15"/>
                </a:cxn>
                <a:cxn ang="0">
                  <a:pos x="16" y="21"/>
                </a:cxn>
              </a:cxnLst>
              <a:rect l="0" t="0" r="r" b="b"/>
              <a:pathLst>
                <a:path w="22" h="23">
                  <a:moveTo>
                    <a:pt x="16" y="21"/>
                  </a:moveTo>
                  <a:cubicBezTo>
                    <a:pt x="15" y="22"/>
                    <a:pt x="12" y="23"/>
                    <a:pt x="11" y="23"/>
                  </a:cubicBezTo>
                  <a:cubicBezTo>
                    <a:pt x="9" y="23"/>
                    <a:pt x="6" y="21"/>
                    <a:pt x="4" y="20"/>
                  </a:cubicBezTo>
                  <a:cubicBezTo>
                    <a:pt x="3" y="19"/>
                    <a:pt x="3" y="17"/>
                    <a:pt x="2" y="15"/>
                  </a:cubicBezTo>
                  <a:cubicBezTo>
                    <a:pt x="2" y="14"/>
                    <a:pt x="0" y="13"/>
                    <a:pt x="0" y="12"/>
                  </a:cubicBezTo>
                  <a:cubicBezTo>
                    <a:pt x="0" y="10"/>
                    <a:pt x="0" y="5"/>
                    <a:pt x="2" y="3"/>
                  </a:cubicBezTo>
                  <a:cubicBezTo>
                    <a:pt x="3" y="2"/>
                    <a:pt x="6" y="1"/>
                    <a:pt x="8" y="0"/>
                  </a:cubicBezTo>
                  <a:cubicBezTo>
                    <a:pt x="10" y="0"/>
                    <a:pt x="13" y="0"/>
                    <a:pt x="14" y="0"/>
                  </a:cubicBezTo>
                  <a:cubicBezTo>
                    <a:pt x="16" y="1"/>
                    <a:pt x="18" y="3"/>
                    <a:pt x="19" y="4"/>
                  </a:cubicBezTo>
                  <a:cubicBezTo>
                    <a:pt x="20" y="5"/>
                    <a:pt x="22" y="8"/>
                    <a:pt x="22" y="10"/>
                  </a:cubicBezTo>
                  <a:cubicBezTo>
                    <a:pt x="22" y="11"/>
                    <a:pt x="21" y="14"/>
                    <a:pt x="20" y="15"/>
                  </a:cubicBezTo>
                  <a:cubicBezTo>
                    <a:pt x="20" y="17"/>
                    <a:pt x="18" y="20"/>
                    <a:pt x="16"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1" name="Freeform 58">
              <a:extLst>
                <a:ext uri="{FF2B5EF4-FFF2-40B4-BE49-F238E27FC236}">
                  <a16:creationId xmlns:a16="http://schemas.microsoft.com/office/drawing/2014/main" id="{5F9E0D2B-208D-4A09-BF40-EA9CC0AF8AF9}"/>
                </a:ext>
              </a:extLst>
            </p:cNvPr>
            <p:cNvSpPr>
              <a:spLocks/>
            </p:cNvSpPr>
            <p:nvPr/>
          </p:nvSpPr>
          <p:spPr bwMode="auto">
            <a:xfrm>
              <a:off x="6388805" y="4958298"/>
              <a:ext cx="165382" cy="97602"/>
            </a:xfrm>
            <a:custGeom>
              <a:avLst/>
              <a:gdLst/>
              <a:ahLst/>
              <a:cxnLst>
                <a:cxn ang="0">
                  <a:pos x="60" y="2"/>
                </a:cxn>
                <a:cxn ang="0">
                  <a:pos x="56" y="0"/>
                </a:cxn>
                <a:cxn ang="0">
                  <a:pos x="52" y="3"/>
                </a:cxn>
                <a:cxn ang="0">
                  <a:pos x="48" y="6"/>
                </a:cxn>
                <a:cxn ang="0">
                  <a:pos x="40" y="7"/>
                </a:cxn>
                <a:cxn ang="0">
                  <a:pos x="35" y="6"/>
                </a:cxn>
                <a:cxn ang="0">
                  <a:pos x="31" y="3"/>
                </a:cxn>
                <a:cxn ang="0">
                  <a:pos x="30" y="0"/>
                </a:cxn>
                <a:cxn ang="0">
                  <a:pos x="28" y="1"/>
                </a:cxn>
                <a:cxn ang="0">
                  <a:pos x="26" y="5"/>
                </a:cxn>
                <a:cxn ang="0">
                  <a:pos x="27" y="7"/>
                </a:cxn>
                <a:cxn ang="0">
                  <a:pos x="29" y="11"/>
                </a:cxn>
                <a:cxn ang="0">
                  <a:pos x="32" y="13"/>
                </a:cxn>
                <a:cxn ang="0">
                  <a:pos x="36" y="13"/>
                </a:cxn>
                <a:cxn ang="0">
                  <a:pos x="37" y="14"/>
                </a:cxn>
                <a:cxn ang="0">
                  <a:pos x="41" y="14"/>
                </a:cxn>
                <a:cxn ang="0">
                  <a:pos x="42" y="19"/>
                </a:cxn>
                <a:cxn ang="0">
                  <a:pos x="39" y="22"/>
                </a:cxn>
                <a:cxn ang="0">
                  <a:pos x="34" y="23"/>
                </a:cxn>
                <a:cxn ang="0">
                  <a:pos x="29" y="22"/>
                </a:cxn>
                <a:cxn ang="0">
                  <a:pos x="25" y="18"/>
                </a:cxn>
                <a:cxn ang="0">
                  <a:pos x="22" y="11"/>
                </a:cxn>
                <a:cxn ang="0">
                  <a:pos x="18" y="8"/>
                </a:cxn>
                <a:cxn ang="0">
                  <a:pos x="13" y="9"/>
                </a:cxn>
                <a:cxn ang="0">
                  <a:pos x="10" y="12"/>
                </a:cxn>
                <a:cxn ang="0">
                  <a:pos x="9" y="19"/>
                </a:cxn>
                <a:cxn ang="0">
                  <a:pos x="4" y="24"/>
                </a:cxn>
                <a:cxn ang="0">
                  <a:pos x="1" y="27"/>
                </a:cxn>
                <a:cxn ang="0">
                  <a:pos x="1" y="33"/>
                </a:cxn>
                <a:cxn ang="0">
                  <a:pos x="6" y="37"/>
                </a:cxn>
                <a:cxn ang="0">
                  <a:pos x="15" y="38"/>
                </a:cxn>
                <a:cxn ang="0">
                  <a:pos x="23" y="35"/>
                </a:cxn>
                <a:cxn ang="0">
                  <a:pos x="29" y="33"/>
                </a:cxn>
                <a:cxn ang="0">
                  <a:pos x="37" y="33"/>
                </a:cxn>
                <a:cxn ang="0">
                  <a:pos x="41" y="34"/>
                </a:cxn>
                <a:cxn ang="0">
                  <a:pos x="50" y="34"/>
                </a:cxn>
                <a:cxn ang="0">
                  <a:pos x="58" y="27"/>
                </a:cxn>
                <a:cxn ang="0">
                  <a:pos x="62" y="17"/>
                </a:cxn>
                <a:cxn ang="0">
                  <a:pos x="61" y="7"/>
                </a:cxn>
                <a:cxn ang="0">
                  <a:pos x="62" y="3"/>
                </a:cxn>
                <a:cxn ang="0">
                  <a:pos x="60" y="2"/>
                </a:cxn>
              </a:cxnLst>
              <a:rect l="0" t="0" r="r" b="b"/>
              <a:pathLst>
                <a:path w="63" h="38">
                  <a:moveTo>
                    <a:pt x="60" y="2"/>
                  </a:moveTo>
                  <a:cubicBezTo>
                    <a:pt x="59" y="2"/>
                    <a:pt x="57" y="0"/>
                    <a:pt x="56" y="0"/>
                  </a:cubicBezTo>
                  <a:cubicBezTo>
                    <a:pt x="54" y="0"/>
                    <a:pt x="53" y="2"/>
                    <a:pt x="52" y="3"/>
                  </a:cubicBezTo>
                  <a:cubicBezTo>
                    <a:pt x="51" y="4"/>
                    <a:pt x="49" y="6"/>
                    <a:pt x="48" y="6"/>
                  </a:cubicBezTo>
                  <a:cubicBezTo>
                    <a:pt x="46" y="7"/>
                    <a:pt x="42" y="7"/>
                    <a:pt x="40" y="7"/>
                  </a:cubicBezTo>
                  <a:cubicBezTo>
                    <a:pt x="39" y="7"/>
                    <a:pt x="37" y="7"/>
                    <a:pt x="35" y="6"/>
                  </a:cubicBezTo>
                  <a:cubicBezTo>
                    <a:pt x="34" y="6"/>
                    <a:pt x="32" y="4"/>
                    <a:pt x="31" y="3"/>
                  </a:cubicBezTo>
                  <a:cubicBezTo>
                    <a:pt x="31" y="3"/>
                    <a:pt x="31" y="0"/>
                    <a:pt x="30" y="0"/>
                  </a:cubicBezTo>
                  <a:cubicBezTo>
                    <a:pt x="29" y="0"/>
                    <a:pt x="28" y="1"/>
                    <a:pt x="28" y="1"/>
                  </a:cubicBezTo>
                  <a:cubicBezTo>
                    <a:pt x="27" y="2"/>
                    <a:pt x="26" y="4"/>
                    <a:pt x="26" y="5"/>
                  </a:cubicBezTo>
                  <a:cubicBezTo>
                    <a:pt x="26" y="5"/>
                    <a:pt x="27" y="7"/>
                    <a:pt x="27" y="7"/>
                  </a:cubicBezTo>
                  <a:cubicBezTo>
                    <a:pt x="27" y="8"/>
                    <a:pt x="28" y="10"/>
                    <a:pt x="29" y="11"/>
                  </a:cubicBezTo>
                  <a:cubicBezTo>
                    <a:pt x="29" y="11"/>
                    <a:pt x="31" y="12"/>
                    <a:pt x="32" y="13"/>
                  </a:cubicBezTo>
                  <a:cubicBezTo>
                    <a:pt x="33" y="13"/>
                    <a:pt x="35" y="12"/>
                    <a:pt x="36" y="13"/>
                  </a:cubicBezTo>
                  <a:cubicBezTo>
                    <a:pt x="36" y="13"/>
                    <a:pt x="37" y="14"/>
                    <a:pt x="37" y="14"/>
                  </a:cubicBezTo>
                  <a:cubicBezTo>
                    <a:pt x="38" y="14"/>
                    <a:pt x="40" y="14"/>
                    <a:pt x="41" y="14"/>
                  </a:cubicBezTo>
                  <a:cubicBezTo>
                    <a:pt x="42" y="15"/>
                    <a:pt x="42" y="18"/>
                    <a:pt x="42" y="19"/>
                  </a:cubicBezTo>
                  <a:cubicBezTo>
                    <a:pt x="41" y="20"/>
                    <a:pt x="40" y="21"/>
                    <a:pt x="39" y="22"/>
                  </a:cubicBezTo>
                  <a:cubicBezTo>
                    <a:pt x="38" y="23"/>
                    <a:pt x="35" y="23"/>
                    <a:pt x="34" y="23"/>
                  </a:cubicBezTo>
                  <a:cubicBezTo>
                    <a:pt x="33" y="23"/>
                    <a:pt x="30" y="23"/>
                    <a:pt x="29" y="22"/>
                  </a:cubicBezTo>
                  <a:cubicBezTo>
                    <a:pt x="28" y="22"/>
                    <a:pt x="26" y="19"/>
                    <a:pt x="25" y="18"/>
                  </a:cubicBezTo>
                  <a:cubicBezTo>
                    <a:pt x="24" y="16"/>
                    <a:pt x="23" y="13"/>
                    <a:pt x="22" y="11"/>
                  </a:cubicBezTo>
                  <a:cubicBezTo>
                    <a:pt x="21" y="10"/>
                    <a:pt x="19" y="9"/>
                    <a:pt x="18" y="8"/>
                  </a:cubicBezTo>
                  <a:cubicBezTo>
                    <a:pt x="16" y="8"/>
                    <a:pt x="14" y="8"/>
                    <a:pt x="13" y="9"/>
                  </a:cubicBezTo>
                  <a:cubicBezTo>
                    <a:pt x="12" y="9"/>
                    <a:pt x="10" y="11"/>
                    <a:pt x="10" y="12"/>
                  </a:cubicBezTo>
                  <a:cubicBezTo>
                    <a:pt x="9" y="14"/>
                    <a:pt x="9" y="18"/>
                    <a:pt x="9" y="19"/>
                  </a:cubicBezTo>
                  <a:cubicBezTo>
                    <a:pt x="8" y="21"/>
                    <a:pt x="5" y="23"/>
                    <a:pt x="4" y="24"/>
                  </a:cubicBezTo>
                  <a:cubicBezTo>
                    <a:pt x="3" y="25"/>
                    <a:pt x="2" y="26"/>
                    <a:pt x="1" y="27"/>
                  </a:cubicBezTo>
                  <a:cubicBezTo>
                    <a:pt x="1" y="29"/>
                    <a:pt x="0" y="32"/>
                    <a:pt x="1" y="33"/>
                  </a:cubicBezTo>
                  <a:cubicBezTo>
                    <a:pt x="2" y="34"/>
                    <a:pt x="5" y="36"/>
                    <a:pt x="6" y="37"/>
                  </a:cubicBezTo>
                  <a:cubicBezTo>
                    <a:pt x="8" y="38"/>
                    <a:pt x="13" y="38"/>
                    <a:pt x="15" y="38"/>
                  </a:cubicBezTo>
                  <a:cubicBezTo>
                    <a:pt x="17" y="38"/>
                    <a:pt x="21" y="36"/>
                    <a:pt x="23" y="35"/>
                  </a:cubicBezTo>
                  <a:cubicBezTo>
                    <a:pt x="24" y="34"/>
                    <a:pt x="27" y="33"/>
                    <a:pt x="29" y="33"/>
                  </a:cubicBezTo>
                  <a:cubicBezTo>
                    <a:pt x="31" y="33"/>
                    <a:pt x="35" y="32"/>
                    <a:pt x="37" y="33"/>
                  </a:cubicBezTo>
                  <a:cubicBezTo>
                    <a:pt x="38" y="33"/>
                    <a:pt x="40" y="34"/>
                    <a:pt x="41" y="34"/>
                  </a:cubicBezTo>
                  <a:cubicBezTo>
                    <a:pt x="43" y="34"/>
                    <a:pt x="48" y="34"/>
                    <a:pt x="50" y="34"/>
                  </a:cubicBezTo>
                  <a:cubicBezTo>
                    <a:pt x="52" y="33"/>
                    <a:pt x="57" y="29"/>
                    <a:pt x="58" y="27"/>
                  </a:cubicBezTo>
                  <a:cubicBezTo>
                    <a:pt x="60" y="25"/>
                    <a:pt x="61" y="20"/>
                    <a:pt x="62" y="17"/>
                  </a:cubicBezTo>
                  <a:cubicBezTo>
                    <a:pt x="62" y="14"/>
                    <a:pt x="61" y="9"/>
                    <a:pt x="61" y="7"/>
                  </a:cubicBezTo>
                  <a:cubicBezTo>
                    <a:pt x="61" y="6"/>
                    <a:pt x="63" y="4"/>
                    <a:pt x="62" y="3"/>
                  </a:cubicBezTo>
                  <a:cubicBezTo>
                    <a:pt x="62" y="3"/>
                    <a:pt x="61" y="2"/>
                    <a:pt x="60"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2" name="Freeform 59">
              <a:extLst>
                <a:ext uri="{FF2B5EF4-FFF2-40B4-BE49-F238E27FC236}">
                  <a16:creationId xmlns:a16="http://schemas.microsoft.com/office/drawing/2014/main" id="{6D410BC8-F74D-424C-9C48-AF8E79BA3858}"/>
                </a:ext>
              </a:extLst>
            </p:cNvPr>
            <p:cNvSpPr>
              <a:spLocks/>
            </p:cNvSpPr>
            <p:nvPr/>
          </p:nvSpPr>
          <p:spPr bwMode="auto">
            <a:xfrm>
              <a:off x="6329160" y="4917631"/>
              <a:ext cx="29824" cy="40668"/>
            </a:xfrm>
            <a:custGeom>
              <a:avLst/>
              <a:gdLst/>
              <a:ahLst/>
              <a:cxnLst>
                <a:cxn ang="0">
                  <a:pos x="10" y="5"/>
                </a:cxn>
                <a:cxn ang="0">
                  <a:pos x="10" y="10"/>
                </a:cxn>
                <a:cxn ang="0">
                  <a:pos x="7" y="15"/>
                </a:cxn>
                <a:cxn ang="0">
                  <a:pos x="3" y="13"/>
                </a:cxn>
                <a:cxn ang="0">
                  <a:pos x="0" y="9"/>
                </a:cxn>
                <a:cxn ang="0">
                  <a:pos x="1" y="5"/>
                </a:cxn>
                <a:cxn ang="0">
                  <a:pos x="4" y="1"/>
                </a:cxn>
                <a:cxn ang="0">
                  <a:pos x="7" y="0"/>
                </a:cxn>
                <a:cxn ang="0">
                  <a:pos x="9" y="2"/>
                </a:cxn>
                <a:cxn ang="0">
                  <a:pos x="10" y="5"/>
                </a:cxn>
              </a:cxnLst>
              <a:rect l="0" t="0" r="r" b="b"/>
              <a:pathLst>
                <a:path w="11" h="15">
                  <a:moveTo>
                    <a:pt x="10" y="5"/>
                  </a:moveTo>
                  <a:cubicBezTo>
                    <a:pt x="10" y="7"/>
                    <a:pt x="11" y="9"/>
                    <a:pt x="10" y="10"/>
                  </a:cubicBezTo>
                  <a:cubicBezTo>
                    <a:pt x="10" y="11"/>
                    <a:pt x="8" y="15"/>
                    <a:pt x="7" y="15"/>
                  </a:cubicBezTo>
                  <a:cubicBezTo>
                    <a:pt x="6" y="15"/>
                    <a:pt x="4" y="14"/>
                    <a:pt x="3" y="13"/>
                  </a:cubicBezTo>
                  <a:cubicBezTo>
                    <a:pt x="2" y="12"/>
                    <a:pt x="0" y="10"/>
                    <a:pt x="0" y="9"/>
                  </a:cubicBezTo>
                  <a:cubicBezTo>
                    <a:pt x="0" y="8"/>
                    <a:pt x="0" y="5"/>
                    <a:pt x="1" y="5"/>
                  </a:cubicBezTo>
                  <a:cubicBezTo>
                    <a:pt x="1" y="3"/>
                    <a:pt x="3" y="1"/>
                    <a:pt x="4" y="1"/>
                  </a:cubicBezTo>
                  <a:cubicBezTo>
                    <a:pt x="5" y="0"/>
                    <a:pt x="6" y="0"/>
                    <a:pt x="7" y="0"/>
                  </a:cubicBezTo>
                  <a:cubicBezTo>
                    <a:pt x="8" y="0"/>
                    <a:pt x="9" y="1"/>
                    <a:pt x="9" y="2"/>
                  </a:cubicBezTo>
                  <a:cubicBezTo>
                    <a:pt x="10" y="2"/>
                    <a:pt x="10" y="4"/>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3" name="Freeform 60">
              <a:extLst>
                <a:ext uri="{FF2B5EF4-FFF2-40B4-BE49-F238E27FC236}">
                  <a16:creationId xmlns:a16="http://schemas.microsoft.com/office/drawing/2014/main" id="{F245BEE8-DBDE-4D83-8F22-D3FE19CDEC26}"/>
                </a:ext>
              </a:extLst>
            </p:cNvPr>
            <p:cNvSpPr>
              <a:spLocks/>
            </p:cNvSpPr>
            <p:nvPr/>
          </p:nvSpPr>
          <p:spPr bwMode="auto">
            <a:xfrm>
              <a:off x="6619253" y="4717006"/>
              <a:ext cx="75912" cy="124713"/>
            </a:xfrm>
            <a:custGeom>
              <a:avLst/>
              <a:gdLst/>
              <a:ahLst/>
              <a:cxnLst>
                <a:cxn ang="0">
                  <a:pos x="18" y="48"/>
                </a:cxn>
                <a:cxn ang="0">
                  <a:pos x="21" y="41"/>
                </a:cxn>
                <a:cxn ang="0">
                  <a:pos x="27" y="38"/>
                </a:cxn>
                <a:cxn ang="0">
                  <a:pos x="29" y="32"/>
                </a:cxn>
                <a:cxn ang="0">
                  <a:pos x="27" y="23"/>
                </a:cxn>
                <a:cxn ang="0">
                  <a:pos x="23" y="15"/>
                </a:cxn>
                <a:cxn ang="0">
                  <a:pos x="17" y="10"/>
                </a:cxn>
                <a:cxn ang="0">
                  <a:pos x="15" y="6"/>
                </a:cxn>
                <a:cxn ang="0">
                  <a:pos x="11" y="6"/>
                </a:cxn>
                <a:cxn ang="0">
                  <a:pos x="7" y="2"/>
                </a:cxn>
                <a:cxn ang="0">
                  <a:pos x="2" y="0"/>
                </a:cxn>
                <a:cxn ang="0">
                  <a:pos x="0" y="2"/>
                </a:cxn>
                <a:cxn ang="0">
                  <a:pos x="1" y="7"/>
                </a:cxn>
                <a:cxn ang="0">
                  <a:pos x="4" y="10"/>
                </a:cxn>
                <a:cxn ang="0">
                  <a:pos x="9" y="13"/>
                </a:cxn>
                <a:cxn ang="0">
                  <a:pos x="9" y="18"/>
                </a:cxn>
                <a:cxn ang="0">
                  <a:pos x="4" y="19"/>
                </a:cxn>
                <a:cxn ang="0">
                  <a:pos x="5" y="21"/>
                </a:cxn>
                <a:cxn ang="0">
                  <a:pos x="8" y="26"/>
                </a:cxn>
                <a:cxn ang="0">
                  <a:pos x="12" y="28"/>
                </a:cxn>
                <a:cxn ang="0">
                  <a:pos x="12" y="35"/>
                </a:cxn>
                <a:cxn ang="0">
                  <a:pos x="11" y="39"/>
                </a:cxn>
                <a:cxn ang="0">
                  <a:pos x="13" y="45"/>
                </a:cxn>
                <a:cxn ang="0">
                  <a:pos x="18" y="48"/>
                </a:cxn>
              </a:cxnLst>
              <a:rect l="0" t="0" r="r" b="b"/>
              <a:pathLst>
                <a:path w="29" h="48">
                  <a:moveTo>
                    <a:pt x="18" y="48"/>
                  </a:moveTo>
                  <a:cubicBezTo>
                    <a:pt x="20" y="47"/>
                    <a:pt x="20" y="42"/>
                    <a:pt x="21" y="41"/>
                  </a:cubicBezTo>
                  <a:cubicBezTo>
                    <a:pt x="22" y="40"/>
                    <a:pt x="26" y="39"/>
                    <a:pt x="27" y="38"/>
                  </a:cubicBezTo>
                  <a:cubicBezTo>
                    <a:pt x="28" y="36"/>
                    <a:pt x="29" y="34"/>
                    <a:pt x="29" y="32"/>
                  </a:cubicBezTo>
                  <a:cubicBezTo>
                    <a:pt x="29" y="30"/>
                    <a:pt x="28" y="25"/>
                    <a:pt x="27" y="23"/>
                  </a:cubicBezTo>
                  <a:cubicBezTo>
                    <a:pt x="26" y="21"/>
                    <a:pt x="24" y="17"/>
                    <a:pt x="23" y="15"/>
                  </a:cubicBezTo>
                  <a:cubicBezTo>
                    <a:pt x="22" y="14"/>
                    <a:pt x="19" y="12"/>
                    <a:pt x="17" y="10"/>
                  </a:cubicBezTo>
                  <a:cubicBezTo>
                    <a:pt x="17" y="9"/>
                    <a:pt x="16" y="6"/>
                    <a:pt x="15" y="6"/>
                  </a:cubicBezTo>
                  <a:cubicBezTo>
                    <a:pt x="14" y="5"/>
                    <a:pt x="12" y="6"/>
                    <a:pt x="11" y="6"/>
                  </a:cubicBezTo>
                  <a:cubicBezTo>
                    <a:pt x="9" y="5"/>
                    <a:pt x="8" y="3"/>
                    <a:pt x="7" y="2"/>
                  </a:cubicBezTo>
                  <a:cubicBezTo>
                    <a:pt x="5" y="2"/>
                    <a:pt x="3" y="0"/>
                    <a:pt x="2" y="0"/>
                  </a:cubicBezTo>
                  <a:cubicBezTo>
                    <a:pt x="2" y="0"/>
                    <a:pt x="1" y="2"/>
                    <a:pt x="0" y="2"/>
                  </a:cubicBezTo>
                  <a:cubicBezTo>
                    <a:pt x="0" y="3"/>
                    <a:pt x="0" y="6"/>
                    <a:pt x="1" y="7"/>
                  </a:cubicBezTo>
                  <a:cubicBezTo>
                    <a:pt x="1" y="8"/>
                    <a:pt x="3" y="10"/>
                    <a:pt x="4" y="10"/>
                  </a:cubicBezTo>
                  <a:cubicBezTo>
                    <a:pt x="5" y="11"/>
                    <a:pt x="8" y="12"/>
                    <a:pt x="9" y="13"/>
                  </a:cubicBezTo>
                  <a:cubicBezTo>
                    <a:pt x="10" y="14"/>
                    <a:pt x="10" y="17"/>
                    <a:pt x="9" y="18"/>
                  </a:cubicBezTo>
                  <a:cubicBezTo>
                    <a:pt x="8" y="19"/>
                    <a:pt x="5" y="18"/>
                    <a:pt x="4" y="19"/>
                  </a:cubicBezTo>
                  <a:cubicBezTo>
                    <a:pt x="4" y="20"/>
                    <a:pt x="4" y="21"/>
                    <a:pt x="5" y="21"/>
                  </a:cubicBezTo>
                  <a:cubicBezTo>
                    <a:pt x="5" y="23"/>
                    <a:pt x="7" y="25"/>
                    <a:pt x="8" y="26"/>
                  </a:cubicBezTo>
                  <a:cubicBezTo>
                    <a:pt x="9" y="27"/>
                    <a:pt x="11" y="28"/>
                    <a:pt x="12" y="28"/>
                  </a:cubicBezTo>
                  <a:cubicBezTo>
                    <a:pt x="13" y="30"/>
                    <a:pt x="12" y="33"/>
                    <a:pt x="12" y="35"/>
                  </a:cubicBezTo>
                  <a:cubicBezTo>
                    <a:pt x="12" y="36"/>
                    <a:pt x="11" y="38"/>
                    <a:pt x="11" y="39"/>
                  </a:cubicBezTo>
                  <a:cubicBezTo>
                    <a:pt x="12" y="41"/>
                    <a:pt x="13" y="43"/>
                    <a:pt x="13" y="45"/>
                  </a:cubicBezTo>
                  <a:cubicBezTo>
                    <a:pt x="14" y="46"/>
                    <a:pt x="17" y="48"/>
                    <a:pt x="18" y="4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4" name="Freeform 61">
              <a:extLst>
                <a:ext uri="{FF2B5EF4-FFF2-40B4-BE49-F238E27FC236}">
                  <a16:creationId xmlns:a16="http://schemas.microsoft.com/office/drawing/2014/main" id="{7B6AFAF3-78A9-40B2-9384-9B4806A8219B}"/>
                </a:ext>
              </a:extLst>
            </p:cNvPr>
            <p:cNvSpPr>
              <a:spLocks/>
            </p:cNvSpPr>
            <p:nvPr/>
          </p:nvSpPr>
          <p:spPr bwMode="auto">
            <a:xfrm>
              <a:off x="6464718" y="4578736"/>
              <a:ext cx="86757" cy="86757"/>
            </a:xfrm>
            <a:custGeom>
              <a:avLst/>
              <a:gdLst/>
              <a:ahLst/>
              <a:cxnLst>
                <a:cxn ang="0">
                  <a:pos x="32" y="22"/>
                </a:cxn>
                <a:cxn ang="0">
                  <a:pos x="29" y="25"/>
                </a:cxn>
                <a:cxn ang="0">
                  <a:pos x="26" y="29"/>
                </a:cxn>
                <a:cxn ang="0">
                  <a:pos x="22" y="33"/>
                </a:cxn>
                <a:cxn ang="0">
                  <a:pos x="17" y="29"/>
                </a:cxn>
                <a:cxn ang="0">
                  <a:pos x="12" y="27"/>
                </a:cxn>
                <a:cxn ang="0">
                  <a:pos x="5" y="26"/>
                </a:cxn>
                <a:cxn ang="0">
                  <a:pos x="1" y="20"/>
                </a:cxn>
                <a:cxn ang="0">
                  <a:pos x="1" y="13"/>
                </a:cxn>
                <a:cxn ang="0">
                  <a:pos x="8" y="7"/>
                </a:cxn>
                <a:cxn ang="0">
                  <a:pos x="17" y="1"/>
                </a:cxn>
                <a:cxn ang="0">
                  <a:pos x="26" y="1"/>
                </a:cxn>
                <a:cxn ang="0">
                  <a:pos x="30" y="3"/>
                </a:cxn>
                <a:cxn ang="0">
                  <a:pos x="33" y="11"/>
                </a:cxn>
                <a:cxn ang="0">
                  <a:pos x="33" y="17"/>
                </a:cxn>
                <a:cxn ang="0">
                  <a:pos x="32" y="22"/>
                </a:cxn>
              </a:cxnLst>
              <a:rect l="0" t="0" r="r" b="b"/>
              <a:pathLst>
                <a:path w="33" h="33">
                  <a:moveTo>
                    <a:pt x="32" y="22"/>
                  </a:moveTo>
                  <a:cubicBezTo>
                    <a:pt x="32" y="23"/>
                    <a:pt x="29" y="24"/>
                    <a:pt x="29" y="25"/>
                  </a:cubicBezTo>
                  <a:cubicBezTo>
                    <a:pt x="28" y="26"/>
                    <a:pt x="27" y="28"/>
                    <a:pt x="26" y="29"/>
                  </a:cubicBezTo>
                  <a:cubicBezTo>
                    <a:pt x="25" y="30"/>
                    <a:pt x="23" y="33"/>
                    <a:pt x="22" y="33"/>
                  </a:cubicBezTo>
                  <a:cubicBezTo>
                    <a:pt x="20" y="33"/>
                    <a:pt x="18" y="30"/>
                    <a:pt x="17" y="29"/>
                  </a:cubicBezTo>
                  <a:cubicBezTo>
                    <a:pt x="16" y="28"/>
                    <a:pt x="13" y="27"/>
                    <a:pt x="12" y="27"/>
                  </a:cubicBezTo>
                  <a:cubicBezTo>
                    <a:pt x="10" y="26"/>
                    <a:pt x="6" y="27"/>
                    <a:pt x="5" y="26"/>
                  </a:cubicBezTo>
                  <a:cubicBezTo>
                    <a:pt x="4" y="25"/>
                    <a:pt x="2" y="22"/>
                    <a:pt x="1" y="20"/>
                  </a:cubicBezTo>
                  <a:cubicBezTo>
                    <a:pt x="1" y="18"/>
                    <a:pt x="0" y="14"/>
                    <a:pt x="1" y="13"/>
                  </a:cubicBezTo>
                  <a:cubicBezTo>
                    <a:pt x="2" y="11"/>
                    <a:pt x="6" y="9"/>
                    <a:pt x="8" y="7"/>
                  </a:cubicBezTo>
                  <a:cubicBezTo>
                    <a:pt x="10" y="6"/>
                    <a:pt x="14" y="2"/>
                    <a:pt x="17" y="1"/>
                  </a:cubicBezTo>
                  <a:cubicBezTo>
                    <a:pt x="19" y="1"/>
                    <a:pt x="23" y="0"/>
                    <a:pt x="26" y="1"/>
                  </a:cubicBezTo>
                  <a:cubicBezTo>
                    <a:pt x="27" y="1"/>
                    <a:pt x="29" y="2"/>
                    <a:pt x="30" y="3"/>
                  </a:cubicBezTo>
                  <a:cubicBezTo>
                    <a:pt x="31" y="4"/>
                    <a:pt x="33" y="9"/>
                    <a:pt x="33" y="11"/>
                  </a:cubicBezTo>
                  <a:cubicBezTo>
                    <a:pt x="33" y="13"/>
                    <a:pt x="33" y="15"/>
                    <a:pt x="33" y="17"/>
                  </a:cubicBezTo>
                  <a:cubicBezTo>
                    <a:pt x="33" y="18"/>
                    <a:pt x="33" y="21"/>
                    <a:pt x="32"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5" name="Freeform 62">
              <a:extLst>
                <a:ext uri="{FF2B5EF4-FFF2-40B4-BE49-F238E27FC236}">
                  <a16:creationId xmlns:a16="http://schemas.microsoft.com/office/drawing/2014/main" id="{C23F40F1-F39C-41AF-A1B9-C0FDE93F632E}"/>
                </a:ext>
              </a:extLst>
            </p:cNvPr>
            <p:cNvSpPr>
              <a:spLocks/>
            </p:cNvSpPr>
            <p:nvPr/>
          </p:nvSpPr>
          <p:spPr bwMode="auto">
            <a:xfrm>
              <a:off x="6765655" y="4315754"/>
              <a:ext cx="81335" cy="116581"/>
            </a:xfrm>
            <a:custGeom>
              <a:avLst/>
              <a:gdLst/>
              <a:ahLst/>
              <a:cxnLst>
                <a:cxn ang="0">
                  <a:pos x="28" y="15"/>
                </a:cxn>
                <a:cxn ang="0">
                  <a:pos x="25" y="9"/>
                </a:cxn>
                <a:cxn ang="0">
                  <a:pos x="22" y="1"/>
                </a:cxn>
                <a:cxn ang="0">
                  <a:pos x="17" y="0"/>
                </a:cxn>
                <a:cxn ang="0">
                  <a:pos x="12" y="2"/>
                </a:cxn>
                <a:cxn ang="0">
                  <a:pos x="11" y="7"/>
                </a:cxn>
                <a:cxn ang="0">
                  <a:pos x="10" y="16"/>
                </a:cxn>
                <a:cxn ang="0">
                  <a:pos x="8" y="22"/>
                </a:cxn>
                <a:cxn ang="0">
                  <a:pos x="4" y="29"/>
                </a:cxn>
                <a:cxn ang="0">
                  <a:pos x="0" y="32"/>
                </a:cxn>
                <a:cxn ang="0">
                  <a:pos x="0" y="37"/>
                </a:cxn>
                <a:cxn ang="0">
                  <a:pos x="4" y="42"/>
                </a:cxn>
                <a:cxn ang="0">
                  <a:pos x="14" y="44"/>
                </a:cxn>
                <a:cxn ang="0">
                  <a:pos x="22" y="42"/>
                </a:cxn>
                <a:cxn ang="0">
                  <a:pos x="28" y="36"/>
                </a:cxn>
                <a:cxn ang="0">
                  <a:pos x="31" y="25"/>
                </a:cxn>
                <a:cxn ang="0">
                  <a:pos x="28" y="15"/>
                </a:cxn>
              </a:cxnLst>
              <a:rect l="0" t="0" r="r" b="b"/>
              <a:pathLst>
                <a:path w="31" h="45">
                  <a:moveTo>
                    <a:pt x="28" y="15"/>
                  </a:moveTo>
                  <a:cubicBezTo>
                    <a:pt x="27" y="13"/>
                    <a:pt x="25" y="10"/>
                    <a:pt x="25" y="9"/>
                  </a:cubicBezTo>
                  <a:cubicBezTo>
                    <a:pt x="24" y="7"/>
                    <a:pt x="23" y="2"/>
                    <a:pt x="22" y="1"/>
                  </a:cubicBezTo>
                  <a:cubicBezTo>
                    <a:pt x="21" y="0"/>
                    <a:pt x="19" y="0"/>
                    <a:pt x="17" y="0"/>
                  </a:cubicBezTo>
                  <a:cubicBezTo>
                    <a:pt x="16" y="0"/>
                    <a:pt x="13" y="1"/>
                    <a:pt x="12" y="2"/>
                  </a:cubicBezTo>
                  <a:cubicBezTo>
                    <a:pt x="11" y="3"/>
                    <a:pt x="11" y="6"/>
                    <a:pt x="11" y="7"/>
                  </a:cubicBezTo>
                  <a:cubicBezTo>
                    <a:pt x="11" y="9"/>
                    <a:pt x="10" y="14"/>
                    <a:pt x="10" y="16"/>
                  </a:cubicBezTo>
                  <a:cubicBezTo>
                    <a:pt x="10" y="17"/>
                    <a:pt x="9" y="20"/>
                    <a:pt x="8" y="22"/>
                  </a:cubicBezTo>
                  <a:cubicBezTo>
                    <a:pt x="8" y="24"/>
                    <a:pt x="5" y="27"/>
                    <a:pt x="4" y="29"/>
                  </a:cubicBezTo>
                  <a:cubicBezTo>
                    <a:pt x="3" y="30"/>
                    <a:pt x="1" y="31"/>
                    <a:pt x="0" y="32"/>
                  </a:cubicBezTo>
                  <a:cubicBezTo>
                    <a:pt x="0" y="33"/>
                    <a:pt x="0" y="35"/>
                    <a:pt x="0" y="37"/>
                  </a:cubicBezTo>
                  <a:cubicBezTo>
                    <a:pt x="1" y="38"/>
                    <a:pt x="3" y="41"/>
                    <a:pt x="4" y="42"/>
                  </a:cubicBezTo>
                  <a:cubicBezTo>
                    <a:pt x="6" y="44"/>
                    <a:pt x="11" y="45"/>
                    <a:pt x="14" y="44"/>
                  </a:cubicBezTo>
                  <a:cubicBezTo>
                    <a:pt x="16" y="44"/>
                    <a:pt x="20" y="43"/>
                    <a:pt x="22" y="42"/>
                  </a:cubicBezTo>
                  <a:cubicBezTo>
                    <a:pt x="24" y="41"/>
                    <a:pt x="27" y="38"/>
                    <a:pt x="28" y="36"/>
                  </a:cubicBezTo>
                  <a:cubicBezTo>
                    <a:pt x="29" y="33"/>
                    <a:pt x="31" y="28"/>
                    <a:pt x="31" y="25"/>
                  </a:cubicBezTo>
                  <a:cubicBezTo>
                    <a:pt x="31" y="23"/>
                    <a:pt x="29" y="17"/>
                    <a:pt x="28"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6" name="Freeform 63">
              <a:extLst>
                <a:ext uri="{FF2B5EF4-FFF2-40B4-BE49-F238E27FC236}">
                  <a16:creationId xmlns:a16="http://schemas.microsoft.com/office/drawing/2014/main" id="{E7AA95EB-B43A-474B-A7B7-4691FF410D98}"/>
                </a:ext>
              </a:extLst>
            </p:cNvPr>
            <p:cNvSpPr>
              <a:spLocks/>
            </p:cNvSpPr>
            <p:nvPr/>
          </p:nvSpPr>
          <p:spPr bwMode="auto">
            <a:xfrm>
              <a:off x="6429472" y="4342866"/>
              <a:ext cx="86757" cy="151825"/>
            </a:xfrm>
            <a:custGeom>
              <a:avLst/>
              <a:gdLst/>
              <a:ahLst/>
              <a:cxnLst>
                <a:cxn ang="0">
                  <a:pos x="30" y="24"/>
                </a:cxn>
                <a:cxn ang="0">
                  <a:pos x="26" y="30"/>
                </a:cxn>
                <a:cxn ang="0">
                  <a:pos x="21" y="37"/>
                </a:cxn>
                <a:cxn ang="0">
                  <a:pos x="18" y="44"/>
                </a:cxn>
                <a:cxn ang="0">
                  <a:pos x="10" y="54"/>
                </a:cxn>
                <a:cxn ang="0">
                  <a:pos x="4" y="58"/>
                </a:cxn>
                <a:cxn ang="0">
                  <a:pos x="1" y="53"/>
                </a:cxn>
                <a:cxn ang="0">
                  <a:pos x="2" y="47"/>
                </a:cxn>
                <a:cxn ang="0">
                  <a:pos x="6" y="41"/>
                </a:cxn>
                <a:cxn ang="0">
                  <a:pos x="8" y="33"/>
                </a:cxn>
                <a:cxn ang="0">
                  <a:pos x="5" y="24"/>
                </a:cxn>
                <a:cxn ang="0">
                  <a:pos x="0" y="17"/>
                </a:cxn>
                <a:cxn ang="0">
                  <a:pos x="1" y="12"/>
                </a:cxn>
                <a:cxn ang="0">
                  <a:pos x="8" y="9"/>
                </a:cxn>
                <a:cxn ang="0">
                  <a:pos x="11" y="3"/>
                </a:cxn>
                <a:cxn ang="0">
                  <a:pos x="15" y="0"/>
                </a:cxn>
                <a:cxn ang="0">
                  <a:pos x="16" y="5"/>
                </a:cxn>
                <a:cxn ang="0">
                  <a:pos x="20" y="11"/>
                </a:cxn>
                <a:cxn ang="0">
                  <a:pos x="27" y="16"/>
                </a:cxn>
                <a:cxn ang="0">
                  <a:pos x="33" y="19"/>
                </a:cxn>
                <a:cxn ang="0">
                  <a:pos x="30" y="24"/>
                </a:cxn>
              </a:cxnLst>
              <a:rect l="0" t="0" r="r" b="b"/>
              <a:pathLst>
                <a:path w="34" h="58">
                  <a:moveTo>
                    <a:pt x="30" y="24"/>
                  </a:moveTo>
                  <a:cubicBezTo>
                    <a:pt x="29" y="25"/>
                    <a:pt x="27" y="28"/>
                    <a:pt x="26" y="30"/>
                  </a:cubicBezTo>
                  <a:cubicBezTo>
                    <a:pt x="24" y="32"/>
                    <a:pt x="22" y="35"/>
                    <a:pt x="21" y="37"/>
                  </a:cubicBezTo>
                  <a:cubicBezTo>
                    <a:pt x="20" y="39"/>
                    <a:pt x="19" y="42"/>
                    <a:pt x="18" y="44"/>
                  </a:cubicBezTo>
                  <a:cubicBezTo>
                    <a:pt x="17" y="47"/>
                    <a:pt x="12" y="52"/>
                    <a:pt x="10" y="54"/>
                  </a:cubicBezTo>
                  <a:cubicBezTo>
                    <a:pt x="8" y="55"/>
                    <a:pt x="6" y="58"/>
                    <a:pt x="4" y="58"/>
                  </a:cubicBezTo>
                  <a:cubicBezTo>
                    <a:pt x="3" y="57"/>
                    <a:pt x="2" y="55"/>
                    <a:pt x="1" y="53"/>
                  </a:cubicBezTo>
                  <a:cubicBezTo>
                    <a:pt x="1" y="52"/>
                    <a:pt x="1" y="48"/>
                    <a:pt x="2" y="47"/>
                  </a:cubicBezTo>
                  <a:cubicBezTo>
                    <a:pt x="2" y="45"/>
                    <a:pt x="5" y="43"/>
                    <a:pt x="6" y="41"/>
                  </a:cubicBezTo>
                  <a:cubicBezTo>
                    <a:pt x="7" y="39"/>
                    <a:pt x="9" y="35"/>
                    <a:pt x="8" y="33"/>
                  </a:cubicBezTo>
                  <a:cubicBezTo>
                    <a:pt x="8" y="31"/>
                    <a:pt x="6" y="26"/>
                    <a:pt x="5" y="24"/>
                  </a:cubicBezTo>
                  <a:cubicBezTo>
                    <a:pt x="4" y="22"/>
                    <a:pt x="1" y="19"/>
                    <a:pt x="0" y="17"/>
                  </a:cubicBezTo>
                  <a:cubicBezTo>
                    <a:pt x="0" y="16"/>
                    <a:pt x="0" y="13"/>
                    <a:pt x="1" y="12"/>
                  </a:cubicBezTo>
                  <a:cubicBezTo>
                    <a:pt x="2" y="11"/>
                    <a:pt x="6" y="10"/>
                    <a:pt x="8" y="9"/>
                  </a:cubicBezTo>
                  <a:cubicBezTo>
                    <a:pt x="9" y="8"/>
                    <a:pt x="10" y="5"/>
                    <a:pt x="11" y="3"/>
                  </a:cubicBezTo>
                  <a:cubicBezTo>
                    <a:pt x="11" y="2"/>
                    <a:pt x="13" y="0"/>
                    <a:pt x="15" y="0"/>
                  </a:cubicBezTo>
                  <a:cubicBezTo>
                    <a:pt x="16" y="1"/>
                    <a:pt x="16" y="4"/>
                    <a:pt x="16" y="5"/>
                  </a:cubicBezTo>
                  <a:cubicBezTo>
                    <a:pt x="17" y="6"/>
                    <a:pt x="18" y="9"/>
                    <a:pt x="20" y="11"/>
                  </a:cubicBezTo>
                  <a:cubicBezTo>
                    <a:pt x="21" y="12"/>
                    <a:pt x="25" y="15"/>
                    <a:pt x="27" y="16"/>
                  </a:cubicBezTo>
                  <a:cubicBezTo>
                    <a:pt x="28" y="17"/>
                    <a:pt x="33" y="17"/>
                    <a:pt x="33" y="19"/>
                  </a:cubicBezTo>
                  <a:cubicBezTo>
                    <a:pt x="34" y="21"/>
                    <a:pt x="31" y="23"/>
                    <a:pt x="30"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7" name="Freeform 64">
              <a:extLst>
                <a:ext uri="{FF2B5EF4-FFF2-40B4-BE49-F238E27FC236}">
                  <a16:creationId xmlns:a16="http://schemas.microsoft.com/office/drawing/2014/main" id="{C5772C9C-5EA0-4A5B-B010-AF164CBDBBC0}"/>
                </a:ext>
              </a:extLst>
            </p:cNvPr>
            <p:cNvSpPr>
              <a:spLocks/>
            </p:cNvSpPr>
            <p:nvPr/>
          </p:nvSpPr>
          <p:spPr bwMode="auto">
            <a:xfrm>
              <a:off x="6635520" y="4204596"/>
              <a:ext cx="54223" cy="40668"/>
            </a:xfrm>
            <a:custGeom>
              <a:avLst/>
              <a:gdLst/>
              <a:ahLst/>
              <a:cxnLst>
                <a:cxn ang="0">
                  <a:pos x="18" y="13"/>
                </a:cxn>
                <a:cxn ang="0">
                  <a:pos x="15" y="14"/>
                </a:cxn>
                <a:cxn ang="0">
                  <a:pos x="8" y="15"/>
                </a:cxn>
                <a:cxn ang="0">
                  <a:pos x="4" y="13"/>
                </a:cxn>
                <a:cxn ang="0">
                  <a:pos x="0" y="11"/>
                </a:cxn>
                <a:cxn ang="0">
                  <a:pos x="1" y="7"/>
                </a:cxn>
                <a:cxn ang="0">
                  <a:pos x="6" y="7"/>
                </a:cxn>
                <a:cxn ang="0">
                  <a:pos x="11" y="2"/>
                </a:cxn>
                <a:cxn ang="0">
                  <a:pos x="17" y="1"/>
                </a:cxn>
                <a:cxn ang="0">
                  <a:pos x="19" y="4"/>
                </a:cxn>
                <a:cxn ang="0">
                  <a:pos x="21" y="8"/>
                </a:cxn>
                <a:cxn ang="0">
                  <a:pos x="18" y="13"/>
                </a:cxn>
              </a:cxnLst>
              <a:rect l="0" t="0" r="r" b="b"/>
              <a:pathLst>
                <a:path w="21" h="15">
                  <a:moveTo>
                    <a:pt x="18" y="13"/>
                  </a:moveTo>
                  <a:cubicBezTo>
                    <a:pt x="18" y="14"/>
                    <a:pt x="16" y="14"/>
                    <a:pt x="15" y="14"/>
                  </a:cubicBezTo>
                  <a:cubicBezTo>
                    <a:pt x="13" y="15"/>
                    <a:pt x="10" y="15"/>
                    <a:pt x="8" y="15"/>
                  </a:cubicBezTo>
                  <a:cubicBezTo>
                    <a:pt x="7" y="14"/>
                    <a:pt x="5" y="13"/>
                    <a:pt x="4" y="13"/>
                  </a:cubicBezTo>
                  <a:cubicBezTo>
                    <a:pt x="3" y="12"/>
                    <a:pt x="1" y="12"/>
                    <a:pt x="0" y="11"/>
                  </a:cubicBezTo>
                  <a:cubicBezTo>
                    <a:pt x="0" y="10"/>
                    <a:pt x="0" y="8"/>
                    <a:pt x="1" y="7"/>
                  </a:cubicBezTo>
                  <a:cubicBezTo>
                    <a:pt x="2" y="6"/>
                    <a:pt x="5" y="7"/>
                    <a:pt x="6" y="7"/>
                  </a:cubicBezTo>
                  <a:cubicBezTo>
                    <a:pt x="8" y="6"/>
                    <a:pt x="10" y="3"/>
                    <a:pt x="11" y="2"/>
                  </a:cubicBezTo>
                  <a:cubicBezTo>
                    <a:pt x="13" y="1"/>
                    <a:pt x="16" y="0"/>
                    <a:pt x="17" y="1"/>
                  </a:cubicBezTo>
                  <a:cubicBezTo>
                    <a:pt x="18" y="1"/>
                    <a:pt x="19" y="3"/>
                    <a:pt x="19" y="4"/>
                  </a:cubicBezTo>
                  <a:cubicBezTo>
                    <a:pt x="20" y="5"/>
                    <a:pt x="21" y="7"/>
                    <a:pt x="21" y="8"/>
                  </a:cubicBezTo>
                  <a:cubicBezTo>
                    <a:pt x="21" y="10"/>
                    <a:pt x="19" y="12"/>
                    <a:pt x="18"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8" name="Freeform 65">
              <a:extLst>
                <a:ext uri="{FF2B5EF4-FFF2-40B4-BE49-F238E27FC236}">
                  <a16:creationId xmlns:a16="http://schemas.microsoft.com/office/drawing/2014/main" id="{C2E33A3F-D92C-4DBA-AB96-69E8DE794CFF}"/>
                </a:ext>
              </a:extLst>
            </p:cNvPr>
            <p:cNvSpPr>
              <a:spLocks/>
            </p:cNvSpPr>
            <p:nvPr/>
          </p:nvSpPr>
          <p:spPr bwMode="auto">
            <a:xfrm>
              <a:off x="6364404" y="4169352"/>
              <a:ext cx="89469" cy="132848"/>
            </a:xfrm>
            <a:custGeom>
              <a:avLst/>
              <a:gdLst/>
              <a:ahLst/>
              <a:cxnLst>
                <a:cxn ang="0">
                  <a:pos x="34" y="13"/>
                </a:cxn>
                <a:cxn ang="0">
                  <a:pos x="30" y="23"/>
                </a:cxn>
                <a:cxn ang="0">
                  <a:pos x="23" y="34"/>
                </a:cxn>
                <a:cxn ang="0">
                  <a:pos x="14" y="44"/>
                </a:cxn>
                <a:cxn ang="0">
                  <a:pos x="10" y="51"/>
                </a:cxn>
                <a:cxn ang="0">
                  <a:pos x="5" y="51"/>
                </a:cxn>
                <a:cxn ang="0">
                  <a:pos x="1" y="46"/>
                </a:cxn>
                <a:cxn ang="0">
                  <a:pos x="1" y="42"/>
                </a:cxn>
                <a:cxn ang="0">
                  <a:pos x="4" y="38"/>
                </a:cxn>
                <a:cxn ang="0">
                  <a:pos x="4" y="33"/>
                </a:cxn>
                <a:cxn ang="0">
                  <a:pos x="2" y="29"/>
                </a:cxn>
                <a:cxn ang="0">
                  <a:pos x="0" y="20"/>
                </a:cxn>
                <a:cxn ang="0">
                  <a:pos x="2" y="15"/>
                </a:cxn>
                <a:cxn ang="0">
                  <a:pos x="8" y="13"/>
                </a:cxn>
                <a:cxn ang="0">
                  <a:pos x="13" y="8"/>
                </a:cxn>
                <a:cxn ang="0">
                  <a:pos x="13" y="2"/>
                </a:cxn>
                <a:cxn ang="0">
                  <a:pos x="22" y="0"/>
                </a:cxn>
                <a:cxn ang="0">
                  <a:pos x="31" y="2"/>
                </a:cxn>
                <a:cxn ang="0">
                  <a:pos x="35" y="7"/>
                </a:cxn>
                <a:cxn ang="0">
                  <a:pos x="34" y="13"/>
                </a:cxn>
              </a:cxnLst>
              <a:rect l="0" t="0" r="r" b="b"/>
              <a:pathLst>
                <a:path w="35" h="51">
                  <a:moveTo>
                    <a:pt x="34" y="13"/>
                  </a:moveTo>
                  <a:cubicBezTo>
                    <a:pt x="34" y="16"/>
                    <a:pt x="31" y="21"/>
                    <a:pt x="30" y="23"/>
                  </a:cubicBezTo>
                  <a:cubicBezTo>
                    <a:pt x="28" y="26"/>
                    <a:pt x="25" y="32"/>
                    <a:pt x="23" y="34"/>
                  </a:cubicBezTo>
                  <a:cubicBezTo>
                    <a:pt x="21" y="37"/>
                    <a:pt x="16" y="41"/>
                    <a:pt x="14" y="44"/>
                  </a:cubicBezTo>
                  <a:cubicBezTo>
                    <a:pt x="13" y="46"/>
                    <a:pt x="12" y="50"/>
                    <a:pt x="10" y="51"/>
                  </a:cubicBezTo>
                  <a:cubicBezTo>
                    <a:pt x="9" y="51"/>
                    <a:pt x="7" y="51"/>
                    <a:pt x="5" y="51"/>
                  </a:cubicBezTo>
                  <a:cubicBezTo>
                    <a:pt x="4" y="50"/>
                    <a:pt x="2" y="48"/>
                    <a:pt x="1" y="46"/>
                  </a:cubicBezTo>
                  <a:cubicBezTo>
                    <a:pt x="0" y="45"/>
                    <a:pt x="0" y="43"/>
                    <a:pt x="1" y="42"/>
                  </a:cubicBezTo>
                  <a:cubicBezTo>
                    <a:pt x="1" y="41"/>
                    <a:pt x="3" y="39"/>
                    <a:pt x="4" y="38"/>
                  </a:cubicBezTo>
                  <a:cubicBezTo>
                    <a:pt x="4" y="37"/>
                    <a:pt x="4" y="34"/>
                    <a:pt x="4" y="33"/>
                  </a:cubicBezTo>
                  <a:cubicBezTo>
                    <a:pt x="3" y="32"/>
                    <a:pt x="2" y="30"/>
                    <a:pt x="2" y="29"/>
                  </a:cubicBezTo>
                  <a:cubicBezTo>
                    <a:pt x="1" y="26"/>
                    <a:pt x="0" y="22"/>
                    <a:pt x="0" y="20"/>
                  </a:cubicBezTo>
                  <a:cubicBezTo>
                    <a:pt x="1" y="19"/>
                    <a:pt x="1" y="16"/>
                    <a:pt x="2" y="15"/>
                  </a:cubicBezTo>
                  <a:cubicBezTo>
                    <a:pt x="3" y="14"/>
                    <a:pt x="6" y="14"/>
                    <a:pt x="8" y="13"/>
                  </a:cubicBezTo>
                  <a:cubicBezTo>
                    <a:pt x="9" y="12"/>
                    <a:pt x="12" y="9"/>
                    <a:pt x="13" y="8"/>
                  </a:cubicBezTo>
                  <a:cubicBezTo>
                    <a:pt x="13" y="6"/>
                    <a:pt x="12" y="3"/>
                    <a:pt x="13" y="2"/>
                  </a:cubicBezTo>
                  <a:cubicBezTo>
                    <a:pt x="15" y="0"/>
                    <a:pt x="20" y="0"/>
                    <a:pt x="22" y="0"/>
                  </a:cubicBezTo>
                  <a:cubicBezTo>
                    <a:pt x="24" y="0"/>
                    <a:pt x="29" y="1"/>
                    <a:pt x="31" y="2"/>
                  </a:cubicBezTo>
                  <a:cubicBezTo>
                    <a:pt x="32" y="3"/>
                    <a:pt x="35" y="5"/>
                    <a:pt x="35" y="7"/>
                  </a:cubicBezTo>
                  <a:cubicBezTo>
                    <a:pt x="35" y="8"/>
                    <a:pt x="35" y="11"/>
                    <a:pt x="34"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9" name="Freeform 66">
              <a:extLst>
                <a:ext uri="{FF2B5EF4-FFF2-40B4-BE49-F238E27FC236}">
                  <a16:creationId xmlns:a16="http://schemas.microsoft.com/office/drawing/2014/main" id="{97B913E1-5270-4165-A857-51A1AB11EB8C}"/>
                </a:ext>
              </a:extLst>
            </p:cNvPr>
            <p:cNvSpPr>
              <a:spLocks/>
            </p:cNvSpPr>
            <p:nvPr/>
          </p:nvSpPr>
          <p:spPr bwMode="auto">
            <a:xfrm>
              <a:off x="6855124" y="4161217"/>
              <a:ext cx="189781" cy="140980"/>
            </a:xfrm>
            <a:custGeom>
              <a:avLst/>
              <a:gdLst/>
              <a:ahLst/>
              <a:cxnLst>
                <a:cxn ang="0">
                  <a:pos x="56" y="54"/>
                </a:cxn>
                <a:cxn ang="0">
                  <a:pos x="45" y="51"/>
                </a:cxn>
                <a:cxn ang="0">
                  <a:pos x="34" y="42"/>
                </a:cxn>
                <a:cxn ang="0">
                  <a:pos x="22" y="29"/>
                </a:cxn>
                <a:cxn ang="0">
                  <a:pos x="12" y="20"/>
                </a:cxn>
                <a:cxn ang="0">
                  <a:pos x="3" y="14"/>
                </a:cxn>
                <a:cxn ang="0">
                  <a:pos x="0" y="8"/>
                </a:cxn>
                <a:cxn ang="0">
                  <a:pos x="2" y="2"/>
                </a:cxn>
                <a:cxn ang="0">
                  <a:pos x="11" y="0"/>
                </a:cxn>
                <a:cxn ang="0">
                  <a:pos x="17" y="3"/>
                </a:cxn>
                <a:cxn ang="0">
                  <a:pos x="22" y="9"/>
                </a:cxn>
                <a:cxn ang="0">
                  <a:pos x="36" y="9"/>
                </a:cxn>
                <a:cxn ang="0">
                  <a:pos x="50" y="14"/>
                </a:cxn>
                <a:cxn ang="0">
                  <a:pos x="69" y="24"/>
                </a:cxn>
                <a:cxn ang="0">
                  <a:pos x="72" y="33"/>
                </a:cxn>
                <a:cxn ang="0">
                  <a:pos x="70" y="44"/>
                </a:cxn>
                <a:cxn ang="0">
                  <a:pos x="66" y="51"/>
                </a:cxn>
                <a:cxn ang="0">
                  <a:pos x="56" y="54"/>
                </a:cxn>
              </a:cxnLst>
              <a:rect l="0" t="0" r="r" b="b"/>
              <a:pathLst>
                <a:path w="73" h="54">
                  <a:moveTo>
                    <a:pt x="56" y="54"/>
                  </a:moveTo>
                  <a:cubicBezTo>
                    <a:pt x="53" y="54"/>
                    <a:pt x="48" y="52"/>
                    <a:pt x="45" y="51"/>
                  </a:cubicBezTo>
                  <a:cubicBezTo>
                    <a:pt x="42" y="50"/>
                    <a:pt x="37" y="44"/>
                    <a:pt x="34" y="42"/>
                  </a:cubicBezTo>
                  <a:cubicBezTo>
                    <a:pt x="31" y="39"/>
                    <a:pt x="25" y="32"/>
                    <a:pt x="22" y="29"/>
                  </a:cubicBezTo>
                  <a:cubicBezTo>
                    <a:pt x="19" y="27"/>
                    <a:pt x="14" y="23"/>
                    <a:pt x="12" y="20"/>
                  </a:cubicBezTo>
                  <a:cubicBezTo>
                    <a:pt x="10" y="19"/>
                    <a:pt x="5" y="16"/>
                    <a:pt x="3" y="14"/>
                  </a:cubicBezTo>
                  <a:cubicBezTo>
                    <a:pt x="2" y="13"/>
                    <a:pt x="0" y="10"/>
                    <a:pt x="0" y="8"/>
                  </a:cubicBezTo>
                  <a:cubicBezTo>
                    <a:pt x="0" y="6"/>
                    <a:pt x="0" y="3"/>
                    <a:pt x="2" y="2"/>
                  </a:cubicBezTo>
                  <a:cubicBezTo>
                    <a:pt x="3" y="1"/>
                    <a:pt x="9" y="0"/>
                    <a:pt x="11" y="0"/>
                  </a:cubicBezTo>
                  <a:cubicBezTo>
                    <a:pt x="13" y="0"/>
                    <a:pt x="16" y="2"/>
                    <a:pt x="17" y="3"/>
                  </a:cubicBezTo>
                  <a:cubicBezTo>
                    <a:pt x="19" y="4"/>
                    <a:pt x="20" y="9"/>
                    <a:pt x="22" y="9"/>
                  </a:cubicBezTo>
                  <a:cubicBezTo>
                    <a:pt x="25" y="11"/>
                    <a:pt x="33" y="9"/>
                    <a:pt x="36" y="9"/>
                  </a:cubicBezTo>
                  <a:cubicBezTo>
                    <a:pt x="40" y="10"/>
                    <a:pt x="47" y="13"/>
                    <a:pt x="50" y="14"/>
                  </a:cubicBezTo>
                  <a:cubicBezTo>
                    <a:pt x="55" y="17"/>
                    <a:pt x="65" y="20"/>
                    <a:pt x="69" y="24"/>
                  </a:cubicBezTo>
                  <a:cubicBezTo>
                    <a:pt x="70" y="26"/>
                    <a:pt x="72" y="31"/>
                    <a:pt x="72" y="33"/>
                  </a:cubicBezTo>
                  <a:cubicBezTo>
                    <a:pt x="73" y="36"/>
                    <a:pt x="71" y="41"/>
                    <a:pt x="70" y="44"/>
                  </a:cubicBezTo>
                  <a:cubicBezTo>
                    <a:pt x="69" y="46"/>
                    <a:pt x="68" y="49"/>
                    <a:pt x="66" y="51"/>
                  </a:cubicBezTo>
                  <a:cubicBezTo>
                    <a:pt x="64" y="52"/>
                    <a:pt x="58" y="54"/>
                    <a:pt x="56" y="5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0" name="Freeform 67">
              <a:extLst>
                <a:ext uri="{FF2B5EF4-FFF2-40B4-BE49-F238E27FC236}">
                  <a16:creationId xmlns:a16="http://schemas.microsoft.com/office/drawing/2014/main" id="{5BD87FD7-E8DB-4F6B-B730-94DDEEC8561E}"/>
                </a:ext>
              </a:extLst>
            </p:cNvPr>
            <p:cNvSpPr>
              <a:spLocks/>
            </p:cNvSpPr>
            <p:nvPr/>
          </p:nvSpPr>
          <p:spPr bwMode="auto">
            <a:xfrm>
              <a:off x="6649076" y="3890102"/>
              <a:ext cx="206048" cy="268406"/>
            </a:xfrm>
            <a:custGeom>
              <a:avLst/>
              <a:gdLst/>
              <a:ahLst/>
              <a:cxnLst>
                <a:cxn ang="0">
                  <a:pos x="65" y="103"/>
                </a:cxn>
                <a:cxn ang="0">
                  <a:pos x="62" y="90"/>
                </a:cxn>
                <a:cxn ang="0">
                  <a:pos x="49" y="73"/>
                </a:cxn>
                <a:cxn ang="0">
                  <a:pos x="38" y="67"/>
                </a:cxn>
                <a:cxn ang="0">
                  <a:pos x="29" y="57"/>
                </a:cxn>
                <a:cxn ang="0">
                  <a:pos x="24" y="49"/>
                </a:cxn>
                <a:cxn ang="0">
                  <a:pos x="18" y="44"/>
                </a:cxn>
                <a:cxn ang="0">
                  <a:pos x="7" y="34"/>
                </a:cxn>
                <a:cxn ang="0">
                  <a:pos x="1" y="21"/>
                </a:cxn>
                <a:cxn ang="0">
                  <a:pos x="1" y="12"/>
                </a:cxn>
                <a:cxn ang="0">
                  <a:pos x="2" y="9"/>
                </a:cxn>
                <a:cxn ang="0">
                  <a:pos x="13" y="7"/>
                </a:cxn>
                <a:cxn ang="0">
                  <a:pos x="19" y="3"/>
                </a:cxn>
                <a:cxn ang="0">
                  <a:pos x="23" y="0"/>
                </a:cxn>
                <a:cxn ang="0">
                  <a:pos x="30" y="6"/>
                </a:cxn>
                <a:cxn ang="0">
                  <a:pos x="35" y="16"/>
                </a:cxn>
                <a:cxn ang="0">
                  <a:pos x="44" y="28"/>
                </a:cxn>
                <a:cxn ang="0">
                  <a:pos x="55" y="30"/>
                </a:cxn>
                <a:cxn ang="0">
                  <a:pos x="65" y="30"/>
                </a:cxn>
                <a:cxn ang="0">
                  <a:pos x="67" y="34"/>
                </a:cxn>
                <a:cxn ang="0">
                  <a:pos x="70" y="43"/>
                </a:cxn>
                <a:cxn ang="0">
                  <a:pos x="68" y="50"/>
                </a:cxn>
                <a:cxn ang="0">
                  <a:pos x="75" y="56"/>
                </a:cxn>
                <a:cxn ang="0">
                  <a:pos x="73" y="64"/>
                </a:cxn>
                <a:cxn ang="0">
                  <a:pos x="70" y="69"/>
                </a:cxn>
                <a:cxn ang="0">
                  <a:pos x="70" y="73"/>
                </a:cxn>
                <a:cxn ang="0">
                  <a:pos x="77" y="76"/>
                </a:cxn>
                <a:cxn ang="0">
                  <a:pos x="75" y="91"/>
                </a:cxn>
                <a:cxn ang="0">
                  <a:pos x="71" y="100"/>
                </a:cxn>
                <a:cxn ang="0">
                  <a:pos x="65" y="103"/>
                </a:cxn>
              </a:cxnLst>
              <a:rect l="0" t="0" r="r" b="b"/>
              <a:pathLst>
                <a:path w="79" h="103">
                  <a:moveTo>
                    <a:pt x="65" y="103"/>
                  </a:moveTo>
                  <a:cubicBezTo>
                    <a:pt x="62" y="101"/>
                    <a:pt x="64" y="93"/>
                    <a:pt x="62" y="90"/>
                  </a:cubicBezTo>
                  <a:cubicBezTo>
                    <a:pt x="60" y="85"/>
                    <a:pt x="53" y="77"/>
                    <a:pt x="49" y="73"/>
                  </a:cubicBezTo>
                  <a:cubicBezTo>
                    <a:pt x="46" y="71"/>
                    <a:pt x="41" y="69"/>
                    <a:pt x="38" y="67"/>
                  </a:cubicBezTo>
                  <a:cubicBezTo>
                    <a:pt x="36" y="65"/>
                    <a:pt x="31" y="60"/>
                    <a:pt x="29" y="57"/>
                  </a:cubicBezTo>
                  <a:cubicBezTo>
                    <a:pt x="28" y="55"/>
                    <a:pt x="26" y="51"/>
                    <a:pt x="24" y="49"/>
                  </a:cubicBezTo>
                  <a:cubicBezTo>
                    <a:pt x="23" y="47"/>
                    <a:pt x="19" y="45"/>
                    <a:pt x="18" y="44"/>
                  </a:cubicBezTo>
                  <a:cubicBezTo>
                    <a:pt x="15" y="42"/>
                    <a:pt x="9" y="37"/>
                    <a:pt x="7" y="34"/>
                  </a:cubicBezTo>
                  <a:cubicBezTo>
                    <a:pt x="5" y="31"/>
                    <a:pt x="2" y="25"/>
                    <a:pt x="1" y="21"/>
                  </a:cubicBezTo>
                  <a:cubicBezTo>
                    <a:pt x="1" y="19"/>
                    <a:pt x="0" y="14"/>
                    <a:pt x="1" y="12"/>
                  </a:cubicBezTo>
                  <a:cubicBezTo>
                    <a:pt x="1" y="11"/>
                    <a:pt x="2" y="10"/>
                    <a:pt x="2" y="9"/>
                  </a:cubicBezTo>
                  <a:cubicBezTo>
                    <a:pt x="4" y="8"/>
                    <a:pt x="10" y="8"/>
                    <a:pt x="13" y="7"/>
                  </a:cubicBezTo>
                  <a:cubicBezTo>
                    <a:pt x="14" y="6"/>
                    <a:pt x="18" y="4"/>
                    <a:pt x="19" y="3"/>
                  </a:cubicBezTo>
                  <a:cubicBezTo>
                    <a:pt x="20" y="3"/>
                    <a:pt x="21" y="0"/>
                    <a:pt x="23" y="0"/>
                  </a:cubicBezTo>
                  <a:cubicBezTo>
                    <a:pt x="25" y="0"/>
                    <a:pt x="29" y="4"/>
                    <a:pt x="30" y="6"/>
                  </a:cubicBezTo>
                  <a:cubicBezTo>
                    <a:pt x="32" y="8"/>
                    <a:pt x="34" y="13"/>
                    <a:pt x="35" y="16"/>
                  </a:cubicBezTo>
                  <a:cubicBezTo>
                    <a:pt x="37" y="19"/>
                    <a:pt x="40" y="26"/>
                    <a:pt x="44" y="28"/>
                  </a:cubicBezTo>
                  <a:cubicBezTo>
                    <a:pt x="46" y="30"/>
                    <a:pt x="52" y="29"/>
                    <a:pt x="55" y="30"/>
                  </a:cubicBezTo>
                  <a:cubicBezTo>
                    <a:pt x="58" y="30"/>
                    <a:pt x="63" y="29"/>
                    <a:pt x="65" y="30"/>
                  </a:cubicBezTo>
                  <a:cubicBezTo>
                    <a:pt x="66" y="31"/>
                    <a:pt x="67" y="33"/>
                    <a:pt x="67" y="34"/>
                  </a:cubicBezTo>
                  <a:cubicBezTo>
                    <a:pt x="68" y="36"/>
                    <a:pt x="70" y="41"/>
                    <a:pt x="70" y="43"/>
                  </a:cubicBezTo>
                  <a:cubicBezTo>
                    <a:pt x="70" y="45"/>
                    <a:pt x="67" y="48"/>
                    <a:pt x="68" y="50"/>
                  </a:cubicBezTo>
                  <a:cubicBezTo>
                    <a:pt x="69" y="52"/>
                    <a:pt x="74" y="54"/>
                    <a:pt x="75" y="56"/>
                  </a:cubicBezTo>
                  <a:cubicBezTo>
                    <a:pt x="76" y="58"/>
                    <a:pt x="74" y="62"/>
                    <a:pt x="73" y="64"/>
                  </a:cubicBezTo>
                  <a:cubicBezTo>
                    <a:pt x="72" y="66"/>
                    <a:pt x="70" y="68"/>
                    <a:pt x="70" y="69"/>
                  </a:cubicBezTo>
                  <a:cubicBezTo>
                    <a:pt x="70" y="70"/>
                    <a:pt x="69" y="72"/>
                    <a:pt x="70" y="73"/>
                  </a:cubicBezTo>
                  <a:cubicBezTo>
                    <a:pt x="71" y="75"/>
                    <a:pt x="76" y="75"/>
                    <a:pt x="77" y="76"/>
                  </a:cubicBezTo>
                  <a:cubicBezTo>
                    <a:pt x="79" y="79"/>
                    <a:pt x="76" y="87"/>
                    <a:pt x="75" y="91"/>
                  </a:cubicBezTo>
                  <a:cubicBezTo>
                    <a:pt x="74" y="93"/>
                    <a:pt x="73" y="99"/>
                    <a:pt x="71" y="100"/>
                  </a:cubicBezTo>
                  <a:cubicBezTo>
                    <a:pt x="70" y="101"/>
                    <a:pt x="66" y="103"/>
                    <a:pt x="65" y="10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1" name="Freeform 68">
              <a:extLst>
                <a:ext uri="{FF2B5EF4-FFF2-40B4-BE49-F238E27FC236}">
                  <a16:creationId xmlns:a16="http://schemas.microsoft.com/office/drawing/2014/main" id="{AF2222A6-60A4-4180-AD25-B8CEDF2FFAD7}"/>
                </a:ext>
              </a:extLst>
            </p:cNvPr>
            <p:cNvSpPr>
              <a:spLocks/>
            </p:cNvSpPr>
            <p:nvPr/>
          </p:nvSpPr>
          <p:spPr bwMode="auto">
            <a:xfrm>
              <a:off x="3867428" y="3914503"/>
              <a:ext cx="252139" cy="257561"/>
            </a:xfrm>
            <a:custGeom>
              <a:avLst/>
              <a:gdLst/>
              <a:ahLst/>
              <a:cxnLst>
                <a:cxn ang="0">
                  <a:pos x="79" y="70"/>
                </a:cxn>
                <a:cxn ang="0">
                  <a:pos x="75" y="67"/>
                </a:cxn>
                <a:cxn ang="0">
                  <a:pos x="67" y="67"/>
                </a:cxn>
                <a:cxn ang="0">
                  <a:pos x="63" y="69"/>
                </a:cxn>
                <a:cxn ang="0">
                  <a:pos x="61" y="75"/>
                </a:cxn>
                <a:cxn ang="0">
                  <a:pos x="58" y="80"/>
                </a:cxn>
                <a:cxn ang="0">
                  <a:pos x="55" y="84"/>
                </a:cxn>
                <a:cxn ang="0">
                  <a:pos x="55" y="88"/>
                </a:cxn>
                <a:cxn ang="0">
                  <a:pos x="58" y="90"/>
                </a:cxn>
                <a:cxn ang="0">
                  <a:pos x="57" y="94"/>
                </a:cxn>
                <a:cxn ang="0">
                  <a:pos x="54" y="99"/>
                </a:cxn>
                <a:cxn ang="0">
                  <a:pos x="44" y="91"/>
                </a:cxn>
                <a:cxn ang="0">
                  <a:pos x="38" y="83"/>
                </a:cxn>
                <a:cxn ang="0">
                  <a:pos x="34" y="76"/>
                </a:cxn>
                <a:cxn ang="0">
                  <a:pos x="30" y="71"/>
                </a:cxn>
                <a:cxn ang="0">
                  <a:pos x="27" y="72"/>
                </a:cxn>
                <a:cxn ang="0">
                  <a:pos x="22" y="72"/>
                </a:cxn>
                <a:cxn ang="0">
                  <a:pos x="19" y="65"/>
                </a:cxn>
                <a:cxn ang="0">
                  <a:pos x="17" y="58"/>
                </a:cxn>
                <a:cxn ang="0">
                  <a:pos x="13" y="52"/>
                </a:cxn>
                <a:cxn ang="0">
                  <a:pos x="10" y="46"/>
                </a:cxn>
                <a:cxn ang="0">
                  <a:pos x="6" y="42"/>
                </a:cxn>
                <a:cxn ang="0">
                  <a:pos x="2" y="40"/>
                </a:cxn>
                <a:cxn ang="0">
                  <a:pos x="0" y="33"/>
                </a:cxn>
                <a:cxn ang="0">
                  <a:pos x="2" y="20"/>
                </a:cxn>
                <a:cxn ang="0">
                  <a:pos x="9" y="13"/>
                </a:cxn>
                <a:cxn ang="0">
                  <a:pos x="12" y="6"/>
                </a:cxn>
                <a:cxn ang="0">
                  <a:pos x="17" y="1"/>
                </a:cxn>
                <a:cxn ang="0">
                  <a:pos x="22" y="2"/>
                </a:cxn>
                <a:cxn ang="0">
                  <a:pos x="24" y="6"/>
                </a:cxn>
                <a:cxn ang="0">
                  <a:pos x="27" y="16"/>
                </a:cxn>
                <a:cxn ang="0">
                  <a:pos x="34" y="24"/>
                </a:cxn>
                <a:cxn ang="0">
                  <a:pos x="42" y="29"/>
                </a:cxn>
                <a:cxn ang="0">
                  <a:pos x="53" y="34"/>
                </a:cxn>
                <a:cxn ang="0">
                  <a:pos x="64" y="35"/>
                </a:cxn>
                <a:cxn ang="0">
                  <a:pos x="70" y="38"/>
                </a:cxn>
                <a:cxn ang="0">
                  <a:pos x="77" y="48"/>
                </a:cxn>
                <a:cxn ang="0">
                  <a:pos x="79" y="57"/>
                </a:cxn>
                <a:cxn ang="0">
                  <a:pos x="83" y="59"/>
                </a:cxn>
                <a:cxn ang="0">
                  <a:pos x="88" y="63"/>
                </a:cxn>
                <a:cxn ang="0">
                  <a:pos x="95" y="69"/>
                </a:cxn>
                <a:cxn ang="0">
                  <a:pos x="96" y="74"/>
                </a:cxn>
                <a:cxn ang="0">
                  <a:pos x="93" y="76"/>
                </a:cxn>
                <a:cxn ang="0">
                  <a:pos x="85" y="75"/>
                </a:cxn>
                <a:cxn ang="0">
                  <a:pos x="81" y="71"/>
                </a:cxn>
                <a:cxn ang="0">
                  <a:pos x="79" y="70"/>
                </a:cxn>
              </a:cxnLst>
              <a:rect l="0" t="0" r="r" b="b"/>
              <a:pathLst>
                <a:path w="97" h="99">
                  <a:moveTo>
                    <a:pt x="79" y="70"/>
                  </a:moveTo>
                  <a:cubicBezTo>
                    <a:pt x="78" y="69"/>
                    <a:pt x="76" y="67"/>
                    <a:pt x="75" y="67"/>
                  </a:cubicBezTo>
                  <a:cubicBezTo>
                    <a:pt x="73" y="66"/>
                    <a:pt x="69" y="66"/>
                    <a:pt x="67" y="67"/>
                  </a:cubicBezTo>
                  <a:cubicBezTo>
                    <a:pt x="66" y="67"/>
                    <a:pt x="64" y="68"/>
                    <a:pt x="63" y="69"/>
                  </a:cubicBezTo>
                  <a:cubicBezTo>
                    <a:pt x="62" y="70"/>
                    <a:pt x="62" y="73"/>
                    <a:pt x="61" y="75"/>
                  </a:cubicBezTo>
                  <a:cubicBezTo>
                    <a:pt x="61" y="76"/>
                    <a:pt x="59" y="79"/>
                    <a:pt x="58" y="80"/>
                  </a:cubicBezTo>
                  <a:cubicBezTo>
                    <a:pt x="57" y="81"/>
                    <a:pt x="55" y="83"/>
                    <a:pt x="55" y="84"/>
                  </a:cubicBezTo>
                  <a:cubicBezTo>
                    <a:pt x="54" y="85"/>
                    <a:pt x="54" y="87"/>
                    <a:pt x="55" y="88"/>
                  </a:cubicBezTo>
                  <a:cubicBezTo>
                    <a:pt x="55" y="89"/>
                    <a:pt x="57" y="90"/>
                    <a:pt x="58" y="90"/>
                  </a:cubicBezTo>
                  <a:cubicBezTo>
                    <a:pt x="58" y="91"/>
                    <a:pt x="57" y="93"/>
                    <a:pt x="57" y="94"/>
                  </a:cubicBezTo>
                  <a:cubicBezTo>
                    <a:pt x="56" y="95"/>
                    <a:pt x="55" y="98"/>
                    <a:pt x="54" y="99"/>
                  </a:cubicBezTo>
                  <a:cubicBezTo>
                    <a:pt x="51" y="99"/>
                    <a:pt x="46" y="93"/>
                    <a:pt x="44" y="91"/>
                  </a:cubicBezTo>
                  <a:cubicBezTo>
                    <a:pt x="42" y="89"/>
                    <a:pt x="39" y="85"/>
                    <a:pt x="38" y="83"/>
                  </a:cubicBezTo>
                  <a:cubicBezTo>
                    <a:pt x="37" y="81"/>
                    <a:pt x="35" y="77"/>
                    <a:pt x="34" y="76"/>
                  </a:cubicBezTo>
                  <a:cubicBezTo>
                    <a:pt x="34" y="74"/>
                    <a:pt x="32" y="71"/>
                    <a:pt x="30" y="71"/>
                  </a:cubicBezTo>
                  <a:cubicBezTo>
                    <a:pt x="30" y="71"/>
                    <a:pt x="28" y="72"/>
                    <a:pt x="27" y="72"/>
                  </a:cubicBezTo>
                  <a:cubicBezTo>
                    <a:pt x="26" y="73"/>
                    <a:pt x="23" y="73"/>
                    <a:pt x="22" y="72"/>
                  </a:cubicBezTo>
                  <a:cubicBezTo>
                    <a:pt x="21" y="71"/>
                    <a:pt x="20" y="67"/>
                    <a:pt x="19" y="65"/>
                  </a:cubicBezTo>
                  <a:cubicBezTo>
                    <a:pt x="18" y="63"/>
                    <a:pt x="18" y="60"/>
                    <a:pt x="17" y="58"/>
                  </a:cubicBezTo>
                  <a:cubicBezTo>
                    <a:pt x="17" y="57"/>
                    <a:pt x="14" y="54"/>
                    <a:pt x="13" y="52"/>
                  </a:cubicBezTo>
                  <a:cubicBezTo>
                    <a:pt x="12" y="51"/>
                    <a:pt x="11" y="48"/>
                    <a:pt x="10" y="46"/>
                  </a:cubicBezTo>
                  <a:cubicBezTo>
                    <a:pt x="9" y="45"/>
                    <a:pt x="8" y="43"/>
                    <a:pt x="6" y="42"/>
                  </a:cubicBezTo>
                  <a:cubicBezTo>
                    <a:pt x="5" y="41"/>
                    <a:pt x="3" y="41"/>
                    <a:pt x="2" y="40"/>
                  </a:cubicBezTo>
                  <a:cubicBezTo>
                    <a:pt x="1" y="39"/>
                    <a:pt x="0" y="35"/>
                    <a:pt x="0" y="33"/>
                  </a:cubicBezTo>
                  <a:cubicBezTo>
                    <a:pt x="0" y="29"/>
                    <a:pt x="0" y="23"/>
                    <a:pt x="2" y="20"/>
                  </a:cubicBezTo>
                  <a:cubicBezTo>
                    <a:pt x="3" y="18"/>
                    <a:pt x="8" y="15"/>
                    <a:pt x="9" y="13"/>
                  </a:cubicBezTo>
                  <a:cubicBezTo>
                    <a:pt x="10" y="12"/>
                    <a:pt x="11" y="8"/>
                    <a:pt x="12" y="6"/>
                  </a:cubicBezTo>
                  <a:cubicBezTo>
                    <a:pt x="13" y="5"/>
                    <a:pt x="15" y="1"/>
                    <a:pt x="17" y="1"/>
                  </a:cubicBezTo>
                  <a:cubicBezTo>
                    <a:pt x="18" y="0"/>
                    <a:pt x="21" y="1"/>
                    <a:pt x="22" y="2"/>
                  </a:cubicBezTo>
                  <a:cubicBezTo>
                    <a:pt x="23" y="2"/>
                    <a:pt x="24" y="5"/>
                    <a:pt x="24" y="6"/>
                  </a:cubicBezTo>
                  <a:cubicBezTo>
                    <a:pt x="25" y="8"/>
                    <a:pt x="26" y="14"/>
                    <a:pt x="27" y="16"/>
                  </a:cubicBezTo>
                  <a:cubicBezTo>
                    <a:pt x="28" y="19"/>
                    <a:pt x="32" y="22"/>
                    <a:pt x="34" y="24"/>
                  </a:cubicBezTo>
                  <a:cubicBezTo>
                    <a:pt x="35" y="25"/>
                    <a:pt x="40" y="28"/>
                    <a:pt x="42" y="29"/>
                  </a:cubicBezTo>
                  <a:cubicBezTo>
                    <a:pt x="45" y="30"/>
                    <a:pt x="50" y="33"/>
                    <a:pt x="53" y="34"/>
                  </a:cubicBezTo>
                  <a:cubicBezTo>
                    <a:pt x="56" y="34"/>
                    <a:pt x="62" y="34"/>
                    <a:pt x="64" y="35"/>
                  </a:cubicBezTo>
                  <a:cubicBezTo>
                    <a:pt x="66" y="35"/>
                    <a:pt x="69" y="37"/>
                    <a:pt x="70" y="38"/>
                  </a:cubicBezTo>
                  <a:cubicBezTo>
                    <a:pt x="72" y="40"/>
                    <a:pt x="76" y="45"/>
                    <a:pt x="77" y="48"/>
                  </a:cubicBezTo>
                  <a:cubicBezTo>
                    <a:pt x="78" y="50"/>
                    <a:pt x="77" y="55"/>
                    <a:pt x="79" y="57"/>
                  </a:cubicBezTo>
                  <a:cubicBezTo>
                    <a:pt x="79" y="58"/>
                    <a:pt x="82" y="59"/>
                    <a:pt x="83" y="59"/>
                  </a:cubicBezTo>
                  <a:cubicBezTo>
                    <a:pt x="84" y="60"/>
                    <a:pt x="87" y="62"/>
                    <a:pt x="88" y="63"/>
                  </a:cubicBezTo>
                  <a:cubicBezTo>
                    <a:pt x="90" y="65"/>
                    <a:pt x="94" y="67"/>
                    <a:pt x="95" y="69"/>
                  </a:cubicBezTo>
                  <a:cubicBezTo>
                    <a:pt x="96" y="70"/>
                    <a:pt x="97" y="73"/>
                    <a:pt x="96" y="74"/>
                  </a:cubicBezTo>
                  <a:cubicBezTo>
                    <a:pt x="96" y="75"/>
                    <a:pt x="94" y="76"/>
                    <a:pt x="93" y="76"/>
                  </a:cubicBezTo>
                  <a:cubicBezTo>
                    <a:pt x="91" y="76"/>
                    <a:pt x="87" y="75"/>
                    <a:pt x="85" y="75"/>
                  </a:cubicBezTo>
                  <a:cubicBezTo>
                    <a:pt x="84" y="74"/>
                    <a:pt x="82" y="72"/>
                    <a:pt x="81" y="71"/>
                  </a:cubicBezTo>
                  <a:cubicBezTo>
                    <a:pt x="81" y="71"/>
                    <a:pt x="80" y="70"/>
                    <a:pt x="79" y="7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2" name="Freeform 69">
              <a:extLst>
                <a:ext uri="{FF2B5EF4-FFF2-40B4-BE49-F238E27FC236}">
                  <a16:creationId xmlns:a16="http://schemas.microsoft.com/office/drawing/2014/main" id="{621C5629-04FE-4378-8212-BB25BDE750A3}"/>
                </a:ext>
              </a:extLst>
            </p:cNvPr>
            <p:cNvSpPr>
              <a:spLocks/>
            </p:cNvSpPr>
            <p:nvPr/>
          </p:nvSpPr>
          <p:spPr bwMode="auto">
            <a:xfrm>
              <a:off x="3875561" y="3421072"/>
              <a:ext cx="86757" cy="168092"/>
            </a:xfrm>
            <a:custGeom>
              <a:avLst/>
              <a:gdLst/>
              <a:ahLst/>
              <a:cxnLst>
                <a:cxn ang="0">
                  <a:pos x="28" y="65"/>
                </a:cxn>
                <a:cxn ang="0">
                  <a:pos x="21" y="62"/>
                </a:cxn>
                <a:cxn ang="0">
                  <a:pos x="19" y="54"/>
                </a:cxn>
                <a:cxn ang="0">
                  <a:pos x="14" y="51"/>
                </a:cxn>
                <a:cxn ang="0">
                  <a:pos x="11" y="47"/>
                </a:cxn>
                <a:cxn ang="0">
                  <a:pos x="9" y="36"/>
                </a:cxn>
                <a:cxn ang="0">
                  <a:pos x="6" y="30"/>
                </a:cxn>
                <a:cxn ang="0">
                  <a:pos x="6" y="21"/>
                </a:cxn>
                <a:cxn ang="0">
                  <a:pos x="2" y="17"/>
                </a:cxn>
                <a:cxn ang="0">
                  <a:pos x="1" y="9"/>
                </a:cxn>
                <a:cxn ang="0">
                  <a:pos x="5" y="9"/>
                </a:cxn>
                <a:cxn ang="0">
                  <a:pos x="8" y="5"/>
                </a:cxn>
                <a:cxn ang="0">
                  <a:pos x="8" y="1"/>
                </a:cxn>
                <a:cxn ang="0">
                  <a:pos x="11" y="0"/>
                </a:cxn>
                <a:cxn ang="0">
                  <a:pos x="12" y="3"/>
                </a:cxn>
                <a:cxn ang="0">
                  <a:pos x="11" y="8"/>
                </a:cxn>
                <a:cxn ang="0">
                  <a:pos x="13" y="12"/>
                </a:cxn>
                <a:cxn ang="0">
                  <a:pos x="16" y="16"/>
                </a:cxn>
                <a:cxn ang="0">
                  <a:pos x="19" y="15"/>
                </a:cxn>
                <a:cxn ang="0">
                  <a:pos x="21" y="18"/>
                </a:cxn>
                <a:cxn ang="0">
                  <a:pos x="22" y="21"/>
                </a:cxn>
                <a:cxn ang="0">
                  <a:pos x="21" y="28"/>
                </a:cxn>
                <a:cxn ang="0">
                  <a:pos x="19" y="33"/>
                </a:cxn>
                <a:cxn ang="0">
                  <a:pos x="16" y="35"/>
                </a:cxn>
                <a:cxn ang="0">
                  <a:pos x="16" y="38"/>
                </a:cxn>
                <a:cxn ang="0">
                  <a:pos x="17" y="42"/>
                </a:cxn>
                <a:cxn ang="0">
                  <a:pos x="22" y="43"/>
                </a:cxn>
                <a:cxn ang="0">
                  <a:pos x="25" y="41"/>
                </a:cxn>
                <a:cxn ang="0">
                  <a:pos x="28" y="38"/>
                </a:cxn>
                <a:cxn ang="0">
                  <a:pos x="31" y="37"/>
                </a:cxn>
                <a:cxn ang="0">
                  <a:pos x="31" y="40"/>
                </a:cxn>
                <a:cxn ang="0">
                  <a:pos x="30" y="44"/>
                </a:cxn>
                <a:cxn ang="0">
                  <a:pos x="31" y="47"/>
                </a:cxn>
                <a:cxn ang="0">
                  <a:pos x="33" y="53"/>
                </a:cxn>
                <a:cxn ang="0">
                  <a:pos x="32" y="59"/>
                </a:cxn>
                <a:cxn ang="0">
                  <a:pos x="31" y="63"/>
                </a:cxn>
                <a:cxn ang="0">
                  <a:pos x="28" y="65"/>
                </a:cxn>
              </a:cxnLst>
              <a:rect l="0" t="0" r="r" b="b"/>
              <a:pathLst>
                <a:path w="33" h="65">
                  <a:moveTo>
                    <a:pt x="28" y="65"/>
                  </a:moveTo>
                  <a:cubicBezTo>
                    <a:pt x="26" y="65"/>
                    <a:pt x="22" y="63"/>
                    <a:pt x="21" y="62"/>
                  </a:cubicBezTo>
                  <a:cubicBezTo>
                    <a:pt x="20" y="60"/>
                    <a:pt x="20" y="55"/>
                    <a:pt x="19" y="54"/>
                  </a:cubicBezTo>
                  <a:cubicBezTo>
                    <a:pt x="18" y="53"/>
                    <a:pt x="15" y="52"/>
                    <a:pt x="14" y="51"/>
                  </a:cubicBezTo>
                  <a:cubicBezTo>
                    <a:pt x="13" y="50"/>
                    <a:pt x="11" y="48"/>
                    <a:pt x="11" y="47"/>
                  </a:cubicBezTo>
                  <a:cubicBezTo>
                    <a:pt x="10" y="45"/>
                    <a:pt x="10" y="39"/>
                    <a:pt x="9" y="36"/>
                  </a:cubicBezTo>
                  <a:cubicBezTo>
                    <a:pt x="9" y="35"/>
                    <a:pt x="7" y="31"/>
                    <a:pt x="6" y="30"/>
                  </a:cubicBezTo>
                  <a:cubicBezTo>
                    <a:pt x="6" y="27"/>
                    <a:pt x="6" y="23"/>
                    <a:pt x="6" y="21"/>
                  </a:cubicBezTo>
                  <a:cubicBezTo>
                    <a:pt x="5" y="19"/>
                    <a:pt x="3" y="18"/>
                    <a:pt x="2" y="17"/>
                  </a:cubicBezTo>
                  <a:cubicBezTo>
                    <a:pt x="1" y="15"/>
                    <a:pt x="0" y="11"/>
                    <a:pt x="1" y="9"/>
                  </a:cubicBezTo>
                  <a:cubicBezTo>
                    <a:pt x="1" y="8"/>
                    <a:pt x="4" y="10"/>
                    <a:pt x="5" y="9"/>
                  </a:cubicBezTo>
                  <a:cubicBezTo>
                    <a:pt x="6" y="9"/>
                    <a:pt x="7" y="6"/>
                    <a:pt x="8" y="5"/>
                  </a:cubicBezTo>
                  <a:cubicBezTo>
                    <a:pt x="8" y="4"/>
                    <a:pt x="7" y="2"/>
                    <a:pt x="8" y="1"/>
                  </a:cubicBezTo>
                  <a:cubicBezTo>
                    <a:pt x="8" y="0"/>
                    <a:pt x="10" y="0"/>
                    <a:pt x="11" y="0"/>
                  </a:cubicBezTo>
                  <a:cubicBezTo>
                    <a:pt x="11" y="1"/>
                    <a:pt x="12" y="2"/>
                    <a:pt x="12" y="3"/>
                  </a:cubicBezTo>
                  <a:cubicBezTo>
                    <a:pt x="12" y="4"/>
                    <a:pt x="11" y="6"/>
                    <a:pt x="11" y="8"/>
                  </a:cubicBezTo>
                  <a:cubicBezTo>
                    <a:pt x="12" y="9"/>
                    <a:pt x="13" y="11"/>
                    <a:pt x="13" y="12"/>
                  </a:cubicBezTo>
                  <a:cubicBezTo>
                    <a:pt x="14" y="13"/>
                    <a:pt x="15" y="15"/>
                    <a:pt x="16" y="16"/>
                  </a:cubicBezTo>
                  <a:cubicBezTo>
                    <a:pt x="17" y="16"/>
                    <a:pt x="19" y="15"/>
                    <a:pt x="19" y="15"/>
                  </a:cubicBezTo>
                  <a:cubicBezTo>
                    <a:pt x="20" y="15"/>
                    <a:pt x="21" y="17"/>
                    <a:pt x="21" y="18"/>
                  </a:cubicBezTo>
                  <a:cubicBezTo>
                    <a:pt x="22" y="18"/>
                    <a:pt x="22" y="20"/>
                    <a:pt x="22" y="21"/>
                  </a:cubicBezTo>
                  <a:cubicBezTo>
                    <a:pt x="22" y="23"/>
                    <a:pt x="22" y="27"/>
                    <a:pt x="21" y="28"/>
                  </a:cubicBezTo>
                  <a:cubicBezTo>
                    <a:pt x="21" y="29"/>
                    <a:pt x="20" y="32"/>
                    <a:pt x="19" y="33"/>
                  </a:cubicBezTo>
                  <a:cubicBezTo>
                    <a:pt x="18" y="34"/>
                    <a:pt x="16" y="34"/>
                    <a:pt x="16" y="35"/>
                  </a:cubicBezTo>
                  <a:cubicBezTo>
                    <a:pt x="16" y="36"/>
                    <a:pt x="16" y="38"/>
                    <a:pt x="16" y="38"/>
                  </a:cubicBezTo>
                  <a:cubicBezTo>
                    <a:pt x="16" y="39"/>
                    <a:pt x="16" y="42"/>
                    <a:pt x="17" y="42"/>
                  </a:cubicBezTo>
                  <a:cubicBezTo>
                    <a:pt x="18" y="43"/>
                    <a:pt x="21" y="43"/>
                    <a:pt x="22" y="43"/>
                  </a:cubicBezTo>
                  <a:cubicBezTo>
                    <a:pt x="23" y="43"/>
                    <a:pt x="25" y="42"/>
                    <a:pt x="25" y="41"/>
                  </a:cubicBezTo>
                  <a:cubicBezTo>
                    <a:pt x="26" y="40"/>
                    <a:pt x="27" y="38"/>
                    <a:pt x="28" y="38"/>
                  </a:cubicBezTo>
                  <a:cubicBezTo>
                    <a:pt x="28" y="37"/>
                    <a:pt x="30" y="36"/>
                    <a:pt x="31" y="37"/>
                  </a:cubicBezTo>
                  <a:cubicBezTo>
                    <a:pt x="32" y="37"/>
                    <a:pt x="31" y="40"/>
                    <a:pt x="31" y="40"/>
                  </a:cubicBezTo>
                  <a:cubicBezTo>
                    <a:pt x="31" y="41"/>
                    <a:pt x="31" y="43"/>
                    <a:pt x="30" y="44"/>
                  </a:cubicBezTo>
                  <a:cubicBezTo>
                    <a:pt x="30" y="44"/>
                    <a:pt x="31" y="46"/>
                    <a:pt x="31" y="47"/>
                  </a:cubicBezTo>
                  <a:cubicBezTo>
                    <a:pt x="31" y="48"/>
                    <a:pt x="33" y="51"/>
                    <a:pt x="33" y="53"/>
                  </a:cubicBezTo>
                  <a:cubicBezTo>
                    <a:pt x="33" y="54"/>
                    <a:pt x="33" y="57"/>
                    <a:pt x="32" y="59"/>
                  </a:cubicBezTo>
                  <a:cubicBezTo>
                    <a:pt x="32" y="60"/>
                    <a:pt x="32" y="62"/>
                    <a:pt x="31" y="63"/>
                  </a:cubicBezTo>
                  <a:cubicBezTo>
                    <a:pt x="30" y="64"/>
                    <a:pt x="29" y="65"/>
                    <a:pt x="28" y="6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3" name="Freeform 70">
              <a:extLst>
                <a:ext uri="{FF2B5EF4-FFF2-40B4-BE49-F238E27FC236}">
                  <a16:creationId xmlns:a16="http://schemas.microsoft.com/office/drawing/2014/main" id="{EEF80D30-AB3C-4752-B800-1CDCCC63C645}"/>
                </a:ext>
              </a:extLst>
            </p:cNvPr>
            <p:cNvSpPr>
              <a:spLocks/>
            </p:cNvSpPr>
            <p:nvPr/>
          </p:nvSpPr>
          <p:spPr bwMode="auto">
            <a:xfrm>
              <a:off x="3683069" y="3445472"/>
              <a:ext cx="325339" cy="352451"/>
            </a:xfrm>
            <a:custGeom>
              <a:avLst/>
              <a:gdLst/>
              <a:ahLst/>
              <a:cxnLst>
                <a:cxn ang="0">
                  <a:pos x="87" y="66"/>
                </a:cxn>
                <a:cxn ang="0">
                  <a:pos x="84" y="67"/>
                </a:cxn>
                <a:cxn ang="0">
                  <a:pos x="80" y="71"/>
                </a:cxn>
                <a:cxn ang="0">
                  <a:pos x="74" y="70"/>
                </a:cxn>
                <a:cxn ang="0">
                  <a:pos x="70" y="62"/>
                </a:cxn>
                <a:cxn ang="0">
                  <a:pos x="70" y="55"/>
                </a:cxn>
                <a:cxn ang="0">
                  <a:pos x="72" y="50"/>
                </a:cxn>
                <a:cxn ang="0">
                  <a:pos x="72" y="43"/>
                </a:cxn>
                <a:cxn ang="0">
                  <a:pos x="70" y="27"/>
                </a:cxn>
                <a:cxn ang="0">
                  <a:pos x="65" y="13"/>
                </a:cxn>
                <a:cxn ang="0">
                  <a:pos x="61" y="4"/>
                </a:cxn>
                <a:cxn ang="0">
                  <a:pos x="56" y="1"/>
                </a:cxn>
                <a:cxn ang="0">
                  <a:pos x="54" y="9"/>
                </a:cxn>
                <a:cxn ang="0">
                  <a:pos x="52" y="18"/>
                </a:cxn>
                <a:cxn ang="0">
                  <a:pos x="53" y="27"/>
                </a:cxn>
                <a:cxn ang="0">
                  <a:pos x="55" y="36"/>
                </a:cxn>
                <a:cxn ang="0">
                  <a:pos x="53" y="42"/>
                </a:cxn>
                <a:cxn ang="0">
                  <a:pos x="48" y="48"/>
                </a:cxn>
                <a:cxn ang="0">
                  <a:pos x="42" y="52"/>
                </a:cxn>
                <a:cxn ang="0">
                  <a:pos x="34" y="52"/>
                </a:cxn>
                <a:cxn ang="0">
                  <a:pos x="30" y="46"/>
                </a:cxn>
                <a:cxn ang="0">
                  <a:pos x="23" y="39"/>
                </a:cxn>
                <a:cxn ang="0">
                  <a:pos x="17" y="41"/>
                </a:cxn>
                <a:cxn ang="0">
                  <a:pos x="14" y="48"/>
                </a:cxn>
                <a:cxn ang="0">
                  <a:pos x="13" y="55"/>
                </a:cxn>
                <a:cxn ang="0">
                  <a:pos x="9" y="62"/>
                </a:cxn>
                <a:cxn ang="0">
                  <a:pos x="2" y="79"/>
                </a:cxn>
                <a:cxn ang="0">
                  <a:pos x="0" y="89"/>
                </a:cxn>
                <a:cxn ang="0">
                  <a:pos x="5" y="96"/>
                </a:cxn>
                <a:cxn ang="0">
                  <a:pos x="13" y="102"/>
                </a:cxn>
                <a:cxn ang="0">
                  <a:pos x="21" y="99"/>
                </a:cxn>
                <a:cxn ang="0">
                  <a:pos x="24" y="89"/>
                </a:cxn>
                <a:cxn ang="0">
                  <a:pos x="23" y="76"/>
                </a:cxn>
                <a:cxn ang="0">
                  <a:pos x="22" y="66"/>
                </a:cxn>
                <a:cxn ang="0">
                  <a:pos x="23" y="61"/>
                </a:cxn>
                <a:cxn ang="0">
                  <a:pos x="30" y="69"/>
                </a:cxn>
                <a:cxn ang="0">
                  <a:pos x="33" y="77"/>
                </a:cxn>
                <a:cxn ang="0">
                  <a:pos x="38" y="84"/>
                </a:cxn>
                <a:cxn ang="0">
                  <a:pos x="38" y="92"/>
                </a:cxn>
                <a:cxn ang="0">
                  <a:pos x="36" y="98"/>
                </a:cxn>
                <a:cxn ang="0">
                  <a:pos x="37" y="111"/>
                </a:cxn>
                <a:cxn ang="0">
                  <a:pos x="42" y="119"/>
                </a:cxn>
                <a:cxn ang="0">
                  <a:pos x="49" y="121"/>
                </a:cxn>
                <a:cxn ang="0">
                  <a:pos x="55" y="121"/>
                </a:cxn>
                <a:cxn ang="0">
                  <a:pos x="62" y="116"/>
                </a:cxn>
                <a:cxn ang="0">
                  <a:pos x="70" y="114"/>
                </a:cxn>
                <a:cxn ang="0">
                  <a:pos x="77" y="115"/>
                </a:cxn>
                <a:cxn ang="0">
                  <a:pos x="84" y="122"/>
                </a:cxn>
                <a:cxn ang="0">
                  <a:pos x="92" y="130"/>
                </a:cxn>
                <a:cxn ang="0">
                  <a:pos x="100" y="134"/>
                </a:cxn>
                <a:cxn ang="0">
                  <a:pos x="111" y="134"/>
                </a:cxn>
                <a:cxn ang="0">
                  <a:pos x="122" y="127"/>
                </a:cxn>
                <a:cxn ang="0">
                  <a:pos x="124" y="119"/>
                </a:cxn>
                <a:cxn ang="0">
                  <a:pos x="121" y="109"/>
                </a:cxn>
                <a:cxn ang="0">
                  <a:pos x="113" y="102"/>
                </a:cxn>
                <a:cxn ang="0">
                  <a:pos x="103" y="91"/>
                </a:cxn>
                <a:cxn ang="0">
                  <a:pos x="96" y="81"/>
                </a:cxn>
                <a:cxn ang="0">
                  <a:pos x="93" y="70"/>
                </a:cxn>
                <a:cxn ang="0">
                  <a:pos x="90" y="66"/>
                </a:cxn>
                <a:cxn ang="0">
                  <a:pos x="87" y="66"/>
                </a:cxn>
              </a:cxnLst>
              <a:rect l="0" t="0" r="r" b="b"/>
              <a:pathLst>
                <a:path w="124" h="135">
                  <a:moveTo>
                    <a:pt x="87" y="66"/>
                  </a:moveTo>
                  <a:cubicBezTo>
                    <a:pt x="86" y="66"/>
                    <a:pt x="84" y="67"/>
                    <a:pt x="84" y="67"/>
                  </a:cubicBezTo>
                  <a:cubicBezTo>
                    <a:pt x="83" y="68"/>
                    <a:pt x="82" y="71"/>
                    <a:pt x="80" y="71"/>
                  </a:cubicBezTo>
                  <a:cubicBezTo>
                    <a:pt x="79" y="72"/>
                    <a:pt x="75" y="71"/>
                    <a:pt x="74" y="70"/>
                  </a:cubicBezTo>
                  <a:cubicBezTo>
                    <a:pt x="72" y="68"/>
                    <a:pt x="71" y="64"/>
                    <a:pt x="70" y="62"/>
                  </a:cubicBezTo>
                  <a:cubicBezTo>
                    <a:pt x="70" y="61"/>
                    <a:pt x="69" y="57"/>
                    <a:pt x="70" y="55"/>
                  </a:cubicBezTo>
                  <a:cubicBezTo>
                    <a:pt x="70" y="54"/>
                    <a:pt x="72" y="51"/>
                    <a:pt x="72" y="50"/>
                  </a:cubicBezTo>
                  <a:cubicBezTo>
                    <a:pt x="73" y="48"/>
                    <a:pt x="73" y="45"/>
                    <a:pt x="72" y="43"/>
                  </a:cubicBezTo>
                  <a:cubicBezTo>
                    <a:pt x="72" y="39"/>
                    <a:pt x="71" y="31"/>
                    <a:pt x="70" y="27"/>
                  </a:cubicBezTo>
                  <a:cubicBezTo>
                    <a:pt x="69" y="23"/>
                    <a:pt x="66" y="16"/>
                    <a:pt x="65" y="13"/>
                  </a:cubicBezTo>
                  <a:cubicBezTo>
                    <a:pt x="64" y="10"/>
                    <a:pt x="62" y="6"/>
                    <a:pt x="61" y="4"/>
                  </a:cubicBezTo>
                  <a:cubicBezTo>
                    <a:pt x="60" y="3"/>
                    <a:pt x="57" y="0"/>
                    <a:pt x="56" y="1"/>
                  </a:cubicBezTo>
                  <a:cubicBezTo>
                    <a:pt x="54" y="2"/>
                    <a:pt x="54" y="7"/>
                    <a:pt x="54" y="9"/>
                  </a:cubicBezTo>
                  <a:cubicBezTo>
                    <a:pt x="53" y="11"/>
                    <a:pt x="52" y="16"/>
                    <a:pt x="52" y="18"/>
                  </a:cubicBezTo>
                  <a:cubicBezTo>
                    <a:pt x="52" y="20"/>
                    <a:pt x="52" y="25"/>
                    <a:pt x="53" y="27"/>
                  </a:cubicBezTo>
                  <a:cubicBezTo>
                    <a:pt x="53" y="30"/>
                    <a:pt x="55" y="34"/>
                    <a:pt x="55" y="36"/>
                  </a:cubicBezTo>
                  <a:cubicBezTo>
                    <a:pt x="55" y="38"/>
                    <a:pt x="53" y="41"/>
                    <a:pt x="53" y="42"/>
                  </a:cubicBezTo>
                  <a:cubicBezTo>
                    <a:pt x="52" y="44"/>
                    <a:pt x="49" y="46"/>
                    <a:pt x="48" y="48"/>
                  </a:cubicBezTo>
                  <a:cubicBezTo>
                    <a:pt x="46" y="49"/>
                    <a:pt x="44" y="51"/>
                    <a:pt x="42" y="52"/>
                  </a:cubicBezTo>
                  <a:cubicBezTo>
                    <a:pt x="40" y="52"/>
                    <a:pt x="36" y="53"/>
                    <a:pt x="34" y="52"/>
                  </a:cubicBezTo>
                  <a:cubicBezTo>
                    <a:pt x="33" y="51"/>
                    <a:pt x="31" y="47"/>
                    <a:pt x="30" y="46"/>
                  </a:cubicBezTo>
                  <a:cubicBezTo>
                    <a:pt x="28" y="44"/>
                    <a:pt x="25" y="40"/>
                    <a:pt x="23" y="39"/>
                  </a:cubicBezTo>
                  <a:cubicBezTo>
                    <a:pt x="21" y="39"/>
                    <a:pt x="18" y="40"/>
                    <a:pt x="17" y="41"/>
                  </a:cubicBezTo>
                  <a:cubicBezTo>
                    <a:pt x="15" y="42"/>
                    <a:pt x="15" y="47"/>
                    <a:pt x="14" y="48"/>
                  </a:cubicBezTo>
                  <a:cubicBezTo>
                    <a:pt x="14" y="50"/>
                    <a:pt x="13" y="54"/>
                    <a:pt x="13" y="55"/>
                  </a:cubicBezTo>
                  <a:cubicBezTo>
                    <a:pt x="12" y="57"/>
                    <a:pt x="10" y="60"/>
                    <a:pt x="9" y="62"/>
                  </a:cubicBezTo>
                  <a:cubicBezTo>
                    <a:pt x="7" y="66"/>
                    <a:pt x="3" y="75"/>
                    <a:pt x="2" y="79"/>
                  </a:cubicBezTo>
                  <a:cubicBezTo>
                    <a:pt x="1" y="82"/>
                    <a:pt x="0" y="87"/>
                    <a:pt x="0" y="89"/>
                  </a:cubicBezTo>
                  <a:cubicBezTo>
                    <a:pt x="1" y="91"/>
                    <a:pt x="3" y="94"/>
                    <a:pt x="5" y="96"/>
                  </a:cubicBezTo>
                  <a:cubicBezTo>
                    <a:pt x="6" y="98"/>
                    <a:pt x="10" y="102"/>
                    <a:pt x="13" y="102"/>
                  </a:cubicBezTo>
                  <a:cubicBezTo>
                    <a:pt x="15" y="103"/>
                    <a:pt x="19" y="100"/>
                    <a:pt x="21" y="99"/>
                  </a:cubicBezTo>
                  <a:cubicBezTo>
                    <a:pt x="22" y="97"/>
                    <a:pt x="24" y="92"/>
                    <a:pt x="24" y="89"/>
                  </a:cubicBezTo>
                  <a:cubicBezTo>
                    <a:pt x="24" y="86"/>
                    <a:pt x="24" y="79"/>
                    <a:pt x="23" y="76"/>
                  </a:cubicBezTo>
                  <a:cubicBezTo>
                    <a:pt x="23" y="73"/>
                    <a:pt x="22" y="68"/>
                    <a:pt x="22" y="66"/>
                  </a:cubicBezTo>
                  <a:cubicBezTo>
                    <a:pt x="22" y="65"/>
                    <a:pt x="22" y="61"/>
                    <a:pt x="23" y="61"/>
                  </a:cubicBezTo>
                  <a:cubicBezTo>
                    <a:pt x="26" y="60"/>
                    <a:pt x="29" y="67"/>
                    <a:pt x="30" y="69"/>
                  </a:cubicBezTo>
                  <a:cubicBezTo>
                    <a:pt x="31" y="71"/>
                    <a:pt x="32" y="75"/>
                    <a:pt x="33" y="77"/>
                  </a:cubicBezTo>
                  <a:cubicBezTo>
                    <a:pt x="34" y="79"/>
                    <a:pt x="37" y="82"/>
                    <a:pt x="38" y="84"/>
                  </a:cubicBezTo>
                  <a:cubicBezTo>
                    <a:pt x="38" y="86"/>
                    <a:pt x="38" y="90"/>
                    <a:pt x="38" y="92"/>
                  </a:cubicBezTo>
                  <a:cubicBezTo>
                    <a:pt x="38" y="94"/>
                    <a:pt x="36" y="97"/>
                    <a:pt x="36" y="98"/>
                  </a:cubicBezTo>
                  <a:cubicBezTo>
                    <a:pt x="36" y="101"/>
                    <a:pt x="36" y="108"/>
                    <a:pt x="37" y="111"/>
                  </a:cubicBezTo>
                  <a:cubicBezTo>
                    <a:pt x="38" y="113"/>
                    <a:pt x="40" y="117"/>
                    <a:pt x="42" y="119"/>
                  </a:cubicBezTo>
                  <a:cubicBezTo>
                    <a:pt x="43" y="120"/>
                    <a:pt x="47" y="121"/>
                    <a:pt x="49" y="121"/>
                  </a:cubicBezTo>
                  <a:cubicBezTo>
                    <a:pt x="50" y="122"/>
                    <a:pt x="54" y="122"/>
                    <a:pt x="55" y="121"/>
                  </a:cubicBezTo>
                  <a:cubicBezTo>
                    <a:pt x="57" y="120"/>
                    <a:pt x="61" y="117"/>
                    <a:pt x="62" y="116"/>
                  </a:cubicBezTo>
                  <a:cubicBezTo>
                    <a:pt x="64" y="116"/>
                    <a:pt x="68" y="114"/>
                    <a:pt x="70" y="114"/>
                  </a:cubicBezTo>
                  <a:cubicBezTo>
                    <a:pt x="72" y="113"/>
                    <a:pt x="76" y="114"/>
                    <a:pt x="77" y="115"/>
                  </a:cubicBezTo>
                  <a:cubicBezTo>
                    <a:pt x="80" y="116"/>
                    <a:pt x="82" y="121"/>
                    <a:pt x="84" y="122"/>
                  </a:cubicBezTo>
                  <a:cubicBezTo>
                    <a:pt x="86" y="124"/>
                    <a:pt x="90" y="129"/>
                    <a:pt x="92" y="130"/>
                  </a:cubicBezTo>
                  <a:cubicBezTo>
                    <a:pt x="94" y="132"/>
                    <a:pt x="98" y="134"/>
                    <a:pt x="100" y="134"/>
                  </a:cubicBezTo>
                  <a:cubicBezTo>
                    <a:pt x="103" y="135"/>
                    <a:pt x="108" y="135"/>
                    <a:pt x="111" y="134"/>
                  </a:cubicBezTo>
                  <a:cubicBezTo>
                    <a:pt x="114" y="134"/>
                    <a:pt x="120" y="130"/>
                    <a:pt x="122" y="127"/>
                  </a:cubicBezTo>
                  <a:cubicBezTo>
                    <a:pt x="123" y="126"/>
                    <a:pt x="124" y="121"/>
                    <a:pt x="124" y="119"/>
                  </a:cubicBezTo>
                  <a:cubicBezTo>
                    <a:pt x="124" y="117"/>
                    <a:pt x="122" y="111"/>
                    <a:pt x="121" y="109"/>
                  </a:cubicBezTo>
                  <a:cubicBezTo>
                    <a:pt x="119" y="107"/>
                    <a:pt x="114" y="104"/>
                    <a:pt x="113" y="102"/>
                  </a:cubicBezTo>
                  <a:cubicBezTo>
                    <a:pt x="110" y="100"/>
                    <a:pt x="106" y="94"/>
                    <a:pt x="103" y="91"/>
                  </a:cubicBezTo>
                  <a:cubicBezTo>
                    <a:pt x="101" y="89"/>
                    <a:pt x="98" y="84"/>
                    <a:pt x="96" y="81"/>
                  </a:cubicBezTo>
                  <a:cubicBezTo>
                    <a:pt x="95" y="78"/>
                    <a:pt x="94" y="73"/>
                    <a:pt x="93" y="70"/>
                  </a:cubicBezTo>
                  <a:cubicBezTo>
                    <a:pt x="93" y="69"/>
                    <a:pt x="92" y="67"/>
                    <a:pt x="90" y="66"/>
                  </a:cubicBezTo>
                  <a:cubicBezTo>
                    <a:pt x="90" y="66"/>
                    <a:pt x="88" y="66"/>
                    <a:pt x="87" y="6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4" name="Freeform 71">
              <a:extLst>
                <a:ext uri="{FF2B5EF4-FFF2-40B4-BE49-F238E27FC236}">
                  <a16:creationId xmlns:a16="http://schemas.microsoft.com/office/drawing/2014/main" id="{F56E4A78-EE18-4F81-A5A4-9450827632FC}"/>
                </a:ext>
              </a:extLst>
            </p:cNvPr>
            <p:cNvSpPr>
              <a:spLocks/>
            </p:cNvSpPr>
            <p:nvPr/>
          </p:nvSpPr>
          <p:spPr bwMode="auto">
            <a:xfrm>
              <a:off x="3992141" y="3429205"/>
              <a:ext cx="29824" cy="21689"/>
            </a:xfrm>
            <a:custGeom>
              <a:avLst/>
              <a:gdLst/>
              <a:ahLst/>
              <a:cxnLst>
                <a:cxn ang="0">
                  <a:pos x="10" y="6"/>
                </a:cxn>
                <a:cxn ang="0">
                  <a:pos x="12" y="3"/>
                </a:cxn>
                <a:cxn ang="0">
                  <a:pos x="9" y="0"/>
                </a:cxn>
                <a:cxn ang="0">
                  <a:pos x="6" y="2"/>
                </a:cxn>
                <a:cxn ang="0">
                  <a:pos x="2" y="4"/>
                </a:cxn>
                <a:cxn ang="0">
                  <a:pos x="0" y="5"/>
                </a:cxn>
                <a:cxn ang="0">
                  <a:pos x="0" y="7"/>
                </a:cxn>
                <a:cxn ang="0">
                  <a:pos x="3" y="8"/>
                </a:cxn>
                <a:cxn ang="0">
                  <a:pos x="6" y="8"/>
                </a:cxn>
                <a:cxn ang="0">
                  <a:pos x="10" y="6"/>
                </a:cxn>
              </a:cxnLst>
              <a:rect l="0" t="0" r="r" b="b"/>
              <a:pathLst>
                <a:path w="12" h="9">
                  <a:moveTo>
                    <a:pt x="10" y="6"/>
                  </a:moveTo>
                  <a:cubicBezTo>
                    <a:pt x="11" y="6"/>
                    <a:pt x="12" y="4"/>
                    <a:pt x="12" y="3"/>
                  </a:cubicBezTo>
                  <a:cubicBezTo>
                    <a:pt x="11" y="2"/>
                    <a:pt x="10" y="0"/>
                    <a:pt x="9" y="0"/>
                  </a:cubicBezTo>
                  <a:cubicBezTo>
                    <a:pt x="8" y="0"/>
                    <a:pt x="6" y="2"/>
                    <a:pt x="6" y="2"/>
                  </a:cubicBezTo>
                  <a:cubicBezTo>
                    <a:pt x="5" y="3"/>
                    <a:pt x="3" y="3"/>
                    <a:pt x="2" y="4"/>
                  </a:cubicBezTo>
                  <a:cubicBezTo>
                    <a:pt x="2" y="4"/>
                    <a:pt x="0" y="4"/>
                    <a:pt x="0" y="5"/>
                  </a:cubicBezTo>
                  <a:cubicBezTo>
                    <a:pt x="0" y="5"/>
                    <a:pt x="0" y="6"/>
                    <a:pt x="0" y="7"/>
                  </a:cubicBezTo>
                  <a:cubicBezTo>
                    <a:pt x="0" y="7"/>
                    <a:pt x="2" y="8"/>
                    <a:pt x="3" y="8"/>
                  </a:cubicBezTo>
                  <a:cubicBezTo>
                    <a:pt x="4" y="8"/>
                    <a:pt x="5" y="9"/>
                    <a:pt x="6" y="8"/>
                  </a:cubicBezTo>
                  <a:cubicBezTo>
                    <a:pt x="7" y="8"/>
                    <a:pt x="9" y="7"/>
                    <a:pt x="10"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5" name="Freeform 72">
              <a:extLst>
                <a:ext uri="{FF2B5EF4-FFF2-40B4-BE49-F238E27FC236}">
                  <a16:creationId xmlns:a16="http://schemas.microsoft.com/office/drawing/2014/main" id="{28C8BA5A-29B8-4254-8BCC-943DBA0D1212}"/>
                </a:ext>
              </a:extLst>
            </p:cNvPr>
            <p:cNvSpPr>
              <a:spLocks/>
            </p:cNvSpPr>
            <p:nvPr/>
          </p:nvSpPr>
          <p:spPr bwMode="auto">
            <a:xfrm>
              <a:off x="3940628" y="3358714"/>
              <a:ext cx="16267" cy="24401"/>
            </a:xfrm>
            <a:custGeom>
              <a:avLst/>
              <a:gdLst/>
              <a:ahLst/>
              <a:cxnLst>
                <a:cxn ang="0">
                  <a:pos x="7" y="7"/>
                </a:cxn>
                <a:cxn ang="0">
                  <a:pos x="3" y="10"/>
                </a:cxn>
                <a:cxn ang="0">
                  <a:pos x="1" y="7"/>
                </a:cxn>
                <a:cxn ang="0">
                  <a:pos x="0" y="4"/>
                </a:cxn>
                <a:cxn ang="0">
                  <a:pos x="2" y="2"/>
                </a:cxn>
                <a:cxn ang="0">
                  <a:pos x="3" y="0"/>
                </a:cxn>
                <a:cxn ang="0">
                  <a:pos x="5" y="1"/>
                </a:cxn>
                <a:cxn ang="0">
                  <a:pos x="7" y="5"/>
                </a:cxn>
                <a:cxn ang="0">
                  <a:pos x="7" y="7"/>
                </a:cxn>
              </a:cxnLst>
              <a:rect l="0" t="0" r="r" b="b"/>
              <a:pathLst>
                <a:path w="7" h="10">
                  <a:moveTo>
                    <a:pt x="7" y="7"/>
                  </a:moveTo>
                  <a:cubicBezTo>
                    <a:pt x="6" y="8"/>
                    <a:pt x="4" y="10"/>
                    <a:pt x="3" y="10"/>
                  </a:cubicBezTo>
                  <a:cubicBezTo>
                    <a:pt x="3" y="10"/>
                    <a:pt x="1" y="8"/>
                    <a:pt x="1" y="7"/>
                  </a:cubicBezTo>
                  <a:cubicBezTo>
                    <a:pt x="0" y="7"/>
                    <a:pt x="0" y="5"/>
                    <a:pt x="0" y="4"/>
                  </a:cubicBezTo>
                  <a:cubicBezTo>
                    <a:pt x="1" y="3"/>
                    <a:pt x="2" y="3"/>
                    <a:pt x="2" y="2"/>
                  </a:cubicBezTo>
                  <a:cubicBezTo>
                    <a:pt x="3" y="2"/>
                    <a:pt x="2" y="0"/>
                    <a:pt x="3" y="0"/>
                  </a:cubicBezTo>
                  <a:cubicBezTo>
                    <a:pt x="4" y="0"/>
                    <a:pt x="5" y="1"/>
                    <a:pt x="5" y="1"/>
                  </a:cubicBezTo>
                  <a:cubicBezTo>
                    <a:pt x="6" y="2"/>
                    <a:pt x="7" y="4"/>
                    <a:pt x="7" y="5"/>
                  </a:cubicBezTo>
                  <a:cubicBezTo>
                    <a:pt x="7" y="5"/>
                    <a:pt x="7" y="6"/>
                    <a:pt x="7"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6" name="Freeform 73">
              <a:extLst>
                <a:ext uri="{FF2B5EF4-FFF2-40B4-BE49-F238E27FC236}">
                  <a16:creationId xmlns:a16="http://schemas.microsoft.com/office/drawing/2014/main" id="{17568969-5CAE-46BF-A389-F36730B9692A}"/>
                </a:ext>
              </a:extLst>
            </p:cNvPr>
            <p:cNvSpPr>
              <a:spLocks/>
            </p:cNvSpPr>
            <p:nvPr/>
          </p:nvSpPr>
          <p:spPr bwMode="auto">
            <a:xfrm>
              <a:off x="4070764" y="3334315"/>
              <a:ext cx="32534" cy="54223"/>
            </a:xfrm>
            <a:custGeom>
              <a:avLst/>
              <a:gdLst/>
              <a:ahLst/>
              <a:cxnLst>
                <a:cxn ang="0">
                  <a:pos x="13" y="3"/>
                </a:cxn>
                <a:cxn ang="0">
                  <a:pos x="11" y="8"/>
                </a:cxn>
                <a:cxn ang="0">
                  <a:pos x="8" y="11"/>
                </a:cxn>
                <a:cxn ang="0">
                  <a:pos x="6" y="14"/>
                </a:cxn>
                <a:cxn ang="0">
                  <a:pos x="5" y="16"/>
                </a:cxn>
                <a:cxn ang="0">
                  <a:pos x="4" y="20"/>
                </a:cxn>
                <a:cxn ang="0">
                  <a:pos x="1" y="18"/>
                </a:cxn>
                <a:cxn ang="0">
                  <a:pos x="0" y="13"/>
                </a:cxn>
                <a:cxn ang="0">
                  <a:pos x="3" y="10"/>
                </a:cxn>
                <a:cxn ang="0">
                  <a:pos x="6" y="6"/>
                </a:cxn>
                <a:cxn ang="0">
                  <a:pos x="7" y="2"/>
                </a:cxn>
                <a:cxn ang="0">
                  <a:pos x="11" y="1"/>
                </a:cxn>
                <a:cxn ang="0">
                  <a:pos x="13" y="3"/>
                </a:cxn>
              </a:cxnLst>
              <a:rect l="0" t="0" r="r" b="b"/>
              <a:pathLst>
                <a:path w="13" h="21">
                  <a:moveTo>
                    <a:pt x="13" y="3"/>
                  </a:moveTo>
                  <a:cubicBezTo>
                    <a:pt x="13" y="4"/>
                    <a:pt x="12" y="7"/>
                    <a:pt x="11" y="8"/>
                  </a:cubicBezTo>
                  <a:cubicBezTo>
                    <a:pt x="11" y="9"/>
                    <a:pt x="9" y="10"/>
                    <a:pt x="8" y="11"/>
                  </a:cubicBezTo>
                  <a:cubicBezTo>
                    <a:pt x="8" y="12"/>
                    <a:pt x="6" y="13"/>
                    <a:pt x="6" y="14"/>
                  </a:cubicBezTo>
                  <a:cubicBezTo>
                    <a:pt x="5" y="14"/>
                    <a:pt x="5" y="16"/>
                    <a:pt x="5" y="16"/>
                  </a:cubicBezTo>
                  <a:cubicBezTo>
                    <a:pt x="4" y="17"/>
                    <a:pt x="5" y="20"/>
                    <a:pt x="4" y="20"/>
                  </a:cubicBezTo>
                  <a:cubicBezTo>
                    <a:pt x="3" y="21"/>
                    <a:pt x="2" y="19"/>
                    <a:pt x="1" y="18"/>
                  </a:cubicBezTo>
                  <a:cubicBezTo>
                    <a:pt x="1" y="17"/>
                    <a:pt x="0" y="14"/>
                    <a:pt x="0" y="13"/>
                  </a:cubicBezTo>
                  <a:cubicBezTo>
                    <a:pt x="1" y="12"/>
                    <a:pt x="2" y="10"/>
                    <a:pt x="3" y="10"/>
                  </a:cubicBezTo>
                  <a:cubicBezTo>
                    <a:pt x="3" y="9"/>
                    <a:pt x="6" y="7"/>
                    <a:pt x="6" y="6"/>
                  </a:cubicBezTo>
                  <a:cubicBezTo>
                    <a:pt x="7" y="5"/>
                    <a:pt x="7" y="2"/>
                    <a:pt x="7" y="2"/>
                  </a:cubicBezTo>
                  <a:cubicBezTo>
                    <a:pt x="8" y="1"/>
                    <a:pt x="10" y="0"/>
                    <a:pt x="11" y="1"/>
                  </a:cubicBezTo>
                  <a:cubicBezTo>
                    <a:pt x="12" y="1"/>
                    <a:pt x="13" y="2"/>
                    <a:pt x="1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7" name="Freeform 74">
              <a:extLst>
                <a:ext uri="{FF2B5EF4-FFF2-40B4-BE49-F238E27FC236}">
                  <a16:creationId xmlns:a16="http://schemas.microsoft.com/office/drawing/2014/main" id="{07564927-C890-4F96-B7E9-F10EACAA2D8E}"/>
                </a:ext>
              </a:extLst>
            </p:cNvPr>
            <p:cNvSpPr>
              <a:spLocks/>
            </p:cNvSpPr>
            <p:nvPr/>
          </p:nvSpPr>
          <p:spPr bwMode="auto">
            <a:xfrm>
              <a:off x="4049075" y="3293647"/>
              <a:ext cx="65068" cy="59645"/>
            </a:xfrm>
            <a:custGeom>
              <a:avLst/>
              <a:gdLst/>
              <a:ahLst/>
              <a:cxnLst>
                <a:cxn ang="0">
                  <a:pos x="19" y="9"/>
                </a:cxn>
                <a:cxn ang="0">
                  <a:pos x="15" y="12"/>
                </a:cxn>
                <a:cxn ang="0">
                  <a:pos x="10" y="13"/>
                </a:cxn>
                <a:cxn ang="0">
                  <a:pos x="8" y="13"/>
                </a:cxn>
                <a:cxn ang="0">
                  <a:pos x="5" y="16"/>
                </a:cxn>
                <a:cxn ang="0">
                  <a:pos x="4" y="19"/>
                </a:cxn>
                <a:cxn ang="0">
                  <a:pos x="3" y="22"/>
                </a:cxn>
                <a:cxn ang="0">
                  <a:pos x="1" y="20"/>
                </a:cxn>
                <a:cxn ang="0">
                  <a:pos x="1" y="14"/>
                </a:cxn>
                <a:cxn ang="0">
                  <a:pos x="4" y="12"/>
                </a:cxn>
                <a:cxn ang="0">
                  <a:pos x="8" y="8"/>
                </a:cxn>
                <a:cxn ang="0">
                  <a:pos x="8" y="5"/>
                </a:cxn>
                <a:cxn ang="0">
                  <a:pos x="12" y="2"/>
                </a:cxn>
                <a:cxn ang="0">
                  <a:pos x="17" y="2"/>
                </a:cxn>
                <a:cxn ang="0">
                  <a:pos x="21" y="0"/>
                </a:cxn>
                <a:cxn ang="0">
                  <a:pos x="24" y="0"/>
                </a:cxn>
                <a:cxn ang="0">
                  <a:pos x="24" y="4"/>
                </a:cxn>
                <a:cxn ang="0">
                  <a:pos x="22" y="5"/>
                </a:cxn>
                <a:cxn ang="0">
                  <a:pos x="20" y="6"/>
                </a:cxn>
                <a:cxn ang="0">
                  <a:pos x="19" y="9"/>
                </a:cxn>
              </a:cxnLst>
              <a:rect l="0" t="0" r="r" b="b"/>
              <a:pathLst>
                <a:path w="25" h="22">
                  <a:moveTo>
                    <a:pt x="19" y="9"/>
                  </a:moveTo>
                  <a:cubicBezTo>
                    <a:pt x="18" y="10"/>
                    <a:pt x="16" y="11"/>
                    <a:pt x="15" y="12"/>
                  </a:cubicBezTo>
                  <a:cubicBezTo>
                    <a:pt x="14" y="12"/>
                    <a:pt x="12" y="12"/>
                    <a:pt x="10" y="13"/>
                  </a:cubicBezTo>
                  <a:cubicBezTo>
                    <a:pt x="10" y="13"/>
                    <a:pt x="8" y="13"/>
                    <a:pt x="8" y="13"/>
                  </a:cubicBezTo>
                  <a:cubicBezTo>
                    <a:pt x="7" y="14"/>
                    <a:pt x="5" y="15"/>
                    <a:pt x="5" y="16"/>
                  </a:cubicBezTo>
                  <a:cubicBezTo>
                    <a:pt x="4" y="16"/>
                    <a:pt x="5" y="18"/>
                    <a:pt x="4" y="19"/>
                  </a:cubicBezTo>
                  <a:cubicBezTo>
                    <a:pt x="4" y="20"/>
                    <a:pt x="4" y="22"/>
                    <a:pt x="3" y="22"/>
                  </a:cubicBezTo>
                  <a:cubicBezTo>
                    <a:pt x="2" y="22"/>
                    <a:pt x="1" y="20"/>
                    <a:pt x="1" y="20"/>
                  </a:cubicBezTo>
                  <a:cubicBezTo>
                    <a:pt x="0" y="18"/>
                    <a:pt x="1" y="15"/>
                    <a:pt x="1" y="14"/>
                  </a:cubicBezTo>
                  <a:cubicBezTo>
                    <a:pt x="2" y="13"/>
                    <a:pt x="3" y="12"/>
                    <a:pt x="4" y="12"/>
                  </a:cubicBezTo>
                  <a:cubicBezTo>
                    <a:pt x="5" y="11"/>
                    <a:pt x="7" y="9"/>
                    <a:pt x="8" y="8"/>
                  </a:cubicBezTo>
                  <a:cubicBezTo>
                    <a:pt x="8" y="7"/>
                    <a:pt x="8" y="5"/>
                    <a:pt x="8" y="5"/>
                  </a:cubicBezTo>
                  <a:cubicBezTo>
                    <a:pt x="9" y="4"/>
                    <a:pt x="11" y="2"/>
                    <a:pt x="12" y="2"/>
                  </a:cubicBezTo>
                  <a:cubicBezTo>
                    <a:pt x="13" y="2"/>
                    <a:pt x="16" y="3"/>
                    <a:pt x="17" y="2"/>
                  </a:cubicBezTo>
                  <a:cubicBezTo>
                    <a:pt x="18" y="2"/>
                    <a:pt x="20" y="0"/>
                    <a:pt x="21" y="0"/>
                  </a:cubicBezTo>
                  <a:cubicBezTo>
                    <a:pt x="22" y="0"/>
                    <a:pt x="24" y="0"/>
                    <a:pt x="24" y="0"/>
                  </a:cubicBezTo>
                  <a:cubicBezTo>
                    <a:pt x="25" y="1"/>
                    <a:pt x="24" y="3"/>
                    <a:pt x="24" y="4"/>
                  </a:cubicBezTo>
                  <a:cubicBezTo>
                    <a:pt x="24" y="4"/>
                    <a:pt x="23" y="5"/>
                    <a:pt x="22" y="5"/>
                  </a:cubicBezTo>
                  <a:cubicBezTo>
                    <a:pt x="22" y="6"/>
                    <a:pt x="20" y="6"/>
                    <a:pt x="20" y="6"/>
                  </a:cubicBezTo>
                  <a:cubicBezTo>
                    <a:pt x="19" y="7"/>
                    <a:pt x="19" y="8"/>
                    <a:pt x="19"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8" name="Freeform 75">
              <a:extLst>
                <a:ext uri="{FF2B5EF4-FFF2-40B4-BE49-F238E27FC236}">
                  <a16:creationId xmlns:a16="http://schemas.microsoft.com/office/drawing/2014/main" id="{6A511705-7E2B-4A0D-B110-037A49F8E8F8}"/>
                </a:ext>
              </a:extLst>
            </p:cNvPr>
            <p:cNvSpPr>
              <a:spLocks/>
            </p:cNvSpPr>
            <p:nvPr/>
          </p:nvSpPr>
          <p:spPr bwMode="auto">
            <a:xfrm>
              <a:off x="3965030" y="3312626"/>
              <a:ext cx="46091" cy="35246"/>
            </a:xfrm>
            <a:custGeom>
              <a:avLst/>
              <a:gdLst/>
              <a:ahLst/>
              <a:cxnLst>
                <a:cxn ang="0">
                  <a:pos x="17" y="13"/>
                </a:cxn>
                <a:cxn ang="0">
                  <a:pos x="13" y="12"/>
                </a:cxn>
                <a:cxn ang="0">
                  <a:pos x="8" y="8"/>
                </a:cxn>
                <a:cxn ang="0">
                  <a:pos x="5" y="5"/>
                </a:cxn>
                <a:cxn ang="0">
                  <a:pos x="2" y="4"/>
                </a:cxn>
                <a:cxn ang="0">
                  <a:pos x="0" y="1"/>
                </a:cxn>
                <a:cxn ang="0">
                  <a:pos x="2" y="0"/>
                </a:cxn>
                <a:cxn ang="0">
                  <a:pos x="5" y="1"/>
                </a:cxn>
                <a:cxn ang="0">
                  <a:pos x="9" y="2"/>
                </a:cxn>
                <a:cxn ang="0">
                  <a:pos x="11" y="6"/>
                </a:cxn>
                <a:cxn ang="0">
                  <a:pos x="14" y="8"/>
                </a:cxn>
                <a:cxn ang="0">
                  <a:pos x="17" y="10"/>
                </a:cxn>
                <a:cxn ang="0">
                  <a:pos x="17" y="13"/>
                </a:cxn>
              </a:cxnLst>
              <a:rect l="0" t="0" r="r" b="b"/>
              <a:pathLst>
                <a:path w="17" h="13">
                  <a:moveTo>
                    <a:pt x="17" y="13"/>
                  </a:moveTo>
                  <a:cubicBezTo>
                    <a:pt x="16" y="13"/>
                    <a:pt x="14" y="13"/>
                    <a:pt x="13" y="12"/>
                  </a:cubicBezTo>
                  <a:cubicBezTo>
                    <a:pt x="11" y="12"/>
                    <a:pt x="9" y="9"/>
                    <a:pt x="8" y="8"/>
                  </a:cubicBezTo>
                  <a:cubicBezTo>
                    <a:pt x="8" y="7"/>
                    <a:pt x="6" y="6"/>
                    <a:pt x="5" y="5"/>
                  </a:cubicBezTo>
                  <a:cubicBezTo>
                    <a:pt x="5" y="5"/>
                    <a:pt x="3" y="4"/>
                    <a:pt x="2" y="4"/>
                  </a:cubicBezTo>
                  <a:cubicBezTo>
                    <a:pt x="2" y="3"/>
                    <a:pt x="0" y="2"/>
                    <a:pt x="0" y="1"/>
                  </a:cubicBezTo>
                  <a:cubicBezTo>
                    <a:pt x="0" y="0"/>
                    <a:pt x="1" y="0"/>
                    <a:pt x="2" y="0"/>
                  </a:cubicBezTo>
                  <a:cubicBezTo>
                    <a:pt x="2" y="0"/>
                    <a:pt x="4" y="0"/>
                    <a:pt x="5" y="1"/>
                  </a:cubicBezTo>
                  <a:cubicBezTo>
                    <a:pt x="6" y="1"/>
                    <a:pt x="8" y="2"/>
                    <a:pt x="9" y="2"/>
                  </a:cubicBezTo>
                  <a:cubicBezTo>
                    <a:pt x="10" y="3"/>
                    <a:pt x="10" y="5"/>
                    <a:pt x="11" y="6"/>
                  </a:cubicBezTo>
                  <a:cubicBezTo>
                    <a:pt x="12" y="6"/>
                    <a:pt x="13" y="7"/>
                    <a:pt x="14" y="8"/>
                  </a:cubicBezTo>
                  <a:cubicBezTo>
                    <a:pt x="15" y="8"/>
                    <a:pt x="17" y="9"/>
                    <a:pt x="17" y="10"/>
                  </a:cubicBezTo>
                  <a:cubicBezTo>
                    <a:pt x="17" y="11"/>
                    <a:pt x="17" y="12"/>
                    <a:pt x="17"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9" name="Freeform 76">
              <a:extLst>
                <a:ext uri="{FF2B5EF4-FFF2-40B4-BE49-F238E27FC236}">
                  <a16:creationId xmlns:a16="http://schemas.microsoft.com/office/drawing/2014/main" id="{60498FE2-17A6-43C2-8E6F-9EC2CE037145}"/>
                </a:ext>
              </a:extLst>
            </p:cNvPr>
            <p:cNvSpPr>
              <a:spLocks/>
            </p:cNvSpPr>
            <p:nvPr/>
          </p:nvSpPr>
          <p:spPr bwMode="auto">
            <a:xfrm>
              <a:off x="3965030" y="3277380"/>
              <a:ext cx="46091" cy="27112"/>
            </a:xfrm>
            <a:custGeom>
              <a:avLst/>
              <a:gdLst/>
              <a:ahLst/>
              <a:cxnLst>
                <a:cxn ang="0">
                  <a:pos x="9" y="10"/>
                </a:cxn>
                <a:cxn ang="0">
                  <a:pos x="5" y="10"/>
                </a:cxn>
                <a:cxn ang="0">
                  <a:pos x="3" y="11"/>
                </a:cxn>
                <a:cxn ang="0">
                  <a:pos x="1" y="9"/>
                </a:cxn>
                <a:cxn ang="0">
                  <a:pos x="2" y="5"/>
                </a:cxn>
                <a:cxn ang="0">
                  <a:pos x="2" y="2"/>
                </a:cxn>
                <a:cxn ang="0">
                  <a:pos x="6" y="0"/>
                </a:cxn>
                <a:cxn ang="0">
                  <a:pos x="9" y="1"/>
                </a:cxn>
                <a:cxn ang="0">
                  <a:pos x="13" y="2"/>
                </a:cxn>
                <a:cxn ang="0">
                  <a:pos x="17" y="3"/>
                </a:cxn>
                <a:cxn ang="0">
                  <a:pos x="16" y="7"/>
                </a:cxn>
                <a:cxn ang="0">
                  <a:pos x="13" y="10"/>
                </a:cxn>
                <a:cxn ang="0">
                  <a:pos x="9" y="10"/>
                </a:cxn>
              </a:cxnLst>
              <a:rect l="0" t="0" r="r" b="b"/>
              <a:pathLst>
                <a:path w="17" h="11">
                  <a:moveTo>
                    <a:pt x="9" y="10"/>
                  </a:moveTo>
                  <a:cubicBezTo>
                    <a:pt x="8" y="10"/>
                    <a:pt x="6" y="9"/>
                    <a:pt x="5" y="10"/>
                  </a:cubicBezTo>
                  <a:cubicBezTo>
                    <a:pt x="5" y="10"/>
                    <a:pt x="3" y="11"/>
                    <a:pt x="3" y="11"/>
                  </a:cubicBezTo>
                  <a:cubicBezTo>
                    <a:pt x="2" y="11"/>
                    <a:pt x="1" y="10"/>
                    <a:pt x="1" y="9"/>
                  </a:cubicBezTo>
                  <a:cubicBezTo>
                    <a:pt x="0" y="8"/>
                    <a:pt x="2" y="6"/>
                    <a:pt x="2" y="5"/>
                  </a:cubicBezTo>
                  <a:cubicBezTo>
                    <a:pt x="2" y="4"/>
                    <a:pt x="2" y="2"/>
                    <a:pt x="2" y="2"/>
                  </a:cubicBezTo>
                  <a:cubicBezTo>
                    <a:pt x="3" y="1"/>
                    <a:pt x="5" y="0"/>
                    <a:pt x="6" y="0"/>
                  </a:cubicBezTo>
                  <a:cubicBezTo>
                    <a:pt x="7" y="0"/>
                    <a:pt x="9" y="1"/>
                    <a:pt x="9" y="1"/>
                  </a:cubicBezTo>
                  <a:cubicBezTo>
                    <a:pt x="10" y="2"/>
                    <a:pt x="12" y="2"/>
                    <a:pt x="13" y="2"/>
                  </a:cubicBezTo>
                  <a:cubicBezTo>
                    <a:pt x="14" y="2"/>
                    <a:pt x="16" y="2"/>
                    <a:pt x="17" y="3"/>
                  </a:cubicBezTo>
                  <a:cubicBezTo>
                    <a:pt x="17" y="4"/>
                    <a:pt x="17" y="7"/>
                    <a:pt x="16" y="7"/>
                  </a:cubicBezTo>
                  <a:cubicBezTo>
                    <a:pt x="16" y="8"/>
                    <a:pt x="14" y="9"/>
                    <a:pt x="13" y="10"/>
                  </a:cubicBezTo>
                  <a:cubicBezTo>
                    <a:pt x="12" y="10"/>
                    <a:pt x="10" y="10"/>
                    <a:pt x="9"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0" name="Freeform 77">
              <a:extLst>
                <a:ext uri="{FF2B5EF4-FFF2-40B4-BE49-F238E27FC236}">
                  <a16:creationId xmlns:a16="http://schemas.microsoft.com/office/drawing/2014/main" id="{999802C0-9282-406E-8722-82F1CA08B053}"/>
                </a:ext>
              </a:extLst>
            </p:cNvPr>
            <p:cNvSpPr>
              <a:spLocks/>
            </p:cNvSpPr>
            <p:nvPr/>
          </p:nvSpPr>
          <p:spPr bwMode="auto">
            <a:xfrm>
              <a:off x="3832182" y="3125555"/>
              <a:ext cx="124713" cy="225027"/>
            </a:xfrm>
            <a:custGeom>
              <a:avLst/>
              <a:gdLst/>
              <a:ahLst/>
              <a:cxnLst>
                <a:cxn ang="0">
                  <a:pos x="46" y="54"/>
                </a:cxn>
                <a:cxn ang="0">
                  <a:pos x="44" y="53"/>
                </a:cxn>
                <a:cxn ang="0">
                  <a:pos x="42" y="55"/>
                </a:cxn>
                <a:cxn ang="0">
                  <a:pos x="38" y="56"/>
                </a:cxn>
                <a:cxn ang="0">
                  <a:pos x="37" y="53"/>
                </a:cxn>
                <a:cxn ang="0">
                  <a:pos x="38" y="47"/>
                </a:cxn>
                <a:cxn ang="0">
                  <a:pos x="43" y="44"/>
                </a:cxn>
                <a:cxn ang="0">
                  <a:pos x="48" y="39"/>
                </a:cxn>
                <a:cxn ang="0">
                  <a:pos x="46" y="34"/>
                </a:cxn>
                <a:cxn ang="0">
                  <a:pos x="44" y="30"/>
                </a:cxn>
                <a:cxn ang="0">
                  <a:pos x="45" y="23"/>
                </a:cxn>
                <a:cxn ang="0">
                  <a:pos x="47" y="16"/>
                </a:cxn>
                <a:cxn ang="0">
                  <a:pos x="46" y="6"/>
                </a:cxn>
                <a:cxn ang="0">
                  <a:pos x="42" y="2"/>
                </a:cxn>
                <a:cxn ang="0">
                  <a:pos x="35" y="1"/>
                </a:cxn>
                <a:cxn ang="0">
                  <a:pos x="29" y="4"/>
                </a:cxn>
                <a:cxn ang="0">
                  <a:pos x="27" y="9"/>
                </a:cxn>
                <a:cxn ang="0">
                  <a:pos x="25" y="13"/>
                </a:cxn>
                <a:cxn ang="0">
                  <a:pos x="22" y="15"/>
                </a:cxn>
                <a:cxn ang="0">
                  <a:pos x="18" y="19"/>
                </a:cxn>
                <a:cxn ang="0">
                  <a:pos x="15" y="26"/>
                </a:cxn>
                <a:cxn ang="0">
                  <a:pos x="12" y="30"/>
                </a:cxn>
                <a:cxn ang="0">
                  <a:pos x="12" y="37"/>
                </a:cxn>
                <a:cxn ang="0">
                  <a:pos x="11" y="43"/>
                </a:cxn>
                <a:cxn ang="0">
                  <a:pos x="8" y="47"/>
                </a:cxn>
                <a:cxn ang="0">
                  <a:pos x="5" y="50"/>
                </a:cxn>
                <a:cxn ang="0">
                  <a:pos x="3" y="58"/>
                </a:cxn>
                <a:cxn ang="0">
                  <a:pos x="3" y="68"/>
                </a:cxn>
                <a:cxn ang="0">
                  <a:pos x="2" y="76"/>
                </a:cxn>
                <a:cxn ang="0">
                  <a:pos x="0" y="81"/>
                </a:cxn>
                <a:cxn ang="0">
                  <a:pos x="0" y="85"/>
                </a:cxn>
                <a:cxn ang="0">
                  <a:pos x="4" y="85"/>
                </a:cxn>
                <a:cxn ang="0">
                  <a:pos x="7" y="81"/>
                </a:cxn>
                <a:cxn ang="0">
                  <a:pos x="9" y="77"/>
                </a:cxn>
                <a:cxn ang="0">
                  <a:pos x="10" y="72"/>
                </a:cxn>
                <a:cxn ang="0">
                  <a:pos x="11" y="68"/>
                </a:cxn>
                <a:cxn ang="0">
                  <a:pos x="14" y="68"/>
                </a:cxn>
                <a:cxn ang="0">
                  <a:pos x="17" y="72"/>
                </a:cxn>
                <a:cxn ang="0">
                  <a:pos x="16" y="76"/>
                </a:cxn>
                <a:cxn ang="0">
                  <a:pos x="18" y="80"/>
                </a:cxn>
                <a:cxn ang="0">
                  <a:pos x="23" y="83"/>
                </a:cxn>
                <a:cxn ang="0">
                  <a:pos x="26" y="79"/>
                </a:cxn>
                <a:cxn ang="0">
                  <a:pos x="33" y="78"/>
                </a:cxn>
                <a:cxn ang="0">
                  <a:pos x="39" y="74"/>
                </a:cxn>
                <a:cxn ang="0">
                  <a:pos x="42" y="69"/>
                </a:cxn>
                <a:cxn ang="0">
                  <a:pos x="46" y="64"/>
                </a:cxn>
                <a:cxn ang="0">
                  <a:pos x="46" y="59"/>
                </a:cxn>
                <a:cxn ang="0">
                  <a:pos x="46" y="54"/>
                </a:cxn>
              </a:cxnLst>
              <a:rect l="0" t="0" r="r" b="b"/>
              <a:pathLst>
                <a:path w="48" h="86">
                  <a:moveTo>
                    <a:pt x="46" y="54"/>
                  </a:moveTo>
                  <a:cubicBezTo>
                    <a:pt x="46" y="53"/>
                    <a:pt x="45" y="53"/>
                    <a:pt x="44" y="53"/>
                  </a:cubicBezTo>
                  <a:cubicBezTo>
                    <a:pt x="43" y="53"/>
                    <a:pt x="43" y="55"/>
                    <a:pt x="42" y="55"/>
                  </a:cubicBezTo>
                  <a:cubicBezTo>
                    <a:pt x="41" y="56"/>
                    <a:pt x="39" y="57"/>
                    <a:pt x="38" y="56"/>
                  </a:cubicBezTo>
                  <a:cubicBezTo>
                    <a:pt x="37" y="56"/>
                    <a:pt x="37" y="54"/>
                    <a:pt x="37" y="53"/>
                  </a:cubicBezTo>
                  <a:cubicBezTo>
                    <a:pt x="37" y="51"/>
                    <a:pt x="37" y="48"/>
                    <a:pt x="38" y="47"/>
                  </a:cubicBezTo>
                  <a:cubicBezTo>
                    <a:pt x="39" y="46"/>
                    <a:pt x="42" y="45"/>
                    <a:pt x="43" y="44"/>
                  </a:cubicBezTo>
                  <a:cubicBezTo>
                    <a:pt x="44" y="43"/>
                    <a:pt x="47" y="41"/>
                    <a:pt x="48" y="39"/>
                  </a:cubicBezTo>
                  <a:cubicBezTo>
                    <a:pt x="48" y="38"/>
                    <a:pt x="47" y="35"/>
                    <a:pt x="46" y="34"/>
                  </a:cubicBezTo>
                  <a:cubicBezTo>
                    <a:pt x="46" y="33"/>
                    <a:pt x="45" y="31"/>
                    <a:pt x="44" y="30"/>
                  </a:cubicBezTo>
                  <a:cubicBezTo>
                    <a:pt x="44" y="28"/>
                    <a:pt x="45" y="25"/>
                    <a:pt x="45" y="23"/>
                  </a:cubicBezTo>
                  <a:cubicBezTo>
                    <a:pt x="46" y="22"/>
                    <a:pt x="47" y="18"/>
                    <a:pt x="47" y="16"/>
                  </a:cubicBezTo>
                  <a:cubicBezTo>
                    <a:pt x="47" y="14"/>
                    <a:pt x="47" y="9"/>
                    <a:pt x="46" y="6"/>
                  </a:cubicBezTo>
                  <a:cubicBezTo>
                    <a:pt x="46" y="5"/>
                    <a:pt x="43" y="3"/>
                    <a:pt x="42" y="2"/>
                  </a:cubicBezTo>
                  <a:cubicBezTo>
                    <a:pt x="40" y="1"/>
                    <a:pt x="37" y="0"/>
                    <a:pt x="35" y="1"/>
                  </a:cubicBezTo>
                  <a:cubicBezTo>
                    <a:pt x="34" y="1"/>
                    <a:pt x="31" y="3"/>
                    <a:pt x="29" y="4"/>
                  </a:cubicBezTo>
                  <a:cubicBezTo>
                    <a:pt x="28" y="5"/>
                    <a:pt x="28" y="8"/>
                    <a:pt x="27" y="9"/>
                  </a:cubicBezTo>
                  <a:cubicBezTo>
                    <a:pt x="27" y="10"/>
                    <a:pt x="25" y="12"/>
                    <a:pt x="25" y="13"/>
                  </a:cubicBezTo>
                  <a:cubicBezTo>
                    <a:pt x="24" y="14"/>
                    <a:pt x="22" y="14"/>
                    <a:pt x="22" y="15"/>
                  </a:cubicBezTo>
                  <a:cubicBezTo>
                    <a:pt x="21" y="16"/>
                    <a:pt x="18" y="18"/>
                    <a:pt x="18" y="19"/>
                  </a:cubicBezTo>
                  <a:cubicBezTo>
                    <a:pt x="17" y="20"/>
                    <a:pt x="16" y="24"/>
                    <a:pt x="15" y="26"/>
                  </a:cubicBezTo>
                  <a:cubicBezTo>
                    <a:pt x="15" y="27"/>
                    <a:pt x="13" y="29"/>
                    <a:pt x="12" y="30"/>
                  </a:cubicBezTo>
                  <a:cubicBezTo>
                    <a:pt x="12" y="32"/>
                    <a:pt x="12" y="36"/>
                    <a:pt x="12" y="37"/>
                  </a:cubicBezTo>
                  <a:cubicBezTo>
                    <a:pt x="12" y="39"/>
                    <a:pt x="11" y="41"/>
                    <a:pt x="11" y="43"/>
                  </a:cubicBezTo>
                  <a:cubicBezTo>
                    <a:pt x="10" y="44"/>
                    <a:pt x="9" y="46"/>
                    <a:pt x="8" y="47"/>
                  </a:cubicBezTo>
                  <a:cubicBezTo>
                    <a:pt x="7" y="48"/>
                    <a:pt x="5" y="49"/>
                    <a:pt x="5" y="50"/>
                  </a:cubicBezTo>
                  <a:cubicBezTo>
                    <a:pt x="4" y="52"/>
                    <a:pt x="3" y="56"/>
                    <a:pt x="3" y="58"/>
                  </a:cubicBezTo>
                  <a:cubicBezTo>
                    <a:pt x="2" y="61"/>
                    <a:pt x="3" y="66"/>
                    <a:pt x="3" y="68"/>
                  </a:cubicBezTo>
                  <a:cubicBezTo>
                    <a:pt x="2" y="70"/>
                    <a:pt x="2" y="74"/>
                    <a:pt x="2" y="76"/>
                  </a:cubicBezTo>
                  <a:cubicBezTo>
                    <a:pt x="1" y="77"/>
                    <a:pt x="0" y="79"/>
                    <a:pt x="0" y="81"/>
                  </a:cubicBezTo>
                  <a:cubicBezTo>
                    <a:pt x="0" y="82"/>
                    <a:pt x="0" y="84"/>
                    <a:pt x="0" y="85"/>
                  </a:cubicBezTo>
                  <a:cubicBezTo>
                    <a:pt x="1" y="86"/>
                    <a:pt x="3" y="86"/>
                    <a:pt x="4" y="85"/>
                  </a:cubicBezTo>
                  <a:cubicBezTo>
                    <a:pt x="5" y="85"/>
                    <a:pt x="6" y="82"/>
                    <a:pt x="7" y="81"/>
                  </a:cubicBezTo>
                  <a:cubicBezTo>
                    <a:pt x="7" y="80"/>
                    <a:pt x="9" y="78"/>
                    <a:pt x="9" y="77"/>
                  </a:cubicBezTo>
                  <a:cubicBezTo>
                    <a:pt x="9" y="76"/>
                    <a:pt x="9" y="73"/>
                    <a:pt x="10" y="72"/>
                  </a:cubicBezTo>
                  <a:cubicBezTo>
                    <a:pt x="10" y="71"/>
                    <a:pt x="10" y="69"/>
                    <a:pt x="11" y="68"/>
                  </a:cubicBezTo>
                  <a:cubicBezTo>
                    <a:pt x="12" y="68"/>
                    <a:pt x="14" y="68"/>
                    <a:pt x="14" y="68"/>
                  </a:cubicBezTo>
                  <a:cubicBezTo>
                    <a:pt x="15" y="69"/>
                    <a:pt x="16" y="71"/>
                    <a:pt x="17" y="72"/>
                  </a:cubicBezTo>
                  <a:cubicBezTo>
                    <a:pt x="17" y="73"/>
                    <a:pt x="16" y="75"/>
                    <a:pt x="16" y="76"/>
                  </a:cubicBezTo>
                  <a:cubicBezTo>
                    <a:pt x="16" y="77"/>
                    <a:pt x="17" y="79"/>
                    <a:pt x="18" y="80"/>
                  </a:cubicBezTo>
                  <a:cubicBezTo>
                    <a:pt x="19" y="81"/>
                    <a:pt x="22" y="83"/>
                    <a:pt x="23" y="83"/>
                  </a:cubicBezTo>
                  <a:cubicBezTo>
                    <a:pt x="24" y="83"/>
                    <a:pt x="25" y="79"/>
                    <a:pt x="26" y="79"/>
                  </a:cubicBezTo>
                  <a:cubicBezTo>
                    <a:pt x="28" y="78"/>
                    <a:pt x="31" y="78"/>
                    <a:pt x="33" y="78"/>
                  </a:cubicBezTo>
                  <a:cubicBezTo>
                    <a:pt x="35" y="77"/>
                    <a:pt x="38" y="76"/>
                    <a:pt x="39" y="74"/>
                  </a:cubicBezTo>
                  <a:cubicBezTo>
                    <a:pt x="40" y="73"/>
                    <a:pt x="41" y="70"/>
                    <a:pt x="42" y="69"/>
                  </a:cubicBezTo>
                  <a:cubicBezTo>
                    <a:pt x="43" y="68"/>
                    <a:pt x="45" y="66"/>
                    <a:pt x="46" y="64"/>
                  </a:cubicBezTo>
                  <a:cubicBezTo>
                    <a:pt x="46" y="63"/>
                    <a:pt x="46" y="60"/>
                    <a:pt x="46" y="59"/>
                  </a:cubicBezTo>
                  <a:cubicBezTo>
                    <a:pt x="46" y="58"/>
                    <a:pt x="47" y="55"/>
                    <a:pt x="46" y="5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1" name="Freeform 78">
              <a:extLst>
                <a:ext uri="{FF2B5EF4-FFF2-40B4-BE49-F238E27FC236}">
                  <a16:creationId xmlns:a16="http://schemas.microsoft.com/office/drawing/2014/main" id="{85B4655E-C21E-4B91-B11F-FAB8462A3A50}"/>
                </a:ext>
              </a:extLst>
            </p:cNvPr>
            <p:cNvSpPr>
              <a:spLocks/>
            </p:cNvSpPr>
            <p:nvPr/>
          </p:nvSpPr>
          <p:spPr bwMode="auto">
            <a:xfrm>
              <a:off x="3561066" y="2773104"/>
              <a:ext cx="54223" cy="59645"/>
            </a:xfrm>
            <a:custGeom>
              <a:avLst/>
              <a:gdLst/>
              <a:ahLst/>
              <a:cxnLst>
                <a:cxn ang="0">
                  <a:pos x="20" y="19"/>
                </a:cxn>
                <a:cxn ang="0">
                  <a:pos x="17" y="20"/>
                </a:cxn>
                <a:cxn ang="0">
                  <a:pos x="15" y="23"/>
                </a:cxn>
                <a:cxn ang="0">
                  <a:pos x="8" y="21"/>
                </a:cxn>
                <a:cxn ang="0">
                  <a:pos x="6" y="16"/>
                </a:cxn>
                <a:cxn ang="0">
                  <a:pos x="2" y="10"/>
                </a:cxn>
                <a:cxn ang="0">
                  <a:pos x="0" y="5"/>
                </a:cxn>
                <a:cxn ang="0">
                  <a:pos x="2" y="1"/>
                </a:cxn>
                <a:cxn ang="0">
                  <a:pos x="9" y="1"/>
                </a:cxn>
                <a:cxn ang="0">
                  <a:pos x="11" y="7"/>
                </a:cxn>
                <a:cxn ang="0">
                  <a:pos x="16" y="10"/>
                </a:cxn>
                <a:cxn ang="0">
                  <a:pos x="21" y="12"/>
                </a:cxn>
                <a:cxn ang="0">
                  <a:pos x="21" y="16"/>
                </a:cxn>
                <a:cxn ang="0">
                  <a:pos x="20" y="19"/>
                </a:cxn>
              </a:cxnLst>
              <a:rect l="0" t="0" r="r" b="b"/>
              <a:pathLst>
                <a:path w="21" h="23">
                  <a:moveTo>
                    <a:pt x="20" y="19"/>
                  </a:moveTo>
                  <a:cubicBezTo>
                    <a:pt x="19" y="20"/>
                    <a:pt x="18" y="20"/>
                    <a:pt x="17" y="20"/>
                  </a:cubicBezTo>
                  <a:cubicBezTo>
                    <a:pt x="17" y="20"/>
                    <a:pt x="16" y="22"/>
                    <a:pt x="15" y="23"/>
                  </a:cubicBezTo>
                  <a:cubicBezTo>
                    <a:pt x="14" y="23"/>
                    <a:pt x="10" y="23"/>
                    <a:pt x="8" y="21"/>
                  </a:cubicBezTo>
                  <a:cubicBezTo>
                    <a:pt x="7" y="20"/>
                    <a:pt x="7" y="17"/>
                    <a:pt x="6" y="16"/>
                  </a:cubicBezTo>
                  <a:cubicBezTo>
                    <a:pt x="5" y="14"/>
                    <a:pt x="3" y="12"/>
                    <a:pt x="2" y="10"/>
                  </a:cubicBezTo>
                  <a:cubicBezTo>
                    <a:pt x="1" y="9"/>
                    <a:pt x="0" y="6"/>
                    <a:pt x="0" y="5"/>
                  </a:cubicBezTo>
                  <a:cubicBezTo>
                    <a:pt x="0" y="4"/>
                    <a:pt x="1" y="2"/>
                    <a:pt x="2" y="1"/>
                  </a:cubicBezTo>
                  <a:cubicBezTo>
                    <a:pt x="4" y="0"/>
                    <a:pt x="8" y="0"/>
                    <a:pt x="9" y="1"/>
                  </a:cubicBezTo>
                  <a:cubicBezTo>
                    <a:pt x="10" y="2"/>
                    <a:pt x="10" y="5"/>
                    <a:pt x="11" y="7"/>
                  </a:cubicBezTo>
                  <a:cubicBezTo>
                    <a:pt x="12" y="8"/>
                    <a:pt x="14" y="9"/>
                    <a:pt x="16" y="10"/>
                  </a:cubicBezTo>
                  <a:cubicBezTo>
                    <a:pt x="17" y="11"/>
                    <a:pt x="20" y="11"/>
                    <a:pt x="21" y="12"/>
                  </a:cubicBezTo>
                  <a:cubicBezTo>
                    <a:pt x="21" y="13"/>
                    <a:pt x="21" y="15"/>
                    <a:pt x="21" y="16"/>
                  </a:cubicBezTo>
                  <a:cubicBezTo>
                    <a:pt x="21" y="17"/>
                    <a:pt x="21" y="19"/>
                    <a:pt x="20" y="1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2" name="Freeform 79">
              <a:extLst>
                <a:ext uri="{FF2B5EF4-FFF2-40B4-BE49-F238E27FC236}">
                  <a16:creationId xmlns:a16="http://schemas.microsoft.com/office/drawing/2014/main" id="{224552F6-C80A-4E55-9EB9-470D9F4CBC2C}"/>
                </a:ext>
              </a:extLst>
            </p:cNvPr>
            <p:cNvSpPr>
              <a:spLocks/>
            </p:cNvSpPr>
            <p:nvPr/>
          </p:nvSpPr>
          <p:spPr bwMode="auto">
            <a:xfrm>
              <a:off x="3257416" y="2268829"/>
              <a:ext cx="311784" cy="387696"/>
            </a:xfrm>
            <a:custGeom>
              <a:avLst/>
              <a:gdLst/>
              <a:ahLst/>
              <a:cxnLst>
                <a:cxn ang="0">
                  <a:pos x="109" y="147"/>
                </a:cxn>
                <a:cxn ang="0">
                  <a:pos x="96" y="140"/>
                </a:cxn>
                <a:cxn ang="0">
                  <a:pos x="81" y="131"/>
                </a:cxn>
                <a:cxn ang="0">
                  <a:pos x="66" y="127"/>
                </a:cxn>
                <a:cxn ang="0">
                  <a:pos x="60" y="119"/>
                </a:cxn>
                <a:cxn ang="0">
                  <a:pos x="48" y="105"/>
                </a:cxn>
                <a:cxn ang="0">
                  <a:pos x="48" y="88"/>
                </a:cxn>
                <a:cxn ang="0">
                  <a:pos x="33" y="70"/>
                </a:cxn>
                <a:cxn ang="0">
                  <a:pos x="19" y="57"/>
                </a:cxn>
                <a:cxn ang="0">
                  <a:pos x="19" y="45"/>
                </a:cxn>
                <a:cxn ang="0">
                  <a:pos x="10" y="44"/>
                </a:cxn>
                <a:cxn ang="0">
                  <a:pos x="5" y="37"/>
                </a:cxn>
                <a:cxn ang="0">
                  <a:pos x="9" y="34"/>
                </a:cxn>
                <a:cxn ang="0">
                  <a:pos x="4" y="28"/>
                </a:cxn>
                <a:cxn ang="0">
                  <a:pos x="0" y="12"/>
                </a:cxn>
                <a:cxn ang="0">
                  <a:pos x="12" y="6"/>
                </a:cxn>
                <a:cxn ang="0">
                  <a:pos x="33" y="6"/>
                </a:cxn>
                <a:cxn ang="0">
                  <a:pos x="45" y="2"/>
                </a:cxn>
                <a:cxn ang="0">
                  <a:pos x="58" y="1"/>
                </a:cxn>
                <a:cxn ang="0">
                  <a:pos x="69" y="6"/>
                </a:cxn>
                <a:cxn ang="0">
                  <a:pos x="75" y="17"/>
                </a:cxn>
                <a:cxn ang="0">
                  <a:pos x="70" y="26"/>
                </a:cxn>
                <a:cxn ang="0">
                  <a:pos x="61" y="29"/>
                </a:cxn>
                <a:cxn ang="0">
                  <a:pos x="50" y="34"/>
                </a:cxn>
                <a:cxn ang="0">
                  <a:pos x="51" y="43"/>
                </a:cxn>
                <a:cxn ang="0">
                  <a:pos x="49" y="51"/>
                </a:cxn>
                <a:cxn ang="0">
                  <a:pos x="57" y="57"/>
                </a:cxn>
                <a:cxn ang="0">
                  <a:pos x="65" y="58"/>
                </a:cxn>
                <a:cxn ang="0">
                  <a:pos x="65" y="69"/>
                </a:cxn>
                <a:cxn ang="0">
                  <a:pos x="61" y="88"/>
                </a:cxn>
                <a:cxn ang="0">
                  <a:pos x="66" y="100"/>
                </a:cxn>
                <a:cxn ang="0">
                  <a:pos x="69" y="112"/>
                </a:cxn>
                <a:cxn ang="0">
                  <a:pos x="82" y="116"/>
                </a:cxn>
                <a:cxn ang="0">
                  <a:pos x="90" y="122"/>
                </a:cxn>
                <a:cxn ang="0">
                  <a:pos x="98" y="123"/>
                </a:cxn>
                <a:cxn ang="0">
                  <a:pos x="109" y="130"/>
                </a:cxn>
                <a:cxn ang="0">
                  <a:pos x="115" y="139"/>
                </a:cxn>
                <a:cxn ang="0">
                  <a:pos x="116" y="147"/>
                </a:cxn>
              </a:cxnLst>
              <a:rect l="0" t="0" r="r" b="b"/>
              <a:pathLst>
                <a:path w="119" h="148">
                  <a:moveTo>
                    <a:pt x="116" y="147"/>
                  </a:moveTo>
                  <a:cubicBezTo>
                    <a:pt x="114" y="147"/>
                    <a:pt x="110" y="148"/>
                    <a:pt x="109" y="147"/>
                  </a:cubicBezTo>
                  <a:cubicBezTo>
                    <a:pt x="108" y="147"/>
                    <a:pt x="106" y="144"/>
                    <a:pt x="105" y="144"/>
                  </a:cubicBezTo>
                  <a:cubicBezTo>
                    <a:pt x="103" y="142"/>
                    <a:pt x="98" y="142"/>
                    <a:pt x="96" y="140"/>
                  </a:cubicBezTo>
                  <a:cubicBezTo>
                    <a:pt x="95" y="139"/>
                    <a:pt x="92" y="137"/>
                    <a:pt x="90" y="136"/>
                  </a:cubicBezTo>
                  <a:cubicBezTo>
                    <a:pt x="88" y="134"/>
                    <a:pt x="83" y="132"/>
                    <a:pt x="81" y="131"/>
                  </a:cubicBezTo>
                  <a:cubicBezTo>
                    <a:pt x="79" y="131"/>
                    <a:pt x="74" y="130"/>
                    <a:pt x="72" y="130"/>
                  </a:cubicBezTo>
                  <a:cubicBezTo>
                    <a:pt x="70" y="129"/>
                    <a:pt x="66" y="128"/>
                    <a:pt x="66" y="127"/>
                  </a:cubicBezTo>
                  <a:cubicBezTo>
                    <a:pt x="65" y="126"/>
                    <a:pt x="66" y="125"/>
                    <a:pt x="66" y="124"/>
                  </a:cubicBezTo>
                  <a:cubicBezTo>
                    <a:pt x="65" y="122"/>
                    <a:pt x="62" y="120"/>
                    <a:pt x="60" y="119"/>
                  </a:cubicBezTo>
                  <a:cubicBezTo>
                    <a:pt x="59" y="118"/>
                    <a:pt x="55" y="117"/>
                    <a:pt x="54" y="115"/>
                  </a:cubicBezTo>
                  <a:cubicBezTo>
                    <a:pt x="51" y="113"/>
                    <a:pt x="48" y="108"/>
                    <a:pt x="48" y="105"/>
                  </a:cubicBezTo>
                  <a:cubicBezTo>
                    <a:pt x="47" y="102"/>
                    <a:pt x="50" y="98"/>
                    <a:pt x="50" y="95"/>
                  </a:cubicBezTo>
                  <a:cubicBezTo>
                    <a:pt x="50" y="93"/>
                    <a:pt x="49" y="90"/>
                    <a:pt x="48" y="88"/>
                  </a:cubicBezTo>
                  <a:cubicBezTo>
                    <a:pt x="47" y="86"/>
                    <a:pt x="45" y="81"/>
                    <a:pt x="43" y="79"/>
                  </a:cubicBezTo>
                  <a:cubicBezTo>
                    <a:pt x="41" y="77"/>
                    <a:pt x="36" y="72"/>
                    <a:pt x="33" y="70"/>
                  </a:cubicBezTo>
                  <a:cubicBezTo>
                    <a:pt x="31" y="68"/>
                    <a:pt x="27" y="63"/>
                    <a:pt x="24" y="61"/>
                  </a:cubicBezTo>
                  <a:cubicBezTo>
                    <a:pt x="23" y="60"/>
                    <a:pt x="20" y="58"/>
                    <a:pt x="19" y="57"/>
                  </a:cubicBezTo>
                  <a:cubicBezTo>
                    <a:pt x="18" y="55"/>
                    <a:pt x="19" y="52"/>
                    <a:pt x="19" y="51"/>
                  </a:cubicBezTo>
                  <a:cubicBezTo>
                    <a:pt x="19" y="50"/>
                    <a:pt x="20" y="47"/>
                    <a:pt x="19" y="45"/>
                  </a:cubicBezTo>
                  <a:cubicBezTo>
                    <a:pt x="19" y="45"/>
                    <a:pt x="17" y="44"/>
                    <a:pt x="16" y="43"/>
                  </a:cubicBezTo>
                  <a:cubicBezTo>
                    <a:pt x="14" y="43"/>
                    <a:pt x="11" y="44"/>
                    <a:pt x="10" y="44"/>
                  </a:cubicBezTo>
                  <a:cubicBezTo>
                    <a:pt x="9" y="44"/>
                    <a:pt x="6" y="42"/>
                    <a:pt x="5" y="41"/>
                  </a:cubicBezTo>
                  <a:cubicBezTo>
                    <a:pt x="5" y="40"/>
                    <a:pt x="5" y="38"/>
                    <a:pt x="5" y="37"/>
                  </a:cubicBezTo>
                  <a:cubicBezTo>
                    <a:pt x="5" y="37"/>
                    <a:pt x="6" y="35"/>
                    <a:pt x="6" y="35"/>
                  </a:cubicBezTo>
                  <a:cubicBezTo>
                    <a:pt x="7" y="34"/>
                    <a:pt x="8" y="35"/>
                    <a:pt x="9" y="34"/>
                  </a:cubicBezTo>
                  <a:cubicBezTo>
                    <a:pt x="9" y="33"/>
                    <a:pt x="9" y="31"/>
                    <a:pt x="8" y="30"/>
                  </a:cubicBezTo>
                  <a:cubicBezTo>
                    <a:pt x="7" y="29"/>
                    <a:pt x="5" y="29"/>
                    <a:pt x="4" y="28"/>
                  </a:cubicBezTo>
                  <a:cubicBezTo>
                    <a:pt x="3" y="26"/>
                    <a:pt x="2" y="23"/>
                    <a:pt x="2" y="21"/>
                  </a:cubicBezTo>
                  <a:cubicBezTo>
                    <a:pt x="1" y="19"/>
                    <a:pt x="0" y="15"/>
                    <a:pt x="0" y="12"/>
                  </a:cubicBezTo>
                  <a:cubicBezTo>
                    <a:pt x="1" y="11"/>
                    <a:pt x="2" y="8"/>
                    <a:pt x="3" y="7"/>
                  </a:cubicBezTo>
                  <a:cubicBezTo>
                    <a:pt x="5" y="6"/>
                    <a:pt x="10" y="6"/>
                    <a:pt x="12" y="6"/>
                  </a:cubicBezTo>
                  <a:cubicBezTo>
                    <a:pt x="15" y="6"/>
                    <a:pt x="21" y="6"/>
                    <a:pt x="24" y="6"/>
                  </a:cubicBezTo>
                  <a:cubicBezTo>
                    <a:pt x="27" y="6"/>
                    <a:pt x="31" y="6"/>
                    <a:pt x="33" y="6"/>
                  </a:cubicBezTo>
                  <a:cubicBezTo>
                    <a:pt x="35" y="6"/>
                    <a:pt x="39" y="6"/>
                    <a:pt x="41" y="6"/>
                  </a:cubicBezTo>
                  <a:cubicBezTo>
                    <a:pt x="42" y="5"/>
                    <a:pt x="44" y="3"/>
                    <a:pt x="45" y="2"/>
                  </a:cubicBezTo>
                  <a:cubicBezTo>
                    <a:pt x="46" y="1"/>
                    <a:pt x="50" y="0"/>
                    <a:pt x="52" y="0"/>
                  </a:cubicBezTo>
                  <a:cubicBezTo>
                    <a:pt x="53" y="0"/>
                    <a:pt x="56" y="0"/>
                    <a:pt x="58" y="1"/>
                  </a:cubicBezTo>
                  <a:cubicBezTo>
                    <a:pt x="60" y="1"/>
                    <a:pt x="63" y="3"/>
                    <a:pt x="65" y="4"/>
                  </a:cubicBezTo>
                  <a:cubicBezTo>
                    <a:pt x="66" y="5"/>
                    <a:pt x="68" y="5"/>
                    <a:pt x="69" y="6"/>
                  </a:cubicBezTo>
                  <a:cubicBezTo>
                    <a:pt x="70" y="7"/>
                    <a:pt x="73" y="9"/>
                    <a:pt x="73" y="11"/>
                  </a:cubicBezTo>
                  <a:cubicBezTo>
                    <a:pt x="74" y="12"/>
                    <a:pt x="75" y="15"/>
                    <a:pt x="75" y="17"/>
                  </a:cubicBezTo>
                  <a:cubicBezTo>
                    <a:pt x="74" y="18"/>
                    <a:pt x="73" y="20"/>
                    <a:pt x="72" y="21"/>
                  </a:cubicBezTo>
                  <a:cubicBezTo>
                    <a:pt x="71" y="22"/>
                    <a:pt x="71" y="25"/>
                    <a:pt x="70" y="26"/>
                  </a:cubicBezTo>
                  <a:cubicBezTo>
                    <a:pt x="69" y="26"/>
                    <a:pt x="68" y="27"/>
                    <a:pt x="67" y="28"/>
                  </a:cubicBezTo>
                  <a:cubicBezTo>
                    <a:pt x="66" y="28"/>
                    <a:pt x="63" y="28"/>
                    <a:pt x="61" y="29"/>
                  </a:cubicBezTo>
                  <a:cubicBezTo>
                    <a:pt x="60" y="29"/>
                    <a:pt x="56" y="29"/>
                    <a:pt x="55" y="30"/>
                  </a:cubicBezTo>
                  <a:cubicBezTo>
                    <a:pt x="53" y="31"/>
                    <a:pt x="51" y="33"/>
                    <a:pt x="50" y="34"/>
                  </a:cubicBezTo>
                  <a:cubicBezTo>
                    <a:pt x="49" y="35"/>
                    <a:pt x="48" y="38"/>
                    <a:pt x="48" y="39"/>
                  </a:cubicBezTo>
                  <a:cubicBezTo>
                    <a:pt x="49" y="40"/>
                    <a:pt x="50" y="42"/>
                    <a:pt x="51" y="43"/>
                  </a:cubicBezTo>
                  <a:cubicBezTo>
                    <a:pt x="51" y="44"/>
                    <a:pt x="52" y="46"/>
                    <a:pt x="52" y="48"/>
                  </a:cubicBezTo>
                  <a:cubicBezTo>
                    <a:pt x="52" y="49"/>
                    <a:pt x="50" y="50"/>
                    <a:pt x="49" y="51"/>
                  </a:cubicBezTo>
                  <a:cubicBezTo>
                    <a:pt x="49" y="52"/>
                    <a:pt x="50" y="55"/>
                    <a:pt x="51" y="55"/>
                  </a:cubicBezTo>
                  <a:cubicBezTo>
                    <a:pt x="52" y="56"/>
                    <a:pt x="55" y="57"/>
                    <a:pt x="57" y="57"/>
                  </a:cubicBezTo>
                  <a:cubicBezTo>
                    <a:pt x="58" y="57"/>
                    <a:pt x="62" y="55"/>
                    <a:pt x="63" y="55"/>
                  </a:cubicBezTo>
                  <a:cubicBezTo>
                    <a:pt x="64" y="56"/>
                    <a:pt x="65" y="57"/>
                    <a:pt x="65" y="58"/>
                  </a:cubicBezTo>
                  <a:cubicBezTo>
                    <a:pt x="66" y="59"/>
                    <a:pt x="66" y="62"/>
                    <a:pt x="66" y="64"/>
                  </a:cubicBezTo>
                  <a:cubicBezTo>
                    <a:pt x="66" y="65"/>
                    <a:pt x="65" y="68"/>
                    <a:pt x="65" y="69"/>
                  </a:cubicBezTo>
                  <a:cubicBezTo>
                    <a:pt x="64" y="71"/>
                    <a:pt x="62" y="76"/>
                    <a:pt x="62" y="79"/>
                  </a:cubicBezTo>
                  <a:cubicBezTo>
                    <a:pt x="61" y="81"/>
                    <a:pt x="61" y="86"/>
                    <a:pt x="61" y="88"/>
                  </a:cubicBezTo>
                  <a:cubicBezTo>
                    <a:pt x="61" y="90"/>
                    <a:pt x="62" y="95"/>
                    <a:pt x="63" y="97"/>
                  </a:cubicBezTo>
                  <a:cubicBezTo>
                    <a:pt x="63" y="98"/>
                    <a:pt x="65" y="99"/>
                    <a:pt x="66" y="100"/>
                  </a:cubicBezTo>
                  <a:cubicBezTo>
                    <a:pt x="66" y="102"/>
                    <a:pt x="65" y="105"/>
                    <a:pt x="66" y="107"/>
                  </a:cubicBezTo>
                  <a:cubicBezTo>
                    <a:pt x="66" y="108"/>
                    <a:pt x="68" y="111"/>
                    <a:pt x="69" y="112"/>
                  </a:cubicBezTo>
                  <a:cubicBezTo>
                    <a:pt x="70" y="113"/>
                    <a:pt x="72" y="116"/>
                    <a:pt x="73" y="117"/>
                  </a:cubicBezTo>
                  <a:cubicBezTo>
                    <a:pt x="75" y="118"/>
                    <a:pt x="80" y="116"/>
                    <a:pt x="82" y="116"/>
                  </a:cubicBezTo>
                  <a:cubicBezTo>
                    <a:pt x="83" y="116"/>
                    <a:pt x="86" y="117"/>
                    <a:pt x="87" y="118"/>
                  </a:cubicBezTo>
                  <a:cubicBezTo>
                    <a:pt x="88" y="119"/>
                    <a:pt x="89" y="121"/>
                    <a:pt x="90" y="122"/>
                  </a:cubicBezTo>
                  <a:cubicBezTo>
                    <a:pt x="91" y="123"/>
                    <a:pt x="92" y="125"/>
                    <a:pt x="93" y="125"/>
                  </a:cubicBezTo>
                  <a:cubicBezTo>
                    <a:pt x="95" y="126"/>
                    <a:pt x="97" y="123"/>
                    <a:pt x="98" y="123"/>
                  </a:cubicBezTo>
                  <a:cubicBezTo>
                    <a:pt x="100" y="122"/>
                    <a:pt x="105" y="121"/>
                    <a:pt x="106" y="122"/>
                  </a:cubicBezTo>
                  <a:cubicBezTo>
                    <a:pt x="108" y="123"/>
                    <a:pt x="109" y="128"/>
                    <a:pt x="109" y="130"/>
                  </a:cubicBezTo>
                  <a:cubicBezTo>
                    <a:pt x="110" y="132"/>
                    <a:pt x="110" y="135"/>
                    <a:pt x="111" y="137"/>
                  </a:cubicBezTo>
                  <a:cubicBezTo>
                    <a:pt x="112" y="138"/>
                    <a:pt x="115" y="138"/>
                    <a:pt x="115" y="139"/>
                  </a:cubicBezTo>
                  <a:cubicBezTo>
                    <a:pt x="116" y="140"/>
                    <a:pt x="119" y="143"/>
                    <a:pt x="119" y="144"/>
                  </a:cubicBezTo>
                  <a:cubicBezTo>
                    <a:pt x="119" y="145"/>
                    <a:pt x="117" y="146"/>
                    <a:pt x="116" y="14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3" name="Freeform 80">
              <a:extLst>
                <a:ext uri="{FF2B5EF4-FFF2-40B4-BE49-F238E27FC236}">
                  <a16:creationId xmlns:a16="http://schemas.microsoft.com/office/drawing/2014/main" id="{8342ABAB-E34D-44CE-AEEF-8198A6853781}"/>
                </a:ext>
              </a:extLst>
            </p:cNvPr>
            <p:cNvSpPr>
              <a:spLocks/>
            </p:cNvSpPr>
            <p:nvPr/>
          </p:nvSpPr>
          <p:spPr bwMode="auto">
            <a:xfrm>
              <a:off x="3159815" y="2282386"/>
              <a:ext cx="27112" cy="32534"/>
            </a:xfrm>
            <a:custGeom>
              <a:avLst/>
              <a:gdLst/>
              <a:ahLst/>
              <a:cxnLst>
                <a:cxn ang="0">
                  <a:pos x="9" y="10"/>
                </a:cxn>
                <a:cxn ang="0">
                  <a:pos x="7" y="13"/>
                </a:cxn>
                <a:cxn ang="0">
                  <a:pos x="3" y="8"/>
                </a:cxn>
                <a:cxn ang="0">
                  <a:pos x="0" y="4"/>
                </a:cxn>
                <a:cxn ang="0">
                  <a:pos x="0" y="1"/>
                </a:cxn>
                <a:cxn ang="0">
                  <a:pos x="7" y="2"/>
                </a:cxn>
                <a:cxn ang="0">
                  <a:pos x="11" y="5"/>
                </a:cxn>
                <a:cxn ang="0">
                  <a:pos x="9" y="10"/>
                </a:cxn>
              </a:cxnLst>
              <a:rect l="0" t="0" r="r" b="b"/>
              <a:pathLst>
                <a:path w="11" h="13">
                  <a:moveTo>
                    <a:pt x="9" y="10"/>
                  </a:moveTo>
                  <a:cubicBezTo>
                    <a:pt x="9" y="11"/>
                    <a:pt x="8" y="13"/>
                    <a:pt x="7" y="13"/>
                  </a:cubicBezTo>
                  <a:cubicBezTo>
                    <a:pt x="5" y="13"/>
                    <a:pt x="4" y="9"/>
                    <a:pt x="3" y="8"/>
                  </a:cubicBezTo>
                  <a:cubicBezTo>
                    <a:pt x="2" y="7"/>
                    <a:pt x="0" y="5"/>
                    <a:pt x="0" y="4"/>
                  </a:cubicBezTo>
                  <a:cubicBezTo>
                    <a:pt x="0" y="3"/>
                    <a:pt x="0" y="2"/>
                    <a:pt x="0" y="1"/>
                  </a:cubicBezTo>
                  <a:cubicBezTo>
                    <a:pt x="2" y="0"/>
                    <a:pt x="5" y="1"/>
                    <a:pt x="7" y="2"/>
                  </a:cubicBezTo>
                  <a:cubicBezTo>
                    <a:pt x="8" y="2"/>
                    <a:pt x="10" y="4"/>
                    <a:pt x="11" y="5"/>
                  </a:cubicBezTo>
                  <a:cubicBezTo>
                    <a:pt x="11" y="6"/>
                    <a:pt x="10" y="9"/>
                    <a:pt x="9"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4" name="Freeform 81">
              <a:extLst>
                <a:ext uri="{FF2B5EF4-FFF2-40B4-BE49-F238E27FC236}">
                  <a16:creationId xmlns:a16="http://schemas.microsoft.com/office/drawing/2014/main" id="{B08F1ED4-4FB6-4312-A2E0-455DDD9F1D36}"/>
                </a:ext>
              </a:extLst>
            </p:cNvPr>
            <p:cNvSpPr>
              <a:spLocks/>
            </p:cNvSpPr>
            <p:nvPr/>
          </p:nvSpPr>
          <p:spPr bwMode="auto">
            <a:xfrm>
              <a:off x="3078480" y="2203761"/>
              <a:ext cx="27112" cy="29824"/>
            </a:xfrm>
            <a:custGeom>
              <a:avLst/>
              <a:gdLst/>
              <a:ahLst/>
              <a:cxnLst>
                <a:cxn ang="0">
                  <a:pos x="10" y="5"/>
                </a:cxn>
                <a:cxn ang="0">
                  <a:pos x="8" y="7"/>
                </a:cxn>
                <a:cxn ang="0">
                  <a:pos x="6" y="11"/>
                </a:cxn>
                <a:cxn ang="0">
                  <a:pos x="1" y="8"/>
                </a:cxn>
                <a:cxn ang="0">
                  <a:pos x="0" y="4"/>
                </a:cxn>
                <a:cxn ang="0">
                  <a:pos x="2" y="2"/>
                </a:cxn>
                <a:cxn ang="0">
                  <a:pos x="6" y="0"/>
                </a:cxn>
                <a:cxn ang="0">
                  <a:pos x="10" y="5"/>
                </a:cxn>
              </a:cxnLst>
              <a:rect l="0" t="0" r="r" b="b"/>
              <a:pathLst>
                <a:path w="10" h="11">
                  <a:moveTo>
                    <a:pt x="10" y="5"/>
                  </a:moveTo>
                  <a:cubicBezTo>
                    <a:pt x="10" y="6"/>
                    <a:pt x="8" y="7"/>
                    <a:pt x="8" y="7"/>
                  </a:cubicBezTo>
                  <a:cubicBezTo>
                    <a:pt x="7" y="8"/>
                    <a:pt x="7" y="10"/>
                    <a:pt x="6" y="11"/>
                  </a:cubicBezTo>
                  <a:cubicBezTo>
                    <a:pt x="5" y="11"/>
                    <a:pt x="2" y="9"/>
                    <a:pt x="1" y="8"/>
                  </a:cubicBezTo>
                  <a:cubicBezTo>
                    <a:pt x="0" y="7"/>
                    <a:pt x="0" y="5"/>
                    <a:pt x="0" y="4"/>
                  </a:cubicBezTo>
                  <a:cubicBezTo>
                    <a:pt x="0" y="4"/>
                    <a:pt x="2" y="2"/>
                    <a:pt x="2" y="2"/>
                  </a:cubicBezTo>
                  <a:cubicBezTo>
                    <a:pt x="3" y="1"/>
                    <a:pt x="5" y="0"/>
                    <a:pt x="6" y="0"/>
                  </a:cubicBezTo>
                  <a:cubicBezTo>
                    <a:pt x="8" y="1"/>
                    <a:pt x="10" y="4"/>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5" name="Freeform 82">
              <a:extLst>
                <a:ext uri="{FF2B5EF4-FFF2-40B4-BE49-F238E27FC236}">
                  <a16:creationId xmlns:a16="http://schemas.microsoft.com/office/drawing/2014/main" id="{9CA9A5F6-7222-4946-A06E-DA0FEFCAD0FD}"/>
                </a:ext>
              </a:extLst>
            </p:cNvPr>
            <p:cNvSpPr>
              <a:spLocks/>
            </p:cNvSpPr>
            <p:nvPr/>
          </p:nvSpPr>
          <p:spPr bwMode="auto">
            <a:xfrm>
              <a:off x="7153352" y="1699486"/>
              <a:ext cx="151825" cy="108446"/>
            </a:xfrm>
            <a:custGeom>
              <a:avLst/>
              <a:gdLst/>
              <a:ahLst/>
              <a:cxnLst>
                <a:cxn ang="0">
                  <a:pos x="40" y="36"/>
                </a:cxn>
                <a:cxn ang="0">
                  <a:pos x="33" y="38"/>
                </a:cxn>
                <a:cxn ang="0">
                  <a:pos x="28" y="40"/>
                </a:cxn>
                <a:cxn ang="0">
                  <a:pos x="22" y="39"/>
                </a:cxn>
                <a:cxn ang="0">
                  <a:pos x="20" y="33"/>
                </a:cxn>
                <a:cxn ang="0">
                  <a:pos x="13" y="29"/>
                </a:cxn>
                <a:cxn ang="0">
                  <a:pos x="6" y="27"/>
                </a:cxn>
                <a:cxn ang="0">
                  <a:pos x="3" y="25"/>
                </a:cxn>
                <a:cxn ang="0">
                  <a:pos x="0" y="20"/>
                </a:cxn>
                <a:cxn ang="0">
                  <a:pos x="1" y="13"/>
                </a:cxn>
                <a:cxn ang="0">
                  <a:pos x="8" y="8"/>
                </a:cxn>
                <a:cxn ang="0">
                  <a:pos x="13" y="4"/>
                </a:cxn>
                <a:cxn ang="0">
                  <a:pos x="18" y="1"/>
                </a:cxn>
                <a:cxn ang="0">
                  <a:pos x="25" y="0"/>
                </a:cxn>
                <a:cxn ang="0">
                  <a:pos x="33" y="0"/>
                </a:cxn>
                <a:cxn ang="0">
                  <a:pos x="42" y="1"/>
                </a:cxn>
                <a:cxn ang="0">
                  <a:pos x="48" y="4"/>
                </a:cxn>
                <a:cxn ang="0">
                  <a:pos x="54" y="11"/>
                </a:cxn>
                <a:cxn ang="0">
                  <a:pos x="57" y="17"/>
                </a:cxn>
                <a:cxn ang="0">
                  <a:pos x="58" y="22"/>
                </a:cxn>
                <a:cxn ang="0">
                  <a:pos x="56" y="28"/>
                </a:cxn>
                <a:cxn ang="0">
                  <a:pos x="52" y="33"/>
                </a:cxn>
                <a:cxn ang="0">
                  <a:pos x="44" y="35"/>
                </a:cxn>
                <a:cxn ang="0">
                  <a:pos x="40" y="36"/>
                </a:cxn>
              </a:cxnLst>
              <a:rect l="0" t="0" r="r" b="b"/>
              <a:pathLst>
                <a:path w="58" h="41">
                  <a:moveTo>
                    <a:pt x="40" y="36"/>
                  </a:moveTo>
                  <a:cubicBezTo>
                    <a:pt x="38" y="36"/>
                    <a:pt x="34" y="37"/>
                    <a:pt x="33" y="38"/>
                  </a:cubicBezTo>
                  <a:cubicBezTo>
                    <a:pt x="31" y="38"/>
                    <a:pt x="29" y="40"/>
                    <a:pt x="28" y="40"/>
                  </a:cubicBezTo>
                  <a:cubicBezTo>
                    <a:pt x="26" y="41"/>
                    <a:pt x="23" y="40"/>
                    <a:pt x="22" y="39"/>
                  </a:cubicBezTo>
                  <a:cubicBezTo>
                    <a:pt x="21" y="38"/>
                    <a:pt x="21" y="34"/>
                    <a:pt x="20" y="33"/>
                  </a:cubicBezTo>
                  <a:cubicBezTo>
                    <a:pt x="19" y="32"/>
                    <a:pt x="15" y="30"/>
                    <a:pt x="13" y="29"/>
                  </a:cubicBezTo>
                  <a:cubicBezTo>
                    <a:pt x="11" y="29"/>
                    <a:pt x="8" y="28"/>
                    <a:pt x="6" y="27"/>
                  </a:cubicBezTo>
                  <a:cubicBezTo>
                    <a:pt x="5" y="27"/>
                    <a:pt x="4" y="26"/>
                    <a:pt x="3" y="25"/>
                  </a:cubicBezTo>
                  <a:cubicBezTo>
                    <a:pt x="2" y="24"/>
                    <a:pt x="0" y="21"/>
                    <a:pt x="0" y="20"/>
                  </a:cubicBezTo>
                  <a:cubicBezTo>
                    <a:pt x="0" y="18"/>
                    <a:pt x="1" y="14"/>
                    <a:pt x="1" y="13"/>
                  </a:cubicBezTo>
                  <a:cubicBezTo>
                    <a:pt x="2" y="11"/>
                    <a:pt x="6" y="10"/>
                    <a:pt x="8" y="8"/>
                  </a:cubicBezTo>
                  <a:cubicBezTo>
                    <a:pt x="9" y="7"/>
                    <a:pt x="12" y="5"/>
                    <a:pt x="13" y="4"/>
                  </a:cubicBezTo>
                  <a:cubicBezTo>
                    <a:pt x="15" y="3"/>
                    <a:pt x="17" y="1"/>
                    <a:pt x="18" y="1"/>
                  </a:cubicBezTo>
                  <a:cubicBezTo>
                    <a:pt x="20" y="0"/>
                    <a:pt x="23" y="0"/>
                    <a:pt x="25" y="0"/>
                  </a:cubicBezTo>
                  <a:cubicBezTo>
                    <a:pt x="27" y="0"/>
                    <a:pt x="31" y="0"/>
                    <a:pt x="33" y="0"/>
                  </a:cubicBezTo>
                  <a:cubicBezTo>
                    <a:pt x="36" y="0"/>
                    <a:pt x="40" y="1"/>
                    <a:pt x="42" y="1"/>
                  </a:cubicBezTo>
                  <a:cubicBezTo>
                    <a:pt x="44" y="2"/>
                    <a:pt x="47" y="3"/>
                    <a:pt x="48" y="4"/>
                  </a:cubicBezTo>
                  <a:cubicBezTo>
                    <a:pt x="50" y="6"/>
                    <a:pt x="53" y="9"/>
                    <a:pt x="54" y="11"/>
                  </a:cubicBezTo>
                  <a:cubicBezTo>
                    <a:pt x="55" y="12"/>
                    <a:pt x="57" y="15"/>
                    <a:pt x="57" y="17"/>
                  </a:cubicBezTo>
                  <a:cubicBezTo>
                    <a:pt x="57" y="18"/>
                    <a:pt x="58" y="21"/>
                    <a:pt x="58" y="22"/>
                  </a:cubicBezTo>
                  <a:cubicBezTo>
                    <a:pt x="57" y="24"/>
                    <a:pt x="56" y="27"/>
                    <a:pt x="56" y="28"/>
                  </a:cubicBezTo>
                  <a:cubicBezTo>
                    <a:pt x="55" y="29"/>
                    <a:pt x="53" y="32"/>
                    <a:pt x="52" y="33"/>
                  </a:cubicBezTo>
                  <a:cubicBezTo>
                    <a:pt x="50" y="34"/>
                    <a:pt x="46" y="35"/>
                    <a:pt x="44" y="35"/>
                  </a:cubicBezTo>
                  <a:cubicBezTo>
                    <a:pt x="43" y="36"/>
                    <a:pt x="41" y="36"/>
                    <a:pt x="40" y="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6" name="Freeform 83">
              <a:extLst>
                <a:ext uri="{FF2B5EF4-FFF2-40B4-BE49-F238E27FC236}">
                  <a16:creationId xmlns:a16="http://schemas.microsoft.com/office/drawing/2014/main" id="{9A5CA6BC-3A1E-4ABA-8DDB-5F4DBC587DE9}"/>
                </a:ext>
              </a:extLst>
            </p:cNvPr>
            <p:cNvSpPr>
              <a:spLocks/>
            </p:cNvSpPr>
            <p:nvPr/>
          </p:nvSpPr>
          <p:spPr bwMode="auto">
            <a:xfrm>
              <a:off x="7286198" y="609600"/>
              <a:ext cx="647968" cy="897394"/>
            </a:xfrm>
            <a:custGeom>
              <a:avLst/>
              <a:gdLst/>
              <a:ahLst/>
              <a:cxnLst>
                <a:cxn ang="0">
                  <a:pos x="246" y="123"/>
                </a:cxn>
                <a:cxn ang="0">
                  <a:pos x="238" y="141"/>
                </a:cxn>
                <a:cxn ang="0">
                  <a:pos x="223" y="134"/>
                </a:cxn>
                <a:cxn ang="0">
                  <a:pos x="214" y="143"/>
                </a:cxn>
                <a:cxn ang="0">
                  <a:pos x="201" y="160"/>
                </a:cxn>
                <a:cxn ang="0">
                  <a:pos x="179" y="166"/>
                </a:cxn>
                <a:cxn ang="0">
                  <a:pos x="169" y="173"/>
                </a:cxn>
                <a:cxn ang="0">
                  <a:pos x="173" y="200"/>
                </a:cxn>
                <a:cxn ang="0">
                  <a:pos x="164" y="225"/>
                </a:cxn>
                <a:cxn ang="0">
                  <a:pos x="173" y="237"/>
                </a:cxn>
                <a:cxn ang="0">
                  <a:pos x="180" y="248"/>
                </a:cxn>
                <a:cxn ang="0">
                  <a:pos x="173" y="258"/>
                </a:cxn>
                <a:cxn ang="0">
                  <a:pos x="176" y="270"/>
                </a:cxn>
                <a:cxn ang="0">
                  <a:pos x="164" y="282"/>
                </a:cxn>
                <a:cxn ang="0">
                  <a:pos x="150" y="293"/>
                </a:cxn>
                <a:cxn ang="0">
                  <a:pos x="141" y="304"/>
                </a:cxn>
                <a:cxn ang="0">
                  <a:pos x="133" y="312"/>
                </a:cxn>
                <a:cxn ang="0">
                  <a:pos x="122" y="331"/>
                </a:cxn>
                <a:cxn ang="0">
                  <a:pos x="111" y="341"/>
                </a:cxn>
                <a:cxn ang="0">
                  <a:pos x="96" y="343"/>
                </a:cxn>
                <a:cxn ang="0">
                  <a:pos x="92" y="322"/>
                </a:cxn>
                <a:cxn ang="0">
                  <a:pos x="93" y="318"/>
                </a:cxn>
                <a:cxn ang="0">
                  <a:pos x="92" y="313"/>
                </a:cxn>
                <a:cxn ang="0">
                  <a:pos x="81" y="312"/>
                </a:cxn>
                <a:cxn ang="0">
                  <a:pos x="70" y="306"/>
                </a:cxn>
                <a:cxn ang="0">
                  <a:pos x="45" y="308"/>
                </a:cxn>
                <a:cxn ang="0">
                  <a:pos x="21" y="307"/>
                </a:cxn>
                <a:cxn ang="0">
                  <a:pos x="5" y="302"/>
                </a:cxn>
                <a:cxn ang="0">
                  <a:pos x="5" y="292"/>
                </a:cxn>
                <a:cxn ang="0">
                  <a:pos x="30" y="278"/>
                </a:cxn>
                <a:cxn ang="0">
                  <a:pos x="60" y="261"/>
                </a:cxn>
                <a:cxn ang="0">
                  <a:pos x="76" y="239"/>
                </a:cxn>
                <a:cxn ang="0">
                  <a:pos x="82" y="208"/>
                </a:cxn>
                <a:cxn ang="0">
                  <a:pos x="79" y="181"/>
                </a:cxn>
                <a:cxn ang="0">
                  <a:pos x="86" y="156"/>
                </a:cxn>
                <a:cxn ang="0">
                  <a:pos x="90" y="141"/>
                </a:cxn>
                <a:cxn ang="0">
                  <a:pos x="115" y="129"/>
                </a:cxn>
                <a:cxn ang="0">
                  <a:pos x="125" y="107"/>
                </a:cxn>
                <a:cxn ang="0">
                  <a:pos x="131" y="82"/>
                </a:cxn>
                <a:cxn ang="0">
                  <a:pos x="126" y="61"/>
                </a:cxn>
                <a:cxn ang="0">
                  <a:pos x="121" y="47"/>
                </a:cxn>
                <a:cxn ang="0">
                  <a:pos x="112" y="41"/>
                </a:cxn>
                <a:cxn ang="0">
                  <a:pos x="104" y="22"/>
                </a:cxn>
                <a:cxn ang="0">
                  <a:pos x="125" y="10"/>
                </a:cxn>
                <a:cxn ang="0">
                  <a:pos x="143" y="1"/>
                </a:cxn>
                <a:cxn ang="0">
                  <a:pos x="165" y="4"/>
                </a:cxn>
                <a:cxn ang="0">
                  <a:pos x="184" y="9"/>
                </a:cxn>
                <a:cxn ang="0">
                  <a:pos x="211" y="29"/>
                </a:cxn>
                <a:cxn ang="0">
                  <a:pos x="230" y="48"/>
                </a:cxn>
                <a:cxn ang="0">
                  <a:pos x="236" y="87"/>
                </a:cxn>
                <a:cxn ang="0">
                  <a:pos x="248" y="113"/>
                </a:cxn>
              </a:cxnLst>
              <a:rect l="0" t="0" r="r" b="b"/>
              <a:pathLst>
                <a:path w="248" h="344">
                  <a:moveTo>
                    <a:pt x="248" y="113"/>
                  </a:moveTo>
                  <a:cubicBezTo>
                    <a:pt x="248" y="116"/>
                    <a:pt x="247" y="121"/>
                    <a:pt x="246" y="123"/>
                  </a:cubicBezTo>
                  <a:cubicBezTo>
                    <a:pt x="246" y="126"/>
                    <a:pt x="245" y="132"/>
                    <a:pt x="244" y="134"/>
                  </a:cubicBezTo>
                  <a:cubicBezTo>
                    <a:pt x="243" y="136"/>
                    <a:pt x="240" y="140"/>
                    <a:pt x="238" y="141"/>
                  </a:cubicBezTo>
                  <a:cubicBezTo>
                    <a:pt x="236" y="141"/>
                    <a:pt x="230" y="139"/>
                    <a:pt x="228" y="138"/>
                  </a:cubicBezTo>
                  <a:cubicBezTo>
                    <a:pt x="227" y="137"/>
                    <a:pt x="225" y="134"/>
                    <a:pt x="223" y="134"/>
                  </a:cubicBezTo>
                  <a:cubicBezTo>
                    <a:pt x="222" y="133"/>
                    <a:pt x="218" y="134"/>
                    <a:pt x="217" y="136"/>
                  </a:cubicBezTo>
                  <a:cubicBezTo>
                    <a:pt x="215" y="137"/>
                    <a:pt x="215" y="141"/>
                    <a:pt x="214" y="143"/>
                  </a:cubicBezTo>
                  <a:cubicBezTo>
                    <a:pt x="213" y="146"/>
                    <a:pt x="210" y="150"/>
                    <a:pt x="209" y="152"/>
                  </a:cubicBezTo>
                  <a:cubicBezTo>
                    <a:pt x="207" y="154"/>
                    <a:pt x="203" y="158"/>
                    <a:pt x="201" y="160"/>
                  </a:cubicBezTo>
                  <a:cubicBezTo>
                    <a:pt x="198" y="162"/>
                    <a:pt x="191" y="165"/>
                    <a:pt x="188" y="166"/>
                  </a:cubicBezTo>
                  <a:cubicBezTo>
                    <a:pt x="186" y="166"/>
                    <a:pt x="181" y="166"/>
                    <a:pt x="179" y="166"/>
                  </a:cubicBezTo>
                  <a:cubicBezTo>
                    <a:pt x="178" y="166"/>
                    <a:pt x="174" y="166"/>
                    <a:pt x="173" y="167"/>
                  </a:cubicBezTo>
                  <a:cubicBezTo>
                    <a:pt x="171" y="168"/>
                    <a:pt x="170" y="172"/>
                    <a:pt x="169" y="173"/>
                  </a:cubicBezTo>
                  <a:cubicBezTo>
                    <a:pt x="169" y="177"/>
                    <a:pt x="170" y="183"/>
                    <a:pt x="170" y="186"/>
                  </a:cubicBezTo>
                  <a:cubicBezTo>
                    <a:pt x="171" y="190"/>
                    <a:pt x="173" y="197"/>
                    <a:pt x="173" y="200"/>
                  </a:cubicBezTo>
                  <a:cubicBezTo>
                    <a:pt x="173" y="204"/>
                    <a:pt x="171" y="212"/>
                    <a:pt x="169" y="216"/>
                  </a:cubicBezTo>
                  <a:cubicBezTo>
                    <a:pt x="169" y="218"/>
                    <a:pt x="164" y="222"/>
                    <a:pt x="164" y="225"/>
                  </a:cubicBezTo>
                  <a:cubicBezTo>
                    <a:pt x="164" y="227"/>
                    <a:pt x="166" y="231"/>
                    <a:pt x="167" y="233"/>
                  </a:cubicBezTo>
                  <a:cubicBezTo>
                    <a:pt x="168" y="234"/>
                    <a:pt x="172" y="236"/>
                    <a:pt x="173" y="237"/>
                  </a:cubicBezTo>
                  <a:cubicBezTo>
                    <a:pt x="175" y="238"/>
                    <a:pt x="179" y="240"/>
                    <a:pt x="180" y="241"/>
                  </a:cubicBezTo>
                  <a:cubicBezTo>
                    <a:pt x="180" y="243"/>
                    <a:pt x="181" y="247"/>
                    <a:pt x="180" y="248"/>
                  </a:cubicBezTo>
                  <a:cubicBezTo>
                    <a:pt x="180" y="250"/>
                    <a:pt x="176" y="251"/>
                    <a:pt x="175" y="253"/>
                  </a:cubicBezTo>
                  <a:cubicBezTo>
                    <a:pt x="174" y="254"/>
                    <a:pt x="173" y="257"/>
                    <a:pt x="173" y="258"/>
                  </a:cubicBezTo>
                  <a:cubicBezTo>
                    <a:pt x="174" y="260"/>
                    <a:pt x="178" y="262"/>
                    <a:pt x="178" y="264"/>
                  </a:cubicBezTo>
                  <a:cubicBezTo>
                    <a:pt x="178" y="266"/>
                    <a:pt x="177" y="269"/>
                    <a:pt x="176" y="270"/>
                  </a:cubicBezTo>
                  <a:cubicBezTo>
                    <a:pt x="174" y="272"/>
                    <a:pt x="170" y="271"/>
                    <a:pt x="169" y="273"/>
                  </a:cubicBezTo>
                  <a:cubicBezTo>
                    <a:pt x="167" y="274"/>
                    <a:pt x="165" y="280"/>
                    <a:pt x="164" y="282"/>
                  </a:cubicBezTo>
                  <a:cubicBezTo>
                    <a:pt x="163" y="284"/>
                    <a:pt x="160" y="287"/>
                    <a:pt x="158" y="289"/>
                  </a:cubicBezTo>
                  <a:cubicBezTo>
                    <a:pt x="156" y="290"/>
                    <a:pt x="152" y="292"/>
                    <a:pt x="150" y="293"/>
                  </a:cubicBezTo>
                  <a:cubicBezTo>
                    <a:pt x="148" y="294"/>
                    <a:pt x="144" y="294"/>
                    <a:pt x="142" y="296"/>
                  </a:cubicBezTo>
                  <a:cubicBezTo>
                    <a:pt x="141" y="297"/>
                    <a:pt x="142" y="302"/>
                    <a:pt x="141" y="304"/>
                  </a:cubicBezTo>
                  <a:cubicBezTo>
                    <a:pt x="141" y="305"/>
                    <a:pt x="139" y="307"/>
                    <a:pt x="138" y="308"/>
                  </a:cubicBezTo>
                  <a:cubicBezTo>
                    <a:pt x="137" y="309"/>
                    <a:pt x="134" y="311"/>
                    <a:pt x="133" y="312"/>
                  </a:cubicBezTo>
                  <a:cubicBezTo>
                    <a:pt x="131" y="314"/>
                    <a:pt x="126" y="317"/>
                    <a:pt x="125" y="319"/>
                  </a:cubicBezTo>
                  <a:cubicBezTo>
                    <a:pt x="123" y="322"/>
                    <a:pt x="123" y="328"/>
                    <a:pt x="122" y="331"/>
                  </a:cubicBezTo>
                  <a:cubicBezTo>
                    <a:pt x="121" y="333"/>
                    <a:pt x="119" y="337"/>
                    <a:pt x="117" y="339"/>
                  </a:cubicBezTo>
                  <a:cubicBezTo>
                    <a:pt x="116" y="340"/>
                    <a:pt x="113" y="341"/>
                    <a:pt x="111" y="341"/>
                  </a:cubicBezTo>
                  <a:cubicBezTo>
                    <a:pt x="109" y="342"/>
                    <a:pt x="104" y="342"/>
                    <a:pt x="102" y="343"/>
                  </a:cubicBezTo>
                  <a:cubicBezTo>
                    <a:pt x="100" y="343"/>
                    <a:pt x="97" y="344"/>
                    <a:pt x="96" y="343"/>
                  </a:cubicBezTo>
                  <a:cubicBezTo>
                    <a:pt x="94" y="342"/>
                    <a:pt x="97" y="336"/>
                    <a:pt x="97" y="334"/>
                  </a:cubicBezTo>
                  <a:cubicBezTo>
                    <a:pt x="96" y="331"/>
                    <a:pt x="93" y="325"/>
                    <a:pt x="92" y="322"/>
                  </a:cubicBezTo>
                  <a:cubicBezTo>
                    <a:pt x="91" y="321"/>
                    <a:pt x="90" y="319"/>
                    <a:pt x="90" y="318"/>
                  </a:cubicBezTo>
                  <a:cubicBezTo>
                    <a:pt x="90" y="318"/>
                    <a:pt x="92" y="318"/>
                    <a:pt x="93" y="318"/>
                  </a:cubicBezTo>
                  <a:cubicBezTo>
                    <a:pt x="93" y="318"/>
                    <a:pt x="95" y="316"/>
                    <a:pt x="95" y="315"/>
                  </a:cubicBezTo>
                  <a:cubicBezTo>
                    <a:pt x="94" y="314"/>
                    <a:pt x="93" y="313"/>
                    <a:pt x="92" y="313"/>
                  </a:cubicBezTo>
                  <a:cubicBezTo>
                    <a:pt x="91" y="312"/>
                    <a:pt x="88" y="314"/>
                    <a:pt x="87" y="314"/>
                  </a:cubicBezTo>
                  <a:cubicBezTo>
                    <a:pt x="85" y="314"/>
                    <a:pt x="83" y="313"/>
                    <a:pt x="81" y="312"/>
                  </a:cubicBezTo>
                  <a:cubicBezTo>
                    <a:pt x="80" y="312"/>
                    <a:pt x="76" y="310"/>
                    <a:pt x="75" y="309"/>
                  </a:cubicBezTo>
                  <a:cubicBezTo>
                    <a:pt x="74" y="308"/>
                    <a:pt x="71" y="306"/>
                    <a:pt x="70" y="306"/>
                  </a:cubicBezTo>
                  <a:cubicBezTo>
                    <a:pt x="67" y="305"/>
                    <a:pt x="62" y="306"/>
                    <a:pt x="60" y="306"/>
                  </a:cubicBezTo>
                  <a:cubicBezTo>
                    <a:pt x="56" y="306"/>
                    <a:pt x="49" y="308"/>
                    <a:pt x="45" y="308"/>
                  </a:cubicBezTo>
                  <a:cubicBezTo>
                    <a:pt x="42" y="308"/>
                    <a:pt x="37" y="306"/>
                    <a:pt x="34" y="306"/>
                  </a:cubicBezTo>
                  <a:cubicBezTo>
                    <a:pt x="31" y="306"/>
                    <a:pt x="24" y="308"/>
                    <a:pt x="21" y="307"/>
                  </a:cubicBezTo>
                  <a:cubicBezTo>
                    <a:pt x="18" y="307"/>
                    <a:pt x="13" y="305"/>
                    <a:pt x="11" y="304"/>
                  </a:cubicBezTo>
                  <a:cubicBezTo>
                    <a:pt x="9" y="304"/>
                    <a:pt x="7" y="302"/>
                    <a:pt x="5" y="302"/>
                  </a:cubicBezTo>
                  <a:cubicBezTo>
                    <a:pt x="4" y="301"/>
                    <a:pt x="2" y="301"/>
                    <a:pt x="0" y="300"/>
                  </a:cubicBezTo>
                  <a:cubicBezTo>
                    <a:pt x="2" y="297"/>
                    <a:pt x="4" y="294"/>
                    <a:pt x="5" y="292"/>
                  </a:cubicBezTo>
                  <a:cubicBezTo>
                    <a:pt x="7" y="289"/>
                    <a:pt x="13" y="284"/>
                    <a:pt x="17" y="282"/>
                  </a:cubicBezTo>
                  <a:cubicBezTo>
                    <a:pt x="20" y="280"/>
                    <a:pt x="27" y="279"/>
                    <a:pt x="30" y="278"/>
                  </a:cubicBezTo>
                  <a:cubicBezTo>
                    <a:pt x="34" y="276"/>
                    <a:pt x="40" y="273"/>
                    <a:pt x="44" y="271"/>
                  </a:cubicBezTo>
                  <a:cubicBezTo>
                    <a:pt x="48" y="268"/>
                    <a:pt x="56" y="264"/>
                    <a:pt x="60" y="261"/>
                  </a:cubicBezTo>
                  <a:cubicBezTo>
                    <a:pt x="63" y="259"/>
                    <a:pt x="68" y="254"/>
                    <a:pt x="70" y="251"/>
                  </a:cubicBezTo>
                  <a:cubicBezTo>
                    <a:pt x="72" y="248"/>
                    <a:pt x="75" y="242"/>
                    <a:pt x="76" y="239"/>
                  </a:cubicBezTo>
                  <a:cubicBezTo>
                    <a:pt x="78" y="236"/>
                    <a:pt x="79" y="229"/>
                    <a:pt x="80" y="225"/>
                  </a:cubicBezTo>
                  <a:cubicBezTo>
                    <a:pt x="81" y="221"/>
                    <a:pt x="82" y="212"/>
                    <a:pt x="82" y="208"/>
                  </a:cubicBezTo>
                  <a:cubicBezTo>
                    <a:pt x="82" y="203"/>
                    <a:pt x="79" y="195"/>
                    <a:pt x="79" y="190"/>
                  </a:cubicBezTo>
                  <a:cubicBezTo>
                    <a:pt x="79" y="188"/>
                    <a:pt x="78" y="183"/>
                    <a:pt x="79" y="181"/>
                  </a:cubicBezTo>
                  <a:cubicBezTo>
                    <a:pt x="79" y="178"/>
                    <a:pt x="83" y="172"/>
                    <a:pt x="84" y="169"/>
                  </a:cubicBezTo>
                  <a:cubicBezTo>
                    <a:pt x="85" y="165"/>
                    <a:pt x="85" y="159"/>
                    <a:pt x="86" y="156"/>
                  </a:cubicBezTo>
                  <a:cubicBezTo>
                    <a:pt x="87" y="153"/>
                    <a:pt x="89" y="149"/>
                    <a:pt x="89" y="146"/>
                  </a:cubicBezTo>
                  <a:cubicBezTo>
                    <a:pt x="90" y="145"/>
                    <a:pt x="90" y="143"/>
                    <a:pt x="90" y="141"/>
                  </a:cubicBezTo>
                  <a:cubicBezTo>
                    <a:pt x="94" y="139"/>
                    <a:pt x="99" y="137"/>
                    <a:pt x="102" y="136"/>
                  </a:cubicBezTo>
                  <a:cubicBezTo>
                    <a:pt x="105" y="134"/>
                    <a:pt x="112" y="132"/>
                    <a:pt x="115" y="129"/>
                  </a:cubicBezTo>
                  <a:cubicBezTo>
                    <a:pt x="118" y="128"/>
                    <a:pt x="121" y="125"/>
                    <a:pt x="123" y="122"/>
                  </a:cubicBezTo>
                  <a:cubicBezTo>
                    <a:pt x="124" y="119"/>
                    <a:pt x="125" y="111"/>
                    <a:pt x="125" y="107"/>
                  </a:cubicBezTo>
                  <a:cubicBezTo>
                    <a:pt x="125" y="104"/>
                    <a:pt x="126" y="98"/>
                    <a:pt x="126" y="95"/>
                  </a:cubicBezTo>
                  <a:cubicBezTo>
                    <a:pt x="127" y="92"/>
                    <a:pt x="130" y="85"/>
                    <a:pt x="131" y="82"/>
                  </a:cubicBezTo>
                  <a:cubicBezTo>
                    <a:pt x="131" y="79"/>
                    <a:pt x="132" y="72"/>
                    <a:pt x="131" y="69"/>
                  </a:cubicBezTo>
                  <a:cubicBezTo>
                    <a:pt x="130" y="67"/>
                    <a:pt x="127" y="63"/>
                    <a:pt x="126" y="61"/>
                  </a:cubicBezTo>
                  <a:cubicBezTo>
                    <a:pt x="125" y="59"/>
                    <a:pt x="123" y="56"/>
                    <a:pt x="123" y="54"/>
                  </a:cubicBezTo>
                  <a:cubicBezTo>
                    <a:pt x="122" y="53"/>
                    <a:pt x="122" y="49"/>
                    <a:pt x="121" y="47"/>
                  </a:cubicBezTo>
                  <a:cubicBezTo>
                    <a:pt x="120" y="46"/>
                    <a:pt x="119" y="44"/>
                    <a:pt x="117" y="44"/>
                  </a:cubicBezTo>
                  <a:cubicBezTo>
                    <a:pt x="116" y="43"/>
                    <a:pt x="113" y="42"/>
                    <a:pt x="112" y="41"/>
                  </a:cubicBezTo>
                  <a:cubicBezTo>
                    <a:pt x="110" y="40"/>
                    <a:pt x="108" y="37"/>
                    <a:pt x="107" y="35"/>
                  </a:cubicBezTo>
                  <a:cubicBezTo>
                    <a:pt x="106" y="32"/>
                    <a:pt x="103" y="25"/>
                    <a:pt x="104" y="22"/>
                  </a:cubicBezTo>
                  <a:cubicBezTo>
                    <a:pt x="104" y="20"/>
                    <a:pt x="108" y="15"/>
                    <a:pt x="110" y="14"/>
                  </a:cubicBezTo>
                  <a:cubicBezTo>
                    <a:pt x="113" y="12"/>
                    <a:pt x="121" y="11"/>
                    <a:pt x="125" y="10"/>
                  </a:cubicBezTo>
                  <a:cubicBezTo>
                    <a:pt x="128" y="9"/>
                    <a:pt x="133" y="6"/>
                    <a:pt x="135" y="5"/>
                  </a:cubicBezTo>
                  <a:cubicBezTo>
                    <a:pt x="137" y="4"/>
                    <a:pt x="141" y="1"/>
                    <a:pt x="143" y="1"/>
                  </a:cubicBezTo>
                  <a:cubicBezTo>
                    <a:pt x="146" y="0"/>
                    <a:pt x="153" y="0"/>
                    <a:pt x="156" y="1"/>
                  </a:cubicBezTo>
                  <a:cubicBezTo>
                    <a:pt x="158" y="1"/>
                    <a:pt x="163" y="3"/>
                    <a:pt x="165" y="4"/>
                  </a:cubicBezTo>
                  <a:cubicBezTo>
                    <a:pt x="167" y="5"/>
                    <a:pt x="172" y="7"/>
                    <a:pt x="174" y="7"/>
                  </a:cubicBezTo>
                  <a:cubicBezTo>
                    <a:pt x="176" y="8"/>
                    <a:pt x="181" y="8"/>
                    <a:pt x="184" y="9"/>
                  </a:cubicBezTo>
                  <a:cubicBezTo>
                    <a:pt x="187" y="11"/>
                    <a:pt x="190" y="18"/>
                    <a:pt x="193" y="20"/>
                  </a:cubicBezTo>
                  <a:cubicBezTo>
                    <a:pt x="197" y="23"/>
                    <a:pt x="207" y="26"/>
                    <a:pt x="211" y="29"/>
                  </a:cubicBezTo>
                  <a:cubicBezTo>
                    <a:pt x="214" y="30"/>
                    <a:pt x="220" y="34"/>
                    <a:pt x="222" y="37"/>
                  </a:cubicBezTo>
                  <a:cubicBezTo>
                    <a:pt x="225" y="39"/>
                    <a:pt x="229" y="45"/>
                    <a:pt x="230" y="48"/>
                  </a:cubicBezTo>
                  <a:cubicBezTo>
                    <a:pt x="232" y="53"/>
                    <a:pt x="233" y="64"/>
                    <a:pt x="234" y="70"/>
                  </a:cubicBezTo>
                  <a:cubicBezTo>
                    <a:pt x="234" y="74"/>
                    <a:pt x="234" y="83"/>
                    <a:pt x="236" y="87"/>
                  </a:cubicBezTo>
                  <a:cubicBezTo>
                    <a:pt x="236" y="90"/>
                    <a:pt x="240" y="96"/>
                    <a:pt x="242" y="99"/>
                  </a:cubicBezTo>
                  <a:cubicBezTo>
                    <a:pt x="243" y="102"/>
                    <a:pt x="247" y="109"/>
                    <a:pt x="248" y="1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7" name="Freeform 84">
              <a:extLst>
                <a:ext uri="{FF2B5EF4-FFF2-40B4-BE49-F238E27FC236}">
                  <a16:creationId xmlns:a16="http://schemas.microsoft.com/office/drawing/2014/main" id="{C082837A-7CEC-4B65-ACB5-DEBDD94A5A6A}"/>
                </a:ext>
              </a:extLst>
            </p:cNvPr>
            <p:cNvSpPr>
              <a:spLocks/>
            </p:cNvSpPr>
            <p:nvPr/>
          </p:nvSpPr>
          <p:spPr bwMode="auto">
            <a:xfrm>
              <a:off x="6906635" y="967473"/>
              <a:ext cx="615434" cy="425653"/>
            </a:xfrm>
            <a:custGeom>
              <a:avLst/>
              <a:gdLst/>
              <a:ahLst/>
              <a:cxnLst>
                <a:cxn ang="0">
                  <a:pos x="235" y="9"/>
                </a:cxn>
                <a:cxn ang="0">
                  <a:pos x="230" y="32"/>
                </a:cxn>
                <a:cxn ang="0">
                  <a:pos x="225" y="53"/>
                </a:cxn>
                <a:cxn ang="0">
                  <a:pos x="226" y="88"/>
                </a:cxn>
                <a:cxn ang="0">
                  <a:pos x="216" y="114"/>
                </a:cxn>
                <a:cxn ang="0">
                  <a:pos x="190" y="134"/>
                </a:cxn>
                <a:cxn ang="0">
                  <a:pos x="163" y="145"/>
                </a:cxn>
                <a:cxn ang="0">
                  <a:pos x="146" y="163"/>
                </a:cxn>
                <a:cxn ang="0">
                  <a:pos x="126" y="162"/>
                </a:cxn>
                <a:cxn ang="0">
                  <a:pos x="108" y="161"/>
                </a:cxn>
                <a:cxn ang="0">
                  <a:pos x="88" y="151"/>
                </a:cxn>
                <a:cxn ang="0">
                  <a:pos x="68" y="144"/>
                </a:cxn>
                <a:cxn ang="0">
                  <a:pos x="57" y="136"/>
                </a:cxn>
                <a:cxn ang="0">
                  <a:pos x="43" y="140"/>
                </a:cxn>
                <a:cxn ang="0">
                  <a:pos x="32" y="140"/>
                </a:cxn>
                <a:cxn ang="0">
                  <a:pos x="18" y="136"/>
                </a:cxn>
                <a:cxn ang="0">
                  <a:pos x="8" y="127"/>
                </a:cxn>
                <a:cxn ang="0">
                  <a:pos x="16" y="119"/>
                </a:cxn>
                <a:cxn ang="0">
                  <a:pos x="19" y="106"/>
                </a:cxn>
                <a:cxn ang="0">
                  <a:pos x="12" y="96"/>
                </a:cxn>
                <a:cxn ang="0">
                  <a:pos x="6" y="87"/>
                </a:cxn>
                <a:cxn ang="0">
                  <a:pos x="1" y="79"/>
                </a:cxn>
                <a:cxn ang="0">
                  <a:pos x="3" y="63"/>
                </a:cxn>
                <a:cxn ang="0">
                  <a:pos x="16" y="47"/>
                </a:cxn>
                <a:cxn ang="0">
                  <a:pos x="29" y="43"/>
                </a:cxn>
                <a:cxn ang="0">
                  <a:pos x="45" y="44"/>
                </a:cxn>
                <a:cxn ang="0">
                  <a:pos x="48" y="34"/>
                </a:cxn>
                <a:cxn ang="0">
                  <a:pos x="66" y="33"/>
                </a:cxn>
                <a:cxn ang="0">
                  <a:pos x="82" y="23"/>
                </a:cxn>
                <a:cxn ang="0">
                  <a:pos x="106" y="20"/>
                </a:cxn>
                <a:cxn ang="0">
                  <a:pos x="124" y="11"/>
                </a:cxn>
                <a:cxn ang="0">
                  <a:pos x="149" y="7"/>
                </a:cxn>
                <a:cxn ang="0">
                  <a:pos x="164" y="13"/>
                </a:cxn>
                <a:cxn ang="0">
                  <a:pos x="182" y="4"/>
                </a:cxn>
                <a:cxn ang="0">
                  <a:pos x="200" y="2"/>
                </a:cxn>
                <a:cxn ang="0">
                  <a:pos x="215" y="10"/>
                </a:cxn>
                <a:cxn ang="0">
                  <a:pos x="236" y="4"/>
                </a:cxn>
              </a:cxnLst>
              <a:rect l="0" t="0" r="r" b="b"/>
              <a:pathLst>
                <a:path w="236" h="163">
                  <a:moveTo>
                    <a:pt x="236" y="4"/>
                  </a:moveTo>
                  <a:cubicBezTo>
                    <a:pt x="236" y="6"/>
                    <a:pt x="236" y="8"/>
                    <a:pt x="235" y="9"/>
                  </a:cubicBezTo>
                  <a:cubicBezTo>
                    <a:pt x="235" y="12"/>
                    <a:pt x="233" y="16"/>
                    <a:pt x="232" y="19"/>
                  </a:cubicBezTo>
                  <a:cubicBezTo>
                    <a:pt x="231" y="22"/>
                    <a:pt x="231" y="28"/>
                    <a:pt x="230" y="32"/>
                  </a:cubicBezTo>
                  <a:cubicBezTo>
                    <a:pt x="229" y="35"/>
                    <a:pt x="225" y="41"/>
                    <a:pt x="225" y="44"/>
                  </a:cubicBezTo>
                  <a:cubicBezTo>
                    <a:pt x="224" y="46"/>
                    <a:pt x="225" y="51"/>
                    <a:pt x="225" y="53"/>
                  </a:cubicBezTo>
                  <a:cubicBezTo>
                    <a:pt x="225" y="58"/>
                    <a:pt x="228" y="66"/>
                    <a:pt x="228" y="71"/>
                  </a:cubicBezTo>
                  <a:cubicBezTo>
                    <a:pt x="228" y="75"/>
                    <a:pt x="227" y="84"/>
                    <a:pt x="226" y="88"/>
                  </a:cubicBezTo>
                  <a:cubicBezTo>
                    <a:pt x="225" y="92"/>
                    <a:pt x="224" y="99"/>
                    <a:pt x="222" y="102"/>
                  </a:cubicBezTo>
                  <a:cubicBezTo>
                    <a:pt x="221" y="105"/>
                    <a:pt x="218" y="111"/>
                    <a:pt x="216" y="114"/>
                  </a:cubicBezTo>
                  <a:cubicBezTo>
                    <a:pt x="214" y="117"/>
                    <a:pt x="209" y="122"/>
                    <a:pt x="206" y="124"/>
                  </a:cubicBezTo>
                  <a:cubicBezTo>
                    <a:pt x="202" y="127"/>
                    <a:pt x="194" y="131"/>
                    <a:pt x="190" y="134"/>
                  </a:cubicBezTo>
                  <a:cubicBezTo>
                    <a:pt x="186" y="136"/>
                    <a:pt x="180" y="139"/>
                    <a:pt x="176" y="141"/>
                  </a:cubicBezTo>
                  <a:cubicBezTo>
                    <a:pt x="173" y="142"/>
                    <a:pt x="166" y="143"/>
                    <a:pt x="163" y="145"/>
                  </a:cubicBezTo>
                  <a:cubicBezTo>
                    <a:pt x="159" y="147"/>
                    <a:pt x="153" y="152"/>
                    <a:pt x="151" y="155"/>
                  </a:cubicBezTo>
                  <a:cubicBezTo>
                    <a:pt x="150" y="157"/>
                    <a:pt x="148" y="160"/>
                    <a:pt x="146" y="163"/>
                  </a:cubicBezTo>
                  <a:cubicBezTo>
                    <a:pt x="145" y="163"/>
                    <a:pt x="145" y="163"/>
                    <a:pt x="144" y="163"/>
                  </a:cubicBezTo>
                  <a:cubicBezTo>
                    <a:pt x="140" y="162"/>
                    <a:pt x="131" y="162"/>
                    <a:pt x="126" y="162"/>
                  </a:cubicBezTo>
                  <a:cubicBezTo>
                    <a:pt x="124" y="162"/>
                    <a:pt x="119" y="162"/>
                    <a:pt x="117" y="162"/>
                  </a:cubicBezTo>
                  <a:cubicBezTo>
                    <a:pt x="114" y="162"/>
                    <a:pt x="110" y="162"/>
                    <a:pt x="108" y="161"/>
                  </a:cubicBezTo>
                  <a:cubicBezTo>
                    <a:pt x="105" y="160"/>
                    <a:pt x="100" y="157"/>
                    <a:pt x="97" y="155"/>
                  </a:cubicBezTo>
                  <a:cubicBezTo>
                    <a:pt x="95" y="154"/>
                    <a:pt x="90" y="152"/>
                    <a:pt x="88" y="151"/>
                  </a:cubicBezTo>
                  <a:cubicBezTo>
                    <a:pt x="84" y="149"/>
                    <a:pt x="76" y="147"/>
                    <a:pt x="72" y="146"/>
                  </a:cubicBezTo>
                  <a:cubicBezTo>
                    <a:pt x="71" y="145"/>
                    <a:pt x="69" y="144"/>
                    <a:pt x="68" y="144"/>
                  </a:cubicBezTo>
                  <a:cubicBezTo>
                    <a:pt x="66" y="143"/>
                    <a:pt x="63" y="140"/>
                    <a:pt x="62" y="139"/>
                  </a:cubicBezTo>
                  <a:cubicBezTo>
                    <a:pt x="61" y="138"/>
                    <a:pt x="59" y="136"/>
                    <a:pt x="57" y="136"/>
                  </a:cubicBezTo>
                  <a:cubicBezTo>
                    <a:pt x="55" y="135"/>
                    <a:pt x="51" y="135"/>
                    <a:pt x="49" y="136"/>
                  </a:cubicBezTo>
                  <a:cubicBezTo>
                    <a:pt x="47" y="137"/>
                    <a:pt x="45" y="140"/>
                    <a:pt x="43" y="140"/>
                  </a:cubicBezTo>
                  <a:cubicBezTo>
                    <a:pt x="42" y="140"/>
                    <a:pt x="40" y="140"/>
                    <a:pt x="39" y="140"/>
                  </a:cubicBezTo>
                  <a:cubicBezTo>
                    <a:pt x="37" y="140"/>
                    <a:pt x="34" y="140"/>
                    <a:pt x="32" y="140"/>
                  </a:cubicBezTo>
                  <a:cubicBezTo>
                    <a:pt x="31" y="140"/>
                    <a:pt x="28" y="138"/>
                    <a:pt x="26" y="137"/>
                  </a:cubicBezTo>
                  <a:cubicBezTo>
                    <a:pt x="24" y="137"/>
                    <a:pt x="20" y="136"/>
                    <a:pt x="18" y="136"/>
                  </a:cubicBezTo>
                  <a:cubicBezTo>
                    <a:pt x="16" y="135"/>
                    <a:pt x="13" y="133"/>
                    <a:pt x="12" y="131"/>
                  </a:cubicBezTo>
                  <a:cubicBezTo>
                    <a:pt x="10" y="130"/>
                    <a:pt x="8" y="128"/>
                    <a:pt x="8" y="127"/>
                  </a:cubicBezTo>
                  <a:cubicBezTo>
                    <a:pt x="8" y="125"/>
                    <a:pt x="10" y="123"/>
                    <a:pt x="11" y="122"/>
                  </a:cubicBezTo>
                  <a:cubicBezTo>
                    <a:pt x="12" y="121"/>
                    <a:pt x="15" y="120"/>
                    <a:pt x="16" y="119"/>
                  </a:cubicBezTo>
                  <a:cubicBezTo>
                    <a:pt x="17" y="118"/>
                    <a:pt x="19" y="116"/>
                    <a:pt x="20" y="115"/>
                  </a:cubicBezTo>
                  <a:cubicBezTo>
                    <a:pt x="21" y="113"/>
                    <a:pt x="20" y="108"/>
                    <a:pt x="19" y="106"/>
                  </a:cubicBezTo>
                  <a:cubicBezTo>
                    <a:pt x="18" y="105"/>
                    <a:pt x="15" y="104"/>
                    <a:pt x="14" y="103"/>
                  </a:cubicBezTo>
                  <a:cubicBezTo>
                    <a:pt x="13" y="101"/>
                    <a:pt x="13" y="98"/>
                    <a:pt x="12" y="96"/>
                  </a:cubicBezTo>
                  <a:cubicBezTo>
                    <a:pt x="12" y="95"/>
                    <a:pt x="11" y="92"/>
                    <a:pt x="11" y="91"/>
                  </a:cubicBezTo>
                  <a:cubicBezTo>
                    <a:pt x="10" y="90"/>
                    <a:pt x="7" y="87"/>
                    <a:pt x="6" y="87"/>
                  </a:cubicBezTo>
                  <a:cubicBezTo>
                    <a:pt x="5" y="87"/>
                    <a:pt x="4" y="86"/>
                    <a:pt x="3" y="86"/>
                  </a:cubicBezTo>
                  <a:cubicBezTo>
                    <a:pt x="2" y="84"/>
                    <a:pt x="1" y="81"/>
                    <a:pt x="1" y="79"/>
                  </a:cubicBezTo>
                  <a:cubicBezTo>
                    <a:pt x="0" y="77"/>
                    <a:pt x="0" y="71"/>
                    <a:pt x="1" y="69"/>
                  </a:cubicBezTo>
                  <a:cubicBezTo>
                    <a:pt x="1" y="67"/>
                    <a:pt x="3" y="65"/>
                    <a:pt x="3" y="63"/>
                  </a:cubicBezTo>
                  <a:cubicBezTo>
                    <a:pt x="5" y="61"/>
                    <a:pt x="8" y="57"/>
                    <a:pt x="10" y="55"/>
                  </a:cubicBezTo>
                  <a:cubicBezTo>
                    <a:pt x="11" y="53"/>
                    <a:pt x="14" y="49"/>
                    <a:pt x="16" y="47"/>
                  </a:cubicBezTo>
                  <a:cubicBezTo>
                    <a:pt x="17" y="46"/>
                    <a:pt x="21" y="43"/>
                    <a:pt x="23" y="43"/>
                  </a:cubicBezTo>
                  <a:cubicBezTo>
                    <a:pt x="25" y="42"/>
                    <a:pt x="27" y="42"/>
                    <a:pt x="29" y="43"/>
                  </a:cubicBezTo>
                  <a:cubicBezTo>
                    <a:pt x="30" y="43"/>
                    <a:pt x="33" y="45"/>
                    <a:pt x="34" y="46"/>
                  </a:cubicBezTo>
                  <a:cubicBezTo>
                    <a:pt x="37" y="46"/>
                    <a:pt x="43" y="46"/>
                    <a:pt x="45" y="44"/>
                  </a:cubicBezTo>
                  <a:cubicBezTo>
                    <a:pt x="46" y="43"/>
                    <a:pt x="46" y="40"/>
                    <a:pt x="46" y="39"/>
                  </a:cubicBezTo>
                  <a:cubicBezTo>
                    <a:pt x="46" y="38"/>
                    <a:pt x="47" y="36"/>
                    <a:pt x="48" y="34"/>
                  </a:cubicBezTo>
                  <a:cubicBezTo>
                    <a:pt x="51" y="35"/>
                    <a:pt x="55" y="35"/>
                    <a:pt x="57" y="35"/>
                  </a:cubicBezTo>
                  <a:cubicBezTo>
                    <a:pt x="59" y="35"/>
                    <a:pt x="64" y="34"/>
                    <a:pt x="66" y="33"/>
                  </a:cubicBezTo>
                  <a:cubicBezTo>
                    <a:pt x="68" y="32"/>
                    <a:pt x="72" y="29"/>
                    <a:pt x="74" y="28"/>
                  </a:cubicBezTo>
                  <a:cubicBezTo>
                    <a:pt x="76" y="27"/>
                    <a:pt x="80" y="24"/>
                    <a:pt x="82" y="23"/>
                  </a:cubicBezTo>
                  <a:cubicBezTo>
                    <a:pt x="86" y="21"/>
                    <a:pt x="95" y="19"/>
                    <a:pt x="99" y="19"/>
                  </a:cubicBezTo>
                  <a:cubicBezTo>
                    <a:pt x="101" y="19"/>
                    <a:pt x="104" y="20"/>
                    <a:pt x="106" y="20"/>
                  </a:cubicBezTo>
                  <a:cubicBezTo>
                    <a:pt x="108" y="20"/>
                    <a:pt x="114" y="21"/>
                    <a:pt x="116" y="19"/>
                  </a:cubicBezTo>
                  <a:cubicBezTo>
                    <a:pt x="119" y="18"/>
                    <a:pt x="122" y="13"/>
                    <a:pt x="124" y="11"/>
                  </a:cubicBezTo>
                  <a:cubicBezTo>
                    <a:pt x="127" y="10"/>
                    <a:pt x="134" y="9"/>
                    <a:pt x="138" y="8"/>
                  </a:cubicBezTo>
                  <a:cubicBezTo>
                    <a:pt x="141" y="8"/>
                    <a:pt x="146" y="7"/>
                    <a:pt x="149" y="7"/>
                  </a:cubicBezTo>
                  <a:cubicBezTo>
                    <a:pt x="151" y="7"/>
                    <a:pt x="156" y="8"/>
                    <a:pt x="158" y="9"/>
                  </a:cubicBezTo>
                  <a:cubicBezTo>
                    <a:pt x="159" y="10"/>
                    <a:pt x="162" y="13"/>
                    <a:pt x="164" y="13"/>
                  </a:cubicBezTo>
                  <a:cubicBezTo>
                    <a:pt x="167" y="13"/>
                    <a:pt x="172" y="11"/>
                    <a:pt x="174" y="10"/>
                  </a:cubicBezTo>
                  <a:cubicBezTo>
                    <a:pt x="176" y="9"/>
                    <a:pt x="180" y="6"/>
                    <a:pt x="182" y="4"/>
                  </a:cubicBezTo>
                  <a:cubicBezTo>
                    <a:pt x="183" y="3"/>
                    <a:pt x="187" y="1"/>
                    <a:pt x="189" y="1"/>
                  </a:cubicBezTo>
                  <a:cubicBezTo>
                    <a:pt x="192" y="0"/>
                    <a:pt x="198" y="1"/>
                    <a:pt x="200" y="2"/>
                  </a:cubicBezTo>
                  <a:cubicBezTo>
                    <a:pt x="202" y="3"/>
                    <a:pt x="204" y="8"/>
                    <a:pt x="205" y="9"/>
                  </a:cubicBezTo>
                  <a:cubicBezTo>
                    <a:pt x="208" y="10"/>
                    <a:pt x="212" y="11"/>
                    <a:pt x="215" y="10"/>
                  </a:cubicBezTo>
                  <a:cubicBezTo>
                    <a:pt x="218" y="10"/>
                    <a:pt x="225" y="8"/>
                    <a:pt x="228" y="7"/>
                  </a:cubicBezTo>
                  <a:cubicBezTo>
                    <a:pt x="230" y="6"/>
                    <a:pt x="233" y="5"/>
                    <a:pt x="236"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8" name="Freeform 85">
              <a:extLst>
                <a:ext uri="{FF2B5EF4-FFF2-40B4-BE49-F238E27FC236}">
                  <a16:creationId xmlns:a16="http://schemas.microsoft.com/office/drawing/2014/main" id="{3E43AFD6-7D82-4DE9-9C8B-C85405C9F770}"/>
                </a:ext>
              </a:extLst>
            </p:cNvPr>
            <p:cNvSpPr>
              <a:spLocks/>
            </p:cNvSpPr>
            <p:nvPr/>
          </p:nvSpPr>
          <p:spPr bwMode="auto">
            <a:xfrm>
              <a:off x="6513518" y="1455481"/>
              <a:ext cx="187071" cy="197915"/>
            </a:xfrm>
            <a:custGeom>
              <a:avLst/>
              <a:gdLst/>
              <a:ahLst/>
              <a:cxnLst>
                <a:cxn ang="0">
                  <a:pos x="67" y="64"/>
                </a:cxn>
                <a:cxn ang="0">
                  <a:pos x="71" y="54"/>
                </a:cxn>
                <a:cxn ang="0">
                  <a:pos x="69" y="44"/>
                </a:cxn>
                <a:cxn ang="0">
                  <a:pos x="66" y="36"/>
                </a:cxn>
                <a:cxn ang="0">
                  <a:pos x="67" y="23"/>
                </a:cxn>
                <a:cxn ang="0">
                  <a:pos x="65" y="16"/>
                </a:cxn>
                <a:cxn ang="0">
                  <a:pos x="60" y="13"/>
                </a:cxn>
                <a:cxn ang="0">
                  <a:pos x="54" y="9"/>
                </a:cxn>
                <a:cxn ang="0">
                  <a:pos x="51" y="5"/>
                </a:cxn>
                <a:cxn ang="0">
                  <a:pos x="43" y="4"/>
                </a:cxn>
                <a:cxn ang="0">
                  <a:pos x="39" y="0"/>
                </a:cxn>
                <a:cxn ang="0">
                  <a:pos x="32" y="4"/>
                </a:cxn>
                <a:cxn ang="0">
                  <a:pos x="24" y="11"/>
                </a:cxn>
                <a:cxn ang="0">
                  <a:pos x="15" y="17"/>
                </a:cxn>
                <a:cxn ang="0">
                  <a:pos x="7" y="27"/>
                </a:cxn>
                <a:cxn ang="0">
                  <a:pos x="2" y="36"/>
                </a:cxn>
                <a:cxn ang="0">
                  <a:pos x="1" y="45"/>
                </a:cxn>
                <a:cxn ang="0">
                  <a:pos x="0" y="53"/>
                </a:cxn>
                <a:cxn ang="0">
                  <a:pos x="3" y="60"/>
                </a:cxn>
                <a:cxn ang="0">
                  <a:pos x="11" y="60"/>
                </a:cxn>
                <a:cxn ang="0">
                  <a:pos x="20" y="59"/>
                </a:cxn>
                <a:cxn ang="0">
                  <a:pos x="24" y="63"/>
                </a:cxn>
                <a:cxn ang="0">
                  <a:pos x="30" y="71"/>
                </a:cxn>
                <a:cxn ang="0">
                  <a:pos x="37" y="76"/>
                </a:cxn>
                <a:cxn ang="0">
                  <a:pos x="43" y="74"/>
                </a:cxn>
                <a:cxn ang="0">
                  <a:pos x="50" y="68"/>
                </a:cxn>
                <a:cxn ang="0">
                  <a:pos x="61" y="69"/>
                </a:cxn>
                <a:cxn ang="0">
                  <a:pos x="67" y="64"/>
                </a:cxn>
              </a:cxnLst>
              <a:rect l="0" t="0" r="r" b="b"/>
              <a:pathLst>
                <a:path w="71" h="76">
                  <a:moveTo>
                    <a:pt x="67" y="64"/>
                  </a:moveTo>
                  <a:cubicBezTo>
                    <a:pt x="68" y="61"/>
                    <a:pt x="71" y="57"/>
                    <a:pt x="71" y="54"/>
                  </a:cubicBezTo>
                  <a:cubicBezTo>
                    <a:pt x="71" y="51"/>
                    <a:pt x="70" y="46"/>
                    <a:pt x="69" y="44"/>
                  </a:cubicBezTo>
                  <a:cubicBezTo>
                    <a:pt x="68" y="42"/>
                    <a:pt x="66" y="38"/>
                    <a:pt x="66" y="36"/>
                  </a:cubicBezTo>
                  <a:cubicBezTo>
                    <a:pt x="66" y="33"/>
                    <a:pt x="67" y="26"/>
                    <a:pt x="67" y="23"/>
                  </a:cubicBezTo>
                  <a:cubicBezTo>
                    <a:pt x="67" y="21"/>
                    <a:pt x="67" y="17"/>
                    <a:pt x="65" y="16"/>
                  </a:cubicBezTo>
                  <a:cubicBezTo>
                    <a:pt x="64" y="14"/>
                    <a:pt x="61" y="14"/>
                    <a:pt x="60" y="13"/>
                  </a:cubicBezTo>
                  <a:cubicBezTo>
                    <a:pt x="58" y="12"/>
                    <a:pt x="55" y="10"/>
                    <a:pt x="54" y="9"/>
                  </a:cubicBezTo>
                  <a:cubicBezTo>
                    <a:pt x="53" y="8"/>
                    <a:pt x="52" y="5"/>
                    <a:pt x="51" y="5"/>
                  </a:cubicBezTo>
                  <a:cubicBezTo>
                    <a:pt x="49" y="4"/>
                    <a:pt x="45" y="5"/>
                    <a:pt x="43" y="4"/>
                  </a:cubicBezTo>
                  <a:cubicBezTo>
                    <a:pt x="41" y="4"/>
                    <a:pt x="40" y="0"/>
                    <a:pt x="39" y="0"/>
                  </a:cubicBezTo>
                  <a:cubicBezTo>
                    <a:pt x="37" y="0"/>
                    <a:pt x="34" y="3"/>
                    <a:pt x="32" y="4"/>
                  </a:cubicBezTo>
                  <a:cubicBezTo>
                    <a:pt x="30" y="5"/>
                    <a:pt x="26" y="9"/>
                    <a:pt x="24" y="11"/>
                  </a:cubicBezTo>
                  <a:cubicBezTo>
                    <a:pt x="22" y="12"/>
                    <a:pt x="17" y="15"/>
                    <a:pt x="15" y="17"/>
                  </a:cubicBezTo>
                  <a:cubicBezTo>
                    <a:pt x="13" y="19"/>
                    <a:pt x="9" y="24"/>
                    <a:pt x="7" y="27"/>
                  </a:cubicBezTo>
                  <a:cubicBezTo>
                    <a:pt x="6" y="29"/>
                    <a:pt x="3" y="34"/>
                    <a:pt x="2" y="36"/>
                  </a:cubicBezTo>
                  <a:cubicBezTo>
                    <a:pt x="1" y="38"/>
                    <a:pt x="1" y="43"/>
                    <a:pt x="1" y="45"/>
                  </a:cubicBezTo>
                  <a:cubicBezTo>
                    <a:pt x="1" y="47"/>
                    <a:pt x="0" y="51"/>
                    <a:pt x="0" y="53"/>
                  </a:cubicBezTo>
                  <a:cubicBezTo>
                    <a:pt x="0" y="55"/>
                    <a:pt x="1" y="59"/>
                    <a:pt x="3" y="60"/>
                  </a:cubicBezTo>
                  <a:cubicBezTo>
                    <a:pt x="4" y="61"/>
                    <a:pt x="9" y="60"/>
                    <a:pt x="11" y="60"/>
                  </a:cubicBezTo>
                  <a:cubicBezTo>
                    <a:pt x="13" y="59"/>
                    <a:pt x="18" y="58"/>
                    <a:pt x="20" y="59"/>
                  </a:cubicBezTo>
                  <a:cubicBezTo>
                    <a:pt x="21" y="60"/>
                    <a:pt x="23" y="62"/>
                    <a:pt x="24" y="63"/>
                  </a:cubicBezTo>
                  <a:cubicBezTo>
                    <a:pt x="25" y="65"/>
                    <a:pt x="28" y="69"/>
                    <a:pt x="30" y="71"/>
                  </a:cubicBezTo>
                  <a:cubicBezTo>
                    <a:pt x="31" y="72"/>
                    <a:pt x="35" y="76"/>
                    <a:pt x="37" y="76"/>
                  </a:cubicBezTo>
                  <a:cubicBezTo>
                    <a:pt x="38" y="76"/>
                    <a:pt x="41" y="74"/>
                    <a:pt x="43" y="74"/>
                  </a:cubicBezTo>
                  <a:cubicBezTo>
                    <a:pt x="45" y="73"/>
                    <a:pt x="48" y="69"/>
                    <a:pt x="50" y="68"/>
                  </a:cubicBezTo>
                  <a:cubicBezTo>
                    <a:pt x="53" y="67"/>
                    <a:pt x="59" y="70"/>
                    <a:pt x="61" y="69"/>
                  </a:cubicBezTo>
                  <a:cubicBezTo>
                    <a:pt x="63" y="69"/>
                    <a:pt x="66" y="65"/>
                    <a:pt x="67" y="6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9" name="Freeform 86">
              <a:extLst>
                <a:ext uri="{FF2B5EF4-FFF2-40B4-BE49-F238E27FC236}">
                  <a16:creationId xmlns:a16="http://schemas.microsoft.com/office/drawing/2014/main" id="{2C22F714-3CB4-4E09-916A-C61E7504582C}"/>
                </a:ext>
              </a:extLst>
            </p:cNvPr>
            <p:cNvSpPr>
              <a:spLocks/>
            </p:cNvSpPr>
            <p:nvPr/>
          </p:nvSpPr>
          <p:spPr bwMode="auto">
            <a:xfrm>
              <a:off x="6096000" y="1084054"/>
              <a:ext cx="618144" cy="441920"/>
            </a:xfrm>
            <a:custGeom>
              <a:avLst/>
              <a:gdLst/>
              <a:ahLst/>
              <a:cxnLst>
                <a:cxn ang="0">
                  <a:pos x="235" y="121"/>
                </a:cxn>
                <a:cxn ang="0">
                  <a:pos x="215" y="124"/>
                </a:cxn>
                <a:cxn ang="0">
                  <a:pos x="206" y="119"/>
                </a:cxn>
                <a:cxn ang="0">
                  <a:pos x="193" y="120"/>
                </a:cxn>
                <a:cxn ang="0">
                  <a:pos x="186" y="112"/>
                </a:cxn>
                <a:cxn ang="0">
                  <a:pos x="181" y="102"/>
                </a:cxn>
                <a:cxn ang="0">
                  <a:pos x="176" y="96"/>
                </a:cxn>
                <a:cxn ang="0">
                  <a:pos x="170" y="92"/>
                </a:cxn>
                <a:cxn ang="0">
                  <a:pos x="149" y="94"/>
                </a:cxn>
                <a:cxn ang="0">
                  <a:pos x="140" y="103"/>
                </a:cxn>
                <a:cxn ang="0">
                  <a:pos x="123" y="103"/>
                </a:cxn>
                <a:cxn ang="0">
                  <a:pos x="112" y="113"/>
                </a:cxn>
                <a:cxn ang="0">
                  <a:pos x="112" y="120"/>
                </a:cxn>
                <a:cxn ang="0">
                  <a:pos x="109" y="125"/>
                </a:cxn>
                <a:cxn ang="0">
                  <a:pos x="112" y="130"/>
                </a:cxn>
                <a:cxn ang="0">
                  <a:pos x="111" y="135"/>
                </a:cxn>
                <a:cxn ang="0">
                  <a:pos x="91" y="144"/>
                </a:cxn>
                <a:cxn ang="0">
                  <a:pos x="69" y="162"/>
                </a:cxn>
                <a:cxn ang="0">
                  <a:pos x="45" y="169"/>
                </a:cxn>
                <a:cxn ang="0">
                  <a:pos x="24" y="164"/>
                </a:cxn>
                <a:cxn ang="0">
                  <a:pos x="7" y="155"/>
                </a:cxn>
                <a:cxn ang="0">
                  <a:pos x="17" y="142"/>
                </a:cxn>
                <a:cxn ang="0">
                  <a:pos x="48" y="113"/>
                </a:cxn>
                <a:cxn ang="0">
                  <a:pos x="65" y="100"/>
                </a:cxn>
                <a:cxn ang="0">
                  <a:pos x="81" y="85"/>
                </a:cxn>
                <a:cxn ang="0">
                  <a:pos x="96" y="80"/>
                </a:cxn>
                <a:cxn ang="0">
                  <a:pos x="120" y="77"/>
                </a:cxn>
                <a:cxn ang="0">
                  <a:pos x="128" y="61"/>
                </a:cxn>
                <a:cxn ang="0">
                  <a:pos x="140" y="53"/>
                </a:cxn>
                <a:cxn ang="0">
                  <a:pos x="157" y="35"/>
                </a:cxn>
                <a:cxn ang="0">
                  <a:pos x="168" y="28"/>
                </a:cxn>
                <a:cxn ang="0">
                  <a:pos x="171" y="12"/>
                </a:cxn>
                <a:cxn ang="0">
                  <a:pos x="179" y="0"/>
                </a:cxn>
                <a:cxn ang="0">
                  <a:pos x="192" y="10"/>
                </a:cxn>
                <a:cxn ang="0">
                  <a:pos x="208" y="33"/>
                </a:cxn>
                <a:cxn ang="0">
                  <a:pos x="224" y="51"/>
                </a:cxn>
                <a:cxn ang="0">
                  <a:pos x="225" y="62"/>
                </a:cxn>
                <a:cxn ang="0">
                  <a:pos x="223" y="78"/>
                </a:cxn>
                <a:cxn ang="0">
                  <a:pos x="224" y="95"/>
                </a:cxn>
                <a:cxn ang="0">
                  <a:pos x="235" y="115"/>
                </a:cxn>
              </a:cxnLst>
              <a:rect l="0" t="0" r="r" b="b"/>
              <a:pathLst>
                <a:path w="236" h="169">
                  <a:moveTo>
                    <a:pt x="236" y="120"/>
                  </a:moveTo>
                  <a:cubicBezTo>
                    <a:pt x="236" y="120"/>
                    <a:pt x="235" y="121"/>
                    <a:pt x="235" y="121"/>
                  </a:cubicBezTo>
                  <a:cubicBezTo>
                    <a:pt x="232" y="122"/>
                    <a:pt x="226" y="122"/>
                    <a:pt x="223" y="122"/>
                  </a:cubicBezTo>
                  <a:cubicBezTo>
                    <a:pt x="221" y="122"/>
                    <a:pt x="217" y="124"/>
                    <a:pt x="215" y="124"/>
                  </a:cubicBezTo>
                  <a:cubicBezTo>
                    <a:pt x="213" y="124"/>
                    <a:pt x="209" y="123"/>
                    <a:pt x="208" y="122"/>
                  </a:cubicBezTo>
                  <a:cubicBezTo>
                    <a:pt x="207" y="122"/>
                    <a:pt x="206" y="119"/>
                    <a:pt x="206" y="119"/>
                  </a:cubicBezTo>
                  <a:cubicBezTo>
                    <a:pt x="204" y="118"/>
                    <a:pt x="199" y="119"/>
                    <a:pt x="197" y="119"/>
                  </a:cubicBezTo>
                  <a:cubicBezTo>
                    <a:pt x="196" y="119"/>
                    <a:pt x="194" y="120"/>
                    <a:pt x="193" y="120"/>
                  </a:cubicBezTo>
                  <a:cubicBezTo>
                    <a:pt x="192" y="119"/>
                    <a:pt x="191" y="117"/>
                    <a:pt x="191" y="116"/>
                  </a:cubicBezTo>
                  <a:cubicBezTo>
                    <a:pt x="190" y="115"/>
                    <a:pt x="187" y="113"/>
                    <a:pt x="186" y="112"/>
                  </a:cubicBezTo>
                  <a:cubicBezTo>
                    <a:pt x="185" y="111"/>
                    <a:pt x="184" y="109"/>
                    <a:pt x="183" y="107"/>
                  </a:cubicBezTo>
                  <a:cubicBezTo>
                    <a:pt x="182" y="106"/>
                    <a:pt x="182" y="103"/>
                    <a:pt x="181" y="102"/>
                  </a:cubicBezTo>
                  <a:cubicBezTo>
                    <a:pt x="181" y="101"/>
                    <a:pt x="180" y="99"/>
                    <a:pt x="179" y="98"/>
                  </a:cubicBezTo>
                  <a:cubicBezTo>
                    <a:pt x="178" y="97"/>
                    <a:pt x="176" y="97"/>
                    <a:pt x="176" y="96"/>
                  </a:cubicBezTo>
                  <a:cubicBezTo>
                    <a:pt x="175" y="95"/>
                    <a:pt x="177" y="92"/>
                    <a:pt x="176" y="92"/>
                  </a:cubicBezTo>
                  <a:cubicBezTo>
                    <a:pt x="175" y="91"/>
                    <a:pt x="171" y="92"/>
                    <a:pt x="170" y="92"/>
                  </a:cubicBezTo>
                  <a:cubicBezTo>
                    <a:pt x="167" y="92"/>
                    <a:pt x="160" y="92"/>
                    <a:pt x="157" y="92"/>
                  </a:cubicBezTo>
                  <a:cubicBezTo>
                    <a:pt x="155" y="92"/>
                    <a:pt x="151" y="93"/>
                    <a:pt x="149" y="94"/>
                  </a:cubicBezTo>
                  <a:cubicBezTo>
                    <a:pt x="148" y="95"/>
                    <a:pt x="145" y="97"/>
                    <a:pt x="144" y="98"/>
                  </a:cubicBezTo>
                  <a:cubicBezTo>
                    <a:pt x="143" y="99"/>
                    <a:pt x="141" y="102"/>
                    <a:pt x="140" y="103"/>
                  </a:cubicBezTo>
                  <a:cubicBezTo>
                    <a:pt x="138" y="104"/>
                    <a:pt x="132" y="103"/>
                    <a:pt x="130" y="103"/>
                  </a:cubicBezTo>
                  <a:cubicBezTo>
                    <a:pt x="128" y="103"/>
                    <a:pt x="124" y="102"/>
                    <a:pt x="123" y="103"/>
                  </a:cubicBezTo>
                  <a:cubicBezTo>
                    <a:pt x="121" y="103"/>
                    <a:pt x="118" y="106"/>
                    <a:pt x="117" y="108"/>
                  </a:cubicBezTo>
                  <a:cubicBezTo>
                    <a:pt x="115" y="109"/>
                    <a:pt x="113" y="112"/>
                    <a:pt x="112" y="113"/>
                  </a:cubicBezTo>
                  <a:cubicBezTo>
                    <a:pt x="112" y="114"/>
                    <a:pt x="109" y="116"/>
                    <a:pt x="110" y="118"/>
                  </a:cubicBezTo>
                  <a:cubicBezTo>
                    <a:pt x="110" y="119"/>
                    <a:pt x="112" y="120"/>
                    <a:pt x="112" y="120"/>
                  </a:cubicBezTo>
                  <a:cubicBezTo>
                    <a:pt x="113" y="121"/>
                    <a:pt x="113" y="122"/>
                    <a:pt x="112" y="123"/>
                  </a:cubicBezTo>
                  <a:cubicBezTo>
                    <a:pt x="112" y="124"/>
                    <a:pt x="110" y="124"/>
                    <a:pt x="109" y="125"/>
                  </a:cubicBezTo>
                  <a:cubicBezTo>
                    <a:pt x="108" y="126"/>
                    <a:pt x="108" y="127"/>
                    <a:pt x="108" y="128"/>
                  </a:cubicBezTo>
                  <a:cubicBezTo>
                    <a:pt x="109" y="129"/>
                    <a:pt x="111" y="129"/>
                    <a:pt x="112" y="130"/>
                  </a:cubicBezTo>
                  <a:cubicBezTo>
                    <a:pt x="112" y="130"/>
                    <a:pt x="112" y="131"/>
                    <a:pt x="112" y="132"/>
                  </a:cubicBezTo>
                  <a:cubicBezTo>
                    <a:pt x="112" y="133"/>
                    <a:pt x="111" y="135"/>
                    <a:pt x="111" y="135"/>
                  </a:cubicBezTo>
                  <a:cubicBezTo>
                    <a:pt x="109" y="137"/>
                    <a:pt x="103" y="137"/>
                    <a:pt x="101" y="138"/>
                  </a:cubicBezTo>
                  <a:cubicBezTo>
                    <a:pt x="98" y="139"/>
                    <a:pt x="94" y="143"/>
                    <a:pt x="91" y="144"/>
                  </a:cubicBezTo>
                  <a:cubicBezTo>
                    <a:pt x="89" y="146"/>
                    <a:pt x="85" y="150"/>
                    <a:pt x="82" y="152"/>
                  </a:cubicBezTo>
                  <a:cubicBezTo>
                    <a:pt x="79" y="155"/>
                    <a:pt x="72" y="160"/>
                    <a:pt x="69" y="162"/>
                  </a:cubicBezTo>
                  <a:cubicBezTo>
                    <a:pt x="66" y="164"/>
                    <a:pt x="59" y="168"/>
                    <a:pt x="56" y="169"/>
                  </a:cubicBezTo>
                  <a:cubicBezTo>
                    <a:pt x="53" y="169"/>
                    <a:pt x="48" y="169"/>
                    <a:pt x="45" y="169"/>
                  </a:cubicBezTo>
                  <a:cubicBezTo>
                    <a:pt x="42" y="168"/>
                    <a:pt x="36" y="167"/>
                    <a:pt x="32" y="166"/>
                  </a:cubicBezTo>
                  <a:cubicBezTo>
                    <a:pt x="30" y="165"/>
                    <a:pt x="26" y="165"/>
                    <a:pt x="24" y="164"/>
                  </a:cubicBezTo>
                  <a:cubicBezTo>
                    <a:pt x="22" y="163"/>
                    <a:pt x="19" y="160"/>
                    <a:pt x="17" y="159"/>
                  </a:cubicBezTo>
                  <a:cubicBezTo>
                    <a:pt x="15" y="157"/>
                    <a:pt x="10" y="156"/>
                    <a:pt x="7" y="155"/>
                  </a:cubicBezTo>
                  <a:cubicBezTo>
                    <a:pt x="5" y="155"/>
                    <a:pt x="2" y="153"/>
                    <a:pt x="0" y="152"/>
                  </a:cubicBezTo>
                  <a:cubicBezTo>
                    <a:pt x="3" y="151"/>
                    <a:pt x="14" y="145"/>
                    <a:pt x="17" y="142"/>
                  </a:cubicBezTo>
                  <a:cubicBezTo>
                    <a:pt x="23" y="138"/>
                    <a:pt x="33" y="128"/>
                    <a:pt x="38" y="124"/>
                  </a:cubicBezTo>
                  <a:cubicBezTo>
                    <a:pt x="41" y="121"/>
                    <a:pt x="45" y="115"/>
                    <a:pt x="48" y="113"/>
                  </a:cubicBezTo>
                  <a:cubicBezTo>
                    <a:pt x="51" y="112"/>
                    <a:pt x="56" y="110"/>
                    <a:pt x="58" y="108"/>
                  </a:cubicBezTo>
                  <a:cubicBezTo>
                    <a:pt x="60" y="107"/>
                    <a:pt x="63" y="102"/>
                    <a:pt x="65" y="100"/>
                  </a:cubicBezTo>
                  <a:cubicBezTo>
                    <a:pt x="66" y="98"/>
                    <a:pt x="70" y="95"/>
                    <a:pt x="72" y="93"/>
                  </a:cubicBezTo>
                  <a:cubicBezTo>
                    <a:pt x="74" y="91"/>
                    <a:pt x="79" y="87"/>
                    <a:pt x="81" y="85"/>
                  </a:cubicBezTo>
                  <a:cubicBezTo>
                    <a:pt x="82" y="84"/>
                    <a:pt x="85" y="81"/>
                    <a:pt x="87" y="80"/>
                  </a:cubicBezTo>
                  <a:cubicBezTo>
                    <a:pt x="88" y="81"/>
                    <a:pt x="93" y="80"/>
                    <a:pt x="96" y="80"/>
                  </a:cubicBezTo>
                  <a:cubicBezTo>
                    <a:pt x="99" y="80"/>
                    <a:pt x="107" y="81"/>
                    <a:pt x="111" y="80"/>
                  </a:cubicBezTo>
                  <a:cubicBezTo>
                    <a:pt x="113" y="79"/>
                    <a:pt x="118" y="78"/>
                    <a:pt x="120" y="77"/>
                  </a:cubicBezTo>
                  <a:cubicBezTo>
                    <a:pt x="122" y="75"/>
                    <a:pt x="123" y="71"/>
                    <a:pt x="124" y="69"/>
                  </a:cubicBezTo>
                  <a:cubicBezTo>
                    <a:pt x="125" y="67"/>
                    <a:pt x="127" y="63"/>
                    <a:pt x="128" y="61"/>
                  </a:cubicBezTo>
                  <a:cubicBezTo>
                    <a:pt x="130" y="59"/>
                    <a:pt x="133" y="56"/>
                    <a:pt x="135" y="55"/>
                  </a:cubicBezTo>
                  <a:cubicBezTo>
                    <a:pt x="136" y="54"/>
                    <a:pt x="139" y="54"/>
                    <a:pt x="140" y="53"/>
                  </a:cubicBezTo>
                  <a:cubicBezTo>
                    <a:pt x="143" y="51"/>
                    <a:pt x="146" y="45"/>
                    <a:pt x="149" y="43"/>
                  </a:cubicBezTo>
                  <a:cubicBezTo>
                    <a:pt x="151" y="41"/>
                    <a:pt x="155" y="37"/>
                    <a:pt x="157" y="35"/>
                  </a:cubicBezTo>
                  <a:cubicBezTo>
                    <a:pt x="159" y="34"/>
                    <a:pt x="161" y="31"/>
                    <a:pt x="163" y="30"/>
                  </a:cubicBezTo>
                  <a:cubicBezTo>
                    <a:pt x="164" y="29"/>
                    <a:pt x="167" y="29"/>
                    <a:pt x="168" y="28"/>
                  </a:cubicBezTo>
                  <a:cubicBezTo>
                    <a:pt x="169" y="26"/>
                    <a:pt x="171" y="22"/>
                    <a:pt x="171" y="20"/>
                  </a:cubicBezTo>
                  <a:cubicBezTo>
                    <a:pt x="172" y="18"/>
                    <a:pt x="170" y="14"/>
                    <a:pt x="171" y="12"/>
                  </a:cubicBezTo>
                  <a:cubicBezTo>
                    <a:pt x="171" y="9"/>
                    <a:pt x="173" y="5"/>
                    <a:pt x="174" y="3"/>
                  </a:cubicBezTo>
                  <a:cubicBezTo>
                    <a:pt x="175" y="2"/>
                    <a:pt x="178" y="1"/>
                    <a:pt x="179" y="0"/>
                  </a:cubicBezTo>
                  <a:cubicBezTo>
                    <a:pt x="180" y="1"/>
                    <a:pt x="182" y="2"/>
                    <a:pt x="182" y="3"/>
                  </a:cubicBezTo>
                  <a:cubicBezTo>
                    <a:pt x="185" y="4"/>
                    <a:pt x="190" y="8"/>
                    <a:pt x="192" y="10"/>
                  </a:cubicBezTo>
                  <a:cubicBezTo>
                    <a:pt x="194" y="12"/>
                    <a:pt x="199" y="17"/>
                    <a:pt x="200" y="19"/>
                  </a:cubicBezTo>
                  <a:cubicBezTo>
                    <a:pt x="203" y="22"/>
                    <a:pt x="206" y="30"/>
                    <a:pt x="208" y="33"/>
                  </a:cubicBezTo>
                  <a:cubicBezTo>
                    <a:pt x="209" y="36"/>
                    <a:pt x="212" y="42"/>
                    <a:pt x="214" y="45"/>
                  </a:cubicBezTo>
                  <a:cubicBezTo>
                    <a:pt x="216" y="47"/>
                    <a:pt x="222" y="49"/>
                    <a:pt x="224" y="51"/>
                  </a:cubicBezTo>
                  <a:cubicBezTo>
                    <a:pt x="225" y="52"/>
                    <a:pt x="228" y="53"/>
                    <a:pt x="229" y="55"/>
                  </a:cubicBezTo>
                  <a:cubicBezTo>
                    <a:pt x="229" y="57"/>
                    <a:pt x="226" y="60"/>
                    <a:pt x="225" y="62"/>
                  </a:cubicBezTo>
                  <a:cubicBezTo>
                    <a:pt x="225" y="64"/>
                    <a:pt x="225" y="69"/>
                    <a:pt x="225" y="71"/>
                  </a:cubicBezTo>
                  <a:cubicBezTo>
                    <a:pt x="225" y="73"/>
                    <a:pt x="223" y="76"/>
                    <a:pt x="223" y="78"/>
                  </a:cubicBezTo>
                  <a:cubicBezTo>
                    <a:pt x="223" y="80"/>
                    <a:pt x="225" y="85"/>
                    <a:pt x="225" y="87"/>
                  </a:cubicBezTo>
                  <a:cubicBezTo>
                    <a:pt x="225" y="89"/>
                    <a:pt x="224" y="93"/>
                    <a:pt x="224" y="95"/>
                  </a:cubicBezTo>
                  <a:cubicBezTo>
                    <a:pt x="225" y="98"/>
                    <a:pt x="228" y="102"/>
                    <a:pt x="229" y="104"/>
                  </a:cubicBezTo>
                  <a:cubicBezTo>
                    <a:pt x="231" y="107"/>
                    <a:pt x="234" y="112"/>
                    <a:pt x="235" y="115"/>
                  </a:cubicBezTo>
                  <a:cubicBezTo>
                    <a:pt x="235" y="116"/>
                    <a:pt x="236" y="118"/>
                    <a:pt x="236" y="1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0" name="Freeform 87">
              <a:extLst>
                <a:ext uri="{FF2B5EF4-FFF2-40B4-BE49-F238E27FC236}">
                  <a16:creationId xmlns:a16="http://schemas.microsoft.com/office/drawing/2014/main" id="{5346F92B-D685-493B-B07F-11AEB845BE7A}"/>
                </a:ext>
              </a:extLst>
            </p:cNvPr>
            <p:cNvSpPr>
              <a:spLocks/>
            </p:cNvSpPr>
            <p:nvPr/>
          </p:nvSpPr>
          <p:spPr bwMode="auto">
            <a:xfrm>
              <a:off x="6565030" y="915962"/>
              <a:ext cx="466319" cy="482586"/>
            </a:xfrm>
            <a:custGeom>
              <a:avLst/>
              <a:gdLst/>
              <a:ahLst/>
              <a:cxnLst>
                <a:cxn ang="0">
                  <a:pos x="177" y="59"/>
                </a:cxn>
                <a:cxn ang="0">
                  <a:pos x="165" y="66"/>
                </a:cxn>
                <a:cxn ang="0">
                  <a:pos x="154" y="63"/>
                </a:cxn>
                <a:cxn ang="0">
                  <a:pos x="141" y="75"/>
                </a:cxn>
                <a:cxn ang="0">
                  <a:pos x="132" y="89"/>
                </a:cxn>
                <a:cxn ang="0">
                  <a:pos x="134" y="106"/>
                </a:cxn>
                <a:cxn ang="0">
                  <a:pos x="127" y="110"/>
                </a:cxn>
                <a:cxn ang="0">
                  <a:pos x="125" y="123"/>
                </a:cxn>
                <a:cxn ang="0">
                  <a:pos x="131" y="129"/>
                </a:cxn>
                <a:cxn ang="0">
                  <a:pos x="130" y="136"/>
                </a:cxn>
                <a:cxn ang="0">
                  <a:pos x="118" y="134"/>
                </a:cxn>
                <a:cxn ang="0">
                  <a:pos x="113" y="143"/>
                </a:cxn>
                <a:cxn ang="0">
                  <a:pos x="105" y="156"/>
                </a:cxn>
                <a:cxn ang="0">
                  <a:pos x="94" y="161"/>
                </a:cxn>
                <a:cxn ang="0">
                  <a:pos x="75" y="170"/>
                </a:cxn>
                <a:cxn ang="0">
                  <a:pos x="62" y="183"/>
                </a:cxn>
                <a:cxn ang="0">
                  <a:pos x="56" y="180"/>
                </a:cxn>
                <a:cxn ang="0">
                  <a:pos x="45" y="160"/>
                </a:cxn>
                <a:cxn ang="0">
                  <a:pos x="44" y="143"/>
                </a:cxn>
                <a:cxn ang="0">
                  <a:pos x="46" y="127"/>
                </a:cxn>
                <a:cxn ang="0">
                  <a:pos x="45" y="116"/>
                </a:cxn>
                <a:cxn ang="0">
                  <a:pos x="29" y="98"/>
                </a:cxn>
                <a:cxn ang="0">
                  <a:pos x="13" y="75"/>
                </a:cxn>
                <a:cxn ang="0">
                  <a:pos x="0" y="65"/>
                </a:cxn>
                <a:cxn ang="0">
                  <a:pos x="3" y="56"/>
                </a:cxn>
                <a:cxn ang="0">
                  <a:pos x="16" y="50"/>
                </a:cxn>
                <a:cxn ang="0">
                  <a:pos x="35" y="38"/>
                </a:cxn>
                <a:cxn ang="0">
                  <a:pos x="43" y="25"/>
                </a:cxn>
                <a:cxn ang="0">
                  <a:pos x="54" y="15"/>
                </a:cxn>
                <a:cxn ang="0">
                  <a:pos x="55" y="13"/>
                </a:cxn>
                <a:cxn ang="0">
                  <a:pos x="66" y="4"/>
                </a:cxn>
                <a:cxn ang="0">
                  <a:pos x="93" y="1"/>
                </a:cxn>
                <a:cxn ang="0">
                  <a:pos x="136" y="24"/>
                </a:cxn>
                <a:cxn ang="0">
                  <a:pos x="166" y="48"/>
                </a:cxn>
                <a:cxn ang="0">
                  <a:pos x="179" y="54"/>
                </a:cxn>
              </a:cxnLst>
              <a:rect l="0" t="0" r="r" b="b"/>
              <a:pathLst>
                <a:path w="179" h="185">
                  <a:moveTo>
                    <a:pt x="179" y="54"/>
                  </a:moveTo>
                  <a:cubicBezTo>
                    <a:pt x="178" y="56"/>
                    <a:pt x="177" y="58"/>
                    <a:pt x="177" y="59"/>
                  </a:cubicBezTo>
                  <a:cubicBezTo>
                    <a:pt x="177" y="60"/>
                    <a:pt x="177" y="63"/>
                    <a:pt x="176" y="64"/>
                  </a:cubicBezTo>
                  <a:cubicBezTo>
                    <a:pt x="174" y="66"/>
                    <a:pt x="168" y="66"/>
                    <a:pt x="165" y="66"/>
                  </a:cubicBezTo>
                  <a:cubicBezTo>
                    <a:pt x="164" y="65"/>
                    <a:pt x="161" y="63"/>
                    <a:pt x="160" y="63"/>
                  </a:cubicBezTo>
                  <a:cubicBezTo>
                    <a:pt x="158" y="62"/>
                    <a:pt x="156" y="62"/>
                    <a:pt x="154" y="63"/>
                  </a:cubicBezTo>
                  <a:cubicBezTo>
                    <a:pt x="152" y="63"/>
                    <a:pt x="148" y="66"/>
                    <a:pt x="147" y="67"/>
                  </a:cubicBezTo>
                  <a:cubicBezTo>
                    <a:pt x="145" y="69"/>
                    <a:pt x="142" y="73"/>
                    <a:pt x="141" y="75"/>
                  </a:cubicBezTo>
                  <a:cubicBezTo>
                    <a:pt x="139" y="77"/>
                    <a:pt x="136" y="81"/>
                    <a:pt x="134" y="83"/>
                  </a:cubicBezTo>
                  <a:cubicBezTo>
                    <a:pt x="134" y="85"/>
                    <a:pt x="132" y="87"/>
                    <a:pt x="132" y="89"/>
                  </a:cubicBezTo>
                  <a:cubicBezTo>
                    <a:pt x="131" y="91"/>
                    <a:pt x="131" y="97"/>
                    <a:pt x="132" y="99"/>
                  </a:cubicBezTo>
                  <a:cubicBezTo>
                    <a:pt x="132" y="101"/>
                    <a:pt x="133" y="104"/>
                    <a:pt x="134" y="106"/>
                  </a:cubicBezTo>
                  <a:cubicBezTo>
                    <a:pt x="133" y="106"/>
                    <a:pt x="132" y="106"/>
                    <a:pt x="131" y="106"/>
                  </a:cubicBezTo>
                  <a:cubicBezTo>
                    <a:pt x="130" y="107"/>
                    <a:pt x="128" y="109"/>
                    <a:pt x="127" y="110"/>
                  </a:cubicBezTo>
                  <a:cubicBezTo>
                    <a:pt x="126" y="111"/>
                    <a:pt x="124" y="113"/>
                    <a:pt x="124" y="114"/>
                  </a:cubicBezTo>
                  <a:cubicBezTo>
                    <a:pt x="123" y="116"/>
                    <a:pt x="125" y="121"/>
                    <a:pt x="125" y="123"/>
                  </a:cubicBezTo>
                  <a:cubicBezTo>
                    <a:pt x="126" y="124"/>
                    <a:pt x="127" y="126"/>
                    <a:pt x="127" y="127"/>
                  </a:cubicBezTo>
                  <a:cubicBezTo>
                    <a:pt x="128" y="128"/>
                    <a:pt x="130" y="128"/>
                    <a:pt x="131" y="129"/>
                  </a:cubicBezTo>
                  <a:cubicBezTo>
                    <a:pt x="132" y="130"/>
                    <a:pt x="133" y="132"/>
                    <a:pt x="133" y="134"/>
                  </a:cubicBezTo>
                  <a:cubicBezTo>
                    <a:pt x="132" y="134"/>
                    <a:pt x="131" y="136"/>
                    <a:pt x="130" y="136"/>
                  </a:cubicBezTo>
                  <a:cubicBezTo>
                    <a:pt x="129" y="137"/>
                    <a:pt x="126" y="136"/>
                    <a:pt x="124" y="136"/>
                  </a:cubicBezTo>
                  <a:cubicBezTo>
                    <a:pt x="123" y="135"/>
                    <a:pt x="120" y="134"/>
                    <a:pt x="118" y="134"/>
                  </a:cubicBezTo>
                  <a:cubicBezTo>
                    <a:pt x="117" y="134"/>
                    <a:pt x="115" y="137"/>
                    <a:pt x="114" y="138"/>
                  </a:cubicBezTo>
                  <a:cubicBezTo>
                    <a:pt x="114" y="139"/>
                    <a:pt x="113" y="142"/>
                    <a:pt x="113" y="143"/>
                  </a:cubicBezTo>
                  <a:cubicBezTo>
                    <a:pt x="112" y="145"/>
                    <a:pt x="111" y="148"/>
                    <a:pt x="110" y="150"/>
                  </a:cubicBezTo>
                  <a:cubicBezTo>
                    <a:pt x="109" y="151"/>
                    <a:pt x="106" y="154"/>
                    <a:pt x="105" y="156"/>
                  </a:cubicBezTo>
                  <a:cubicBezTo>
                    <a:pt x="103" y="157"/>
                    <a:pt x="101" y="159"/>
                    <a:pt x="99" y="160"/>
                  </a:cubicBezTo>
                  <a:cubicBezTo>
                    <a:pt x="98" y="161"/>
                    <a:pt x="95" y="161"/>
                    <a:pt x="94" y="161"/>
                  </a:cubicBezTo>
                  <a:cubicBezTo>
                    <a:pt x="91" y="162"/>
                    <a:pt x="86" y="163"/>
                    <a:pt x="84" y="164"/>
                  </a:cubicBezTo>
                  <a:cubicBezTo>
                    <a:pt x="81" y="165"/>
                    <a:pt x="77" y="168"/>
                    <a:pt x="75" y="170"/>
                  </a:cubicBezTo>
                  <a:cubicBezTo>
                    <a:pt x="73" y="171"/>
                    <a:pt x="69" y="174"/>
                    <a:pt x="68" y="175"/>
                  </a:cubicBezTo>
                  <a:cubicBezTo>
                    <a:pt x="66" y="177"/>
                    <a:pt x="64" y="181"/>
                    <a:pt x="62" y="183"/>
                  </a:cubicBezTo>
                  <a:cubicBezTo>
                    <a:pt x="61" y="183"/>
                    <a:pt x="59" y="184"/>
                    <a:pt x="57" y="185"/>
                  </a:cubicBezTo>
                  <a:cubicBezTo>
                    <a:pt x="57" y="183"/>
                    <a:pt x="56" y="181"/>
                    <a:pt x="56" y="180"/>
                  </a:cubicBezTo>
                  <a:cubicBezTo>
                    <a:pt x="55" y="177"/>
                    <a:pt x="52" y="172"/>
                    <a:pt x="50" y="169"/>
                  </a:cubicBezTo>
                  <a:cubicBezTo>
                    <a:pt x="49" y="167"/>
                    <a:pt x="46" y="163"/>
                    <a:pt x="45" y="160"/>
                  </a:cubicBezTo>
                  <a:cubicBezTo>
                    <a:pt x="45" y="158"/>
                    <a:pt x="46" y="154"/>
                    <a:pt x="46" y="152"/>
                  </a:cubicBezTo>
                  <a:cubicBezTo>
                    <a:pt x="46" y="150"/>
                    <a:pt x="44" y="145"/>
                    <a:pt x="44" y="143"/>
                  </a:cubicBezTo>
                  <a:cubicBezTo>
                    <a:pt x="44" y="141"/>
                    <a:pt x="46" y="138"/>
                    <a:pt x="46" y="136"/>
                  </a:cubicBezTo>
                  <a:cubicBezTo>
                    <a:pt x="46" y="134"/>
                    <a:pt x="46" y="129"/>
                    <a:pt x="46" y="127"/>
                  </a:cubicBezTo>
                  <a:cubicBezTo>
                    <a:pt x="47" y="125"/>
                    <a:pt x="50" y="122"/>
                    <a:pt x="50" y="120"/>
                  </a:cubicBezTo>
                  <a:cubicBezTo>
                    <a:pt x="49" y="118"/>
                    <a:pt x="46" y="117"/>
                    <a:pt x="45" y="116"/>
                  </a:cubicBezTo>
                  <a:cubicBezTo>
                    <a:pt x="43" y="114"/>
                    <a:pt x="37" y="112"/>
                    <a:pt x="35" y="110"/>
                  </a:cubicBezTo>
                  <a:cubicBezTo>
                    <a:pt x="33" y="107"/>
                    <a:pt x="30" y="101"/>
                    <a:pt x="29" y="98"/>
                  </a:cubicBezTo>
                  <a:cubicBezTo>
                    <a:pt x="27" y="95"/>
                    <a:pt x="24" y="87"/>
                    <a:pt x="21" y="84"/>
                  </a:cubicBezTo>
                  <a:cubicBezTo>
                    <a:pt x="20" y="82"/>
                    <a:pt x="15" y="77"/>
                    <a:pt x="13" y="75"/>
                  </a:cubicBezTo>
                  <a:cubicBezTo>
                    <a:pt x="11" y="73"/>
                    <a:pt x="6" y="69"/>
                    <a:pt x="3" y="68"/>
                  </a:cubicBezTo>
                  <a:cubicBezTo>
                    <a:pt x="3" y="67"/>
                    <a:pt x="1" y="66"/>
                    <a:pt x="0" y="65"/>
                  </a:cubicBezTo>
                  <a:cubicBezTo>
                    <a:pt x="0" y="65"/>
                    <a:pt x="0" y="64"/>
                    <a:pt x="1" y="64"/>
                  </a:cubicBezTo>
                  <a:cubicBezTo>
                    <a:pt x="2" y="62"/>
                    <a:pt x="2" y="58"/>
                    <a:pt x="3" y="56"/>
                  </a:cubicBezTo>
                  <a:cubicBezTo>
                    <a:pt x="4" y="54"/>
                    <a:pt x="8" y="52"/>
                    <a:pt x="10" y="51"/>
                  </a:cubicBezTo>
                  <a:cubicBezTo>
                    <a:pt x="11" y="51"/>
                    <a:pt x="15" y="50"/>
                    <a:pt x="16" y="50"/>
                  </a:cubicBezTo>
                  <a:cubicBezTo>
                    <a:pt x="19" y="49"/>
                    <a:pt x="24" y="46"/>
                    <a:pt x="27" y="44"/>
                  </a:cubicBezTo>
                  <a:cubicBezTo>
                    <a:pt x="29" y="43"/>
                    <a:pt x="33" y="40"/>
                    <a:pt x="35" y="38"/>
                  </a:cubicBezTo>
                  <a:cubicBezTo>
                    <a:pt x="36" y="36"/>
                    <a:pt x="38" y="32"/>
                    <a:pt x="39" y="31"/>
                  </a:cubicBezTo>
                  <a:cubicBezTo>
                    <a:pt x="40" y="29"/>
                    <a:pt x="41" y="26"/>
                    <a:pt x="43" y="25"/>
                  </a:cubicBezTo>
                  <a:cubicBezTo>
                    <a:pt x="44" y="23"/>
                    <a:pt x="48" y="22"/>
                    <a:pt x="50" y="20"/>
                  </a:cubicBezTo>
                  <a:cubicBezTo>
                    <a:pt x="51" y="19"/>
                    <a:pt x="53" y="17"/>
                    <a:pt x="54" y="15"/>
                  </a:cubicBezTo>
                  <a:cubicBezTo>
                    <a:pt x="54" y="15"/>
                    <a:pt x="54" y="14"/>
                    <a:pt x="55" y="13"/>
                  </a:cubicBezTo>
                  <a:cubicBezTo>
                    <a:pt x="55" y="13"/>
                    <a:pt x="55" y="13"/>
                    <a:pt x="55" y="13"/>
                  </a:cubicBezTo>
                  <a:cubicBezTo>
                    <a:pt x="57" y="13"/>
                    <a:pt x="59" y="11"/>
                    <a:pt x="61" y="10"/>
                  </a:cubicBezTo>
                  <a:cubicBezTo>
                    <a:pt x="62" y="8"/>
                    <a:pt x="65" y="5"/>
                    <a:pt x="66" y="4"/>
                  </a:cubicBezTo>
                  <a:cubicBezTo>
                    <a:pt x="68" y="3"/>
                    <a:pt x="71" y="1"/>
                    <a:pt x="73" y="1"/>
                  </a:cubicBezTo>
                  <a:cubicBezTo>
                    <a:pt x="77" y="0"/>
                    <a:pt x="88" y="0"/>
                    <a:pt x="93" y="1"/>
                  </a:cubicBezTo>
                  <a:cubicBezTo>
                    <a:pt x="97" y="2"/>
                    <a:pt x="107" y="5"/>
                    <a:pt x="111" y="8"/>
                  </a:cubicBezTo>
                  <a:cubicBezTo>
                    <a:pt x="117" y="11"/>
                    <a:pt x="130" y="20"/>
                    <a:pt x="136" y="24"/>
                  </a:cubicBezTo>
                  <a:cubicBezTo>
                    <a:pt x="141" y="27"/>
                    <a:pt x="150" y="33"/>
                    <a:pt x="155" y="37"/>
                  </a:cubicBezTo>
                  <a:cubicBezTo>
                    <a:pt x="158" y="39"/>
                    <a:pt x="163" y="45"/>
                    <a:pt x="166" y="48"/>
                  </a:cubicBezTo>
                  <a:cubicBezTo>
                    <a:pt x="168" y="49"/>
                    <a:pt x="174" y="52"/>
                    <a:pt x="177" y="53"/>
                  </a:cubicBezTo>
                  <a:cubicBezTo>
                    <a:pt x="177" y="54"/>
                    <a:pt x="178" y="54"/>
                    <a:pt x="179" y="5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1" name="Freeform 88">
              <a:extLst>
                <a:ext uri="{FF2B5EF4-FFF2-40B4-BE49-F238E27FC236}">
                  <a16:creationId xmlns:a16="http://schemas.microsoft.com/office/drawing/2014/main" id="{BFAB206E-72F7-486E-A6AE-C088046784F4}"/>
                </a:ext>
              </a:extLst>
            </p:cNvPr>
            <p:cNvSpPr>
              <a:spLocks/>
            </p:cNvSpPr>
            <p:nvPr/>
          </p:nvSpPr>
          <p:spPr bwMode="auto">
            <a:xfrm>
              <a:off x="6190890" y="1832333"/>
              <a:ext cx="252139" cy="219605"/>
            </a:xfrm>
            <a:custGeom>
              <a:avLst/>
              <a:gdLst/>
              <a:ahLst/>
              <a:cxnLst>
                <a:cxn ang="0">
                  <a:pos x="96" y="74"/>
                </a:cxn>
                <a:cxn ang="0">
                  <a:pos x="96" y="78"/>
                </a:cxn>
                <a:cxn ang="0">
                  <a:pos x="92" y="78"/>
                </a:cxn>
                <a:cxn ang="0">
                  <a:pos x="86" y="78"/>
                </a:cxn>
                <a:cxn ang="0">
                  <a:pos x="83" y="82"/>
                </a:cxn>
                <a:cxn ang="0">
                  <a:pos x="77" y="84"/>
                </a:cxn>
                <a:cxn ang="0">
                  <a:pos x="72" y="84"/>
                </a:cxn>
                <a:cxn ang="0">
                  <a:pos x="69" y="81"/>
                </a:cxn>
                <a:cxn ang="0">
                  <a:pos x="69" y="75"/>
                </a:cxn>
                <a:cxn ang="0">
                  <a:pos x="68" y="72"/>
                </a:cxn>
                <a:cxn ang="0">
                  <a:pos x="66" y="68"/>
                </a:cxn>
                <a:cxn ang="0">
                  <a:pos x="61" y="65"/>
                </a:cxn>
                <a:cxn ang="0">
                  <a:pos x="56" y="61"/>
                </a:cxn>
                <a:cxn ang="0">
                  <a:pos x="52" y="55"/>
                </a:cxn>
                <a:cxn ang="0">
                  <a:pos x="51" y="49"/>
                </a:cxn>
                <a:cxn ang="0">
                  <a:pos x="47" y="43"/>
                </a:cxn>
                <a:cxn ang="0">
                  <a:pos x="38" y="38"/>
                </a:cxn>
                <a:cxn ang="0">
                  <a:pos x="34" y="34"/>
                </a:cxn>
                <a:cxn ang="0">
                  <a:pos x="33" y="29"/>
                </a:cxn>
                <a:cxn ang="0">
                  <a:pos x="30" y="26"/>
                </a:cxn>
                <a:cxn ang="0">
                  <a:pos x="26" y="24"/>
                </a:cxn>
                <a:cxn ang="0">
                  <a:pos x="19" y="24"/>
                </a:cxn>
                <a:cxn ang="0">
                  <a:pos x="10" y="26"/>
                </a:cxn>
                <a:cxn ang="0">
                  <a:pos x="4" y="25"/>
                </a:cxn>
                <a:cxn ang="0">
                  <a:pos x="1" y="24"/>
                </a:cxn>
                <a:cxn ang="0">
                  <a:pos x="1" y="19"/>
                </a:cxn>
                <a:cxn ang="0">
                  <a:pos x="6" y="9"/>
                </a:cxn>
                <a:cxn ang="0">
                  <a:pos x="10" y="2"/>
                </a:cxn>
                <a:cxn ang="0">
                  <a:pos x="12" y="0"/>
                </a:cxn>
                <a:cxn ang="0">
                  <a:pos x="18" y="3"/>
                </a:cxn>
                <a:cxn ang="0">
                  <a:pos x="25" y="4"/>
                </a:cxn>
                <a:cxn ang="0">
                  <a:pos x="31" y="3"/>
                </a:cxn>
                <a:cxn ang="0">
                  <a:pos x="39" y="4"/>
                </a:cxn>
                <a:cxn ang="0">
                  <a:pos x="43" y="10"/>
                </a:cxn>
                <a:cxn ang="0">
                  <a:pos x="47" y="15"/>
                </a:cxn>
                <a:cxn ang="0">
                  <a:pos x="53" y="16"/>
                </a:cxn>
                <a:cxn ang="0">
                  <a:pos x="56" y="22"/>
                </a:cxn>
                <a:cxn ang="0">
                  <a:pos x="61" y="28"/>
                </a:cxn>
                <a:cxn ang="0">
                  <a:pos x="71" y="40"/>
                </a:cxn>
                <a:cxn ang="0">
                  <a:pos x="80" y="48"/>
                </a:cxn>
                <a:cxn ang="0">
                  <a:pos x="88" y="56"/>
                </a:cxn>
                <a:cxn ang="0">
                  <a:pos x="93" y="64"/>
                </a:cxn>
                <a:cxn ang="0">
                  <a:pos x="96" y="74"/>
                </a:cxn>
              </a:cxnLst>
              <a:rect l="0" t="0" r="r" b="b"/>
              <a:pathLst>
                <a:path w="96" h="84">
                  <a:moveTo>
                    <a:pt x="96" y="74"/>
                  </a:moveTo>
                  <a:cubicBezTo>
                    <a:pt x="96" y="75"/>
                    <a:pt x="96" y="77"/>
                    <a:pt x="96" y="78"/>
                  </a:cubicBezTo>
                  <a:cubicBezTo>
                    <a:pt x="95" y="79"/>
                    <a:pt x="93" y="78"/>
                    <a:pt x="92" y="78"/>
                  </a:cubicBezTo>
                  <a:cubicBezTo>
                    <a:pt x="90" y="78"/>
                    <a:pt x="87" y="78"/>
                    <a:pt x="86" y="78"/>
                  </a:cubicBezTo>
                  <a:cubicBezTo>
                    <a:pt x="85" y="79"/>
                    <a:pt x="84" y="81"/>
                    <a:pt x="83" y="82"/>
                  </a:cubicBezTo>
                  <a:cubicBezTo>
                    <a:pt x="81" y="82"/>
                    <a:pt x="78" y="83"/>
                    <a:pt x="77" y="84"/>
                  </a:cubicBezTo>
                  <a:cubicBezTo>
                    <a:pt x="75" y="84"/>
                    <a:pt x="73" y="84"/>
                    <a:pt x="72" y="84"/>
                  </a:cubicBezTo>
                  <a:cubicBezTo>
                    <a:pt x="71" y="83"/>
                    <a:pt x="69" y="82"/>
                    <a:pt x="69" y="81"/>
                  </a:cubicBezTo>
                  <a:cubicBezTo>
                    <a:pt x="68" y="79"/>
                    <a:pt x="69" y="77"/>
                    <a:pt x="69" y="75"/>
                  </a:cubicBezTo>
                  <a:cubicBezTo>
                    <a:pt x="69" y="74"/>
                    <a:pt x="69" y="72"/>
                    <a:pt x="68" y="72"/>
                  </a:cubicBezTo>
                  <a:cubicBezTo>
                    <a:pt x="68" y="71"/>
                    <a:pt x="66" y="68"/>
                    <a:pt x="66" y="68"/>
                  </a:cubicBezTo>
                  <a:cubicBezTo>
                    <a:pt x="66" y="68"/>
                    <a:pt x="62" y="66"/>
                    <a:pt x="61" y="65"/>
                  </a:cubicBezTo>
                  <a:cubicBezTo>
                    <a:pt x="60" y="64"/>
                    <a:pt x="57" y="62"/>
                    <a:pt x="56" y="61"/>
                  </a:cubicBezTo>
                  <a:cubicBezTo>
                    <a:pt x="55" y="60"/>
                    <a:pt x="53" y="57"/>
                    <a:pt x="52" y="55"/>
                  </a:cubicBezTo>
                  <a:cubicBezTo>
                    <a:pt x="51" y="54"/>
                    <a:pt x="52" y="50"/>
                    <a:pt x="51" y="49"/>
                  </a:cubicBezTo>
                  <a:cubicBezTo>
                    <a:pt x="50" y="47"/>
                    <a:pt x="48" y="44"/>
                    <a:pt x="47" y="43"/>
                  </a:cubicBezTo>
                  <a:cubicBezTo>
                    <a:pt x="45" y="41"/>
                    <a:pt x="40" y="39"/>
                    <a:pt x="38" y="38"/>
                  </a:cubicBezTo>
                  <a:cubicBezTo>
                    <a:pt x="37" y="37"/>
                    <a:pt x="35" y="35"/>
                    <a:pt x="34" y="34"/>
                  </a:cubicBezTo>
                  <a:cubicBezTo>
                    <a:pt x="34" y="33"/>
                    <a:pt x="33" y="30"/>
                    <a:pt x="33" y="29"/>
                  </a:cubicBezTo>
                  <a:cubicBezTo>
                    <a:pt x="32" y="28"/>
                    <a:pt x="31" y="26"/>
                    <a:pt x="30" y="26"/>
                  </a:cubicBezTo>
                  <a:cubicBezTo>
                    <a:pt x="29" y="25"/>
                    <a:pt x="27" y="25"/>
                    <a:pt x="26" y="24"/>
                  </a:cubicBezTo>
                  <a:cubicBezTo>
                    <a:pt x="25" y="24"/>
                    <a:pt x="21" y="24"/>
                    <a:pt x="19" y="24"/>
                  </a:cubicBezTo>
                  <a:cubicBezTo>
                    <a:pt x="17" y="25"/>
                    <a:pt x="12" y="26"/>
                    <a:pt x="10" y="26"/>
                  </a:cubicBezTo>
                  <a:cubicBezTo>
                    <a:pt x="8" y="26"/>
                    <a:pt x="5" y="26"/>
                    <a:pt x="4" y="25"/>
                  </a:cubicBezTo>
                  <a:cubicBezTo>
                    <a:pt x="3" y="25"/>
                    <a:pt x="2" y="24"/>
                    <a:pt x="1" y="24"/>
                  </a:cubicBezTo>
                  <a:cubicBezTo>
                    <a:pt x="0" y="22"/>
                    <a:pt x="0" y="20"/>
                    <a:pt x="1" y="19"/>
                  </a:cubicBezTo>
                  <a:cubicBezTo>
                    <a:pt x="1" y="16"/>
                    <a:pt x="5" y="11"/>
                    <a:pt x="6" y="9"/>
                  </a:cubicBezTo>
                  <a:cubicBezTo>
                    <a:pt x="7" y="7"/>
                    <a:pt x="9" y="4"/>
                    <a:pt x="10" y="2"/>
                  </a:cubicBezTo>
                  <a:cubicBezTo>
                    <a:pt x="11" y="2"/>
                    <a:pt x="11" y="1"/>
                    <a:pt x="12" y="0"/>
                  </a:cubicBezTo>
                  <a:cubicBezTo>
                    <a:pt x="14" y="1"/>
                    <a:pt x="17" y="2"/>
                    <a:pt x="18" y="3"/>
                  </a:cubicBezTo>
                  <a:cubicBezTo>
                    <a:pt x="20" y="3"/>
                    <a:pt x="23" y="4"/>
                    <a:pt x="25" y="4"/>
                  </a:cubicBezTo>
                  <a:cubicBezTo>
                    <a:pt x="26" y="4"/>
                    <a:pt x="29" y="3"/>
                    <a:pt x="31" y="3"/>
                  </a:cubicBezTo>
                  <a:cubicBezTo>
                    <a:pt x="33" y="3"/>
                    <a:pt x="37" y="3"/>
                    <a:pt x="39" y="4"/>
                  </a:cubicBezTo>
                  <a:cubicBezTo>
                    <a:pt x="41" y="5"/>
                    <a:pt x="42" y="9"/>
                    <a:pt x="43" y="10"/>
                  </a:cubicBezTo>
                  <a:cubicBezTo>
                    <a:pt x="44" y="12"/>
                    <a:pt x="46" y="14"/>
                    <a:pt x="47" y="15"/>
                  </a:cubicBezTo>
                  <a:cubicBezTo>
                    <a:pt x="48" y="16"/>
                    <a:pt x="51" y="15"/>
                    <a:pt x="53" y="16"/>
                  </a:cubicBezTo>
                  <a:cubicBezTo>
                    <a:pt x="54" y="17"/>
                    <a:pt x="55" y="20"/>
                    <a:pt x="56" y="22"/>
                  </a:cubicBezTo>
                  <a:cubicBezTo>
                    <a:pt x="58" y="23"/>
                    <a:pt x="60" y="26"/>
                    <a:pt x="61" y="28"/>
                  </a:cubicBezTo>
                  <a:cubicBezTo>
                    <a:pt x="64" y="31"/>
                    <a:pt x="68" y="37"/>
                    <a:pt x="71" y="40"/>
                  </a:cubicBezTo>
                  <a:cubicBezTo>
                    <a:pt x="73" y="42"/>
                    <a:pt x="77" y="46"/>
                    <a:pt x="80" y="48"/>
                  </a:cubicBezTo>
                  <a:cubicBezTo>
                    <a:pt x="82" y="50"/>
                    <a:pt x="86" y="54"/>
                    <a:pt x="88" y="56"/>
                  </a:cubicBezTo>
                  <a:cubicBezTo>
                    <a:pt x="89" y="58"/>
                    <a:pt x="92" y="62"/>
                    <a:pt x="93" y="64"/>
                  </a:cubicBezTo>
                  <a:cubicBezTo>
                    <a:pt x="94" y="67"/>
                    <a:pt x="95" y="71"/>
                    <a:pt x="96" y="7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2" name="Freeform 89">
              <a:extLst>
                <a:ext uri="{FF2B5EF4-FFF2-40B4-BE49-F238E27FC236}">
                  <a16:creationId xmlns:a16="http://schemas.microsoft.com/office/drawing/2014/main" id="{FF69F5F8-896F-4FEE-8716-33A53DAF5A41}"/>
                </a:ext>
              </a:extLst>
            </p:cNvPr>
            <p:cNvSpPr>
              <a:spLocks/>
            </p:cNvSpPr>
            <p:nvPr/>
          </p:nvSpPr>
          <p:spPr bwMode="auto">
            <a:xfrm>
              <a:off x="6104133" y="1867577"/>
              <a:ext cx="27112" cy="18979"/>
            </a:xfrm>
            <a:custGeom>
              <a:avLst/>
              <a:gdLst/>
              <a:ahLst/>
              <a:cxnLst>
                <a:cxn ang="0">
                  <a:pos x="10" y="4"/>
                </a:cxn>
                <a:cxn ang="0">
                  <a:pos x="5" y="7"/>
                </a:cxn>
                <a:cxn ang="0">
                  <a:pos x="1" y="5"/>
                </a:cxn>
                <a:cxn ang="0">
                  <a:pos x="1" y="2"/>
                </a:cxn>
                <a:cxn ang="0">
                  <a:pos x="3" y="0"/>
                </a:cxn>
                <a:cxn ang="0">
                  <a:pos x="7" y="0"/>
                </a:cxn>
                <a:cxn ang="0">
                  <a:pos x="9" y="2"/>
                </a:cxn>
                <a:cxn ang="0">
                  <a:pos x="10" y="4"/>
                </a:cxn>
              </a:cxnLst>
              <a:rect l="0" t="0" r="r" b="b"/>
              <a:pathLst>
                <a:path w="10" h="7">
                  <a:moveTo>
                    <a:pt x="10" y="4"/>
                  </a:moveTo>
                  <a:cubicBezTo>
                    <a:pt x="10" y="5"/>
                    <a:pt x="7" y="7"/>
                    <a:pt x="5" y="7"/>
                  </a:cubicBezTo>
                  <a:cubicBezTo>
                    <a:pt x="4" y="7"/>
                    <a:pt x="2" y="6"/>
                    <a:pt x="1" y="5"/>
                  </a:cubicBezTo>
                  <a:cubicBezTo>
                    <a:pt x="1" y="4"/>
                    <a:pt x="0" y="3"/>
                    <a:pt x="1" y="2"/>
                  </a:cubicBezTo>
                  <a:cubicBezTo>
                    <a:pt x="1" y="1"/>
                    <a:pt x="3" y="0"/>
                    <a:pt x="3" y="0"/>
                  </a:cubicBezTo>
                  <a:cubicBezTo>
                    <a:pt x="4" y="0"/>
                    <a:pt x="6" y="0"/>
                    <a:pt x="7" y="0"/>
                  </a:cubicBezTo>
                  <a:cubicBezTo>
                    <a:pt x="8" y="0"/>
                    <a:pt x="8" y="2"/>
                    <a:pt x="9" y="2"/>
                  </a:cubicBezTo>
                  <a:cubicBezTo>
                    <a:pt x="9" y="3"/>
                    <a:pt x="10" y="3"/>
                    <a:pt x="10"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3" name="Freeform 90">
              <a:extLst>
                <a:ext uri="{FF2B5EF4-FFF2-40B4-BE49-F238E27FC236}">
                  <a16:creationId xmlns:a16="http://schemas.microsoft.com/office/drawing/2014/main" id="{B1D38CC4-6E0A-4587-A21A-094DE6F97956}"/>
                </a:ext>
              </a:extLst>
            </p:cNvPr>
            <p:cNvSpPr>
              <a:spLocks/>
            </p:cNvSpPr>
            <p:nvPr/>
          </p:nvSpPr>
          <p:spPr bwMode="auto">
            <a:xfrm>
              <a:off x="5529367" y="1610018"/>
              <a:ext cx="694057" cy="620856"/>
            </a:xfrm>
            <a:custGeom>
              <a:avLst/>
              <a:gdLst/>
              <a:ahLst/>
              <a:cxnLst>
                <a:cxn ang="0">
                  <a:pos x="255" y="105"/>
                </a:cxn>
                <a:cxn ang="0">
                  <a:pos x="239" y="98"/>
                </a:cxn>
                <a:cxn ang="0">
                  <a:pos x="211" y="85"/>
                </a:cxn>
                <a:cxn ang="0">
                  <a:pos x="189" y="95"/>
                </a:cxn>
                <a:cxn ang="0">
                  <a:pos x="170" y="104"/>
                </a:cxn>
                <a:cxn ang="0">
                  <a:pos x="177" y="128"/>
                </a:cxn>
                <a:cxn ang="0">
                  <a:pos x="192" y="145"/>
                </a:cxn>
                <a:cxn ang="0">
                  <a:pos x="215" y="151"/>
                </a:cxn>
                <a:cxn ang="0">
                  <a:pos x="242" y="167"/>
                </a:cxn>
                <a:cxn ang="0">
                  <a:pos x="243" y="183"/>
                </a:cxn>
                <a:cxn ang="0">
                  <a:pos x="248" y="198"/>
                </a:cxn>
                <a:cxn ang="0">
                  <a:pos x="244" y="213"/>
                </a:cxn>
                <a:cxn ang="0">
                  <a:pos x="229" y="225"/>
                </a:cxn>
                <a:cxn ang="0">
                  <a:pos x="221" y="210"/>
                </a:cxn>
                <a:cxn ang="0">
                  <a:pos x="209" y="199"/>
                </a:cxn>
                <a:cxn ang="0">
                  <a:pos x="196" y="185"/>
                </a:cxn>
                <a:cxn ang="0">
                  <a:pos x="179" y="153"/>
                </a:cxn>
                <a:cxn ang="0">
                  <a:pos x="151" y="130"/>
                </a:cxn>
                <a:cxn ang="0">
                  <a:pos x="123" y="121"/>
                </a:cxn>
                <a:cxn ang="0">
                  <a:pos x="88" y="119"/>
                </a:cxn>
                <a:cxn ang="0">
                  <a:pos x="79" y="141"/>
                </a:cxn>
                <a:cxn ang="0">
                  <a:pos x="94" y="163"/>
                </a:cxn>
                <a:cxn ang="0">
                  <a:pos x="112" y="187"/>
                </a:cxn>
                <a:cxn ang="0">
                  <a:pos x="132" y="202"/>
                </a:cxn>
                <a:cxn ang="0">
                  <a:pos x="153" y="209"/>
                </a:cxn>
                <a:cxn ang="0">
                  <a:pos x="173" y="228"/>
                </a:cxn>
                <a:cxn ang="0">
                  <a:pos x="176" y="236"/>
                </a:cxn>
                <a:cxn ang="0">
                  <a:pos x="129" y="223"/>
                </a:cxn>
                <a:cxn ang="0">
                  <a:pos x="87" y="215"/>
                </a:cxn>
                <a:cxn ang="0">
                  <a:pos x="79" y="186"/>
                </a:cxn>
                <a:cxn ang="0">
                  <a:pos x="75" y="144"/>
                </a:cxn>
                <a:cxn ang="0">
                  <a:pos x="40" y="119"/>
                </a:cxn>
                <a:cxn ang="0">
                  <a:pos x="0" y="99"/>
                </a:cxn>
                <a:cxn ang="0">
                  <a:pos x="27" y="58"/>
                </a:cxn>
                <a:cxn ang="0">
                  <a:pos x="48" y="48"/>
                </a:cxn>
                <a:cxn ang="0">
                  <a:pos x="91" y="22"/>
                </a:cxn>
                <a:cxn ang="0">
                  <a:pos x="120" y="19"/>
                </a:cxn>
                <a:cxn ang="0">
                  <a:pos x="153" y="18"/>
                </a:cxn>
                <a:cxn ang="0">
                  <a:pos x="177" y="5"/>
                </a:cxn>
                <a:cxn ang="0">
                  <a:pos x="189" y="4"/>
                </a:cxn>
                <a:cxn ang="0">
                  <a:pos x="205" y="18"/>
                </a:cxn>
                <a:cxn ang="0">
                  <a:pos x="226" y="28"/>
                </a:cxn>
                <a:cxn ang="0">
                  <a:pos x="218" y="38"/>
                </a:cxn>
                <a:cxn ang="0">
                  <a:pos x="202" y="43"/>
                </a:cxn>
                <a:cxn ang="0">
                  <a:pos x="214" y="72"/>
                </a:cxn>
                <a:cxn ang="0">
                  <a:pos x="243" y="81"/>
                </a:cxn>
                <a:cxn ang="0">
                  <a:pos x="249" y="66"/>
                </a:cxn>
                <a:cxn ang="0">
                  <a:pos x="258" y="68"/>
                </a:cxn>
              </a:cxnLst>
              <a:rect l="0" t="0" r="r" b="b"/>
              <a:pathLst>
                <a:path w="266" h="238">
                  <a:moveTo>
                    <a:pt x="266" y="86"/>
                  </a:moveTo>
                  <a:cubicBezTo>
                    <a:pt x="265" y="87"/>
                    <a:pt x="265" y="88"/>
                    <a:pt x="264" y="88"/>
                  </a:cubicBezTo>
                  <a:cubicBezTo>
                    <a:pt x="263" y="90"/>
                    <a:pt x="261" y="93"/>
                    <a:pt x="260" y="95"/>
                  </a:cubicBezTo>
                  <a:cubicBezTo>
                    <a:pt x="259" y="97"/>
                    <a:pt x="255" y="102"/>
                    <a:pt x="255" y="105"/>
                  </a:cubicBezTo>
                  <a:cubicBezTo>
                    <a:pt x="254" y="106"/>
                    <a:pt x="254" y="108"/>
                    <a:pt x="255" y="110"/>
                  </a:cubicBezTo>
                  <a:cubicBezTo>
                    <a:pt x="253" y="109"/>
                    <a:pt x="251" y="108"/>
                    <a:pt x="250" y="107"/>
                  </a:cubicBezTo>
                  <a:cubicBezTo>
                    <a:pt x="249" y="106"/>
                    <a:pt x="247" y="104"/>
                    <a:pt x="246" y="103"/>
                  </a:cubicBezTo>
                  <a:cubicBezTo>
                    <a:pt x="244" y="101"/>
                    <a:pt x="240" y="99"/>
                    <a:pt x="239" y="98"/>
                  </a:cubicBezTo>
                  <a:cubicBezTo>
                    <a:pt x="237" y="96"/>
                    <a:pt x="235" y="92"/>
                    <a:pt x="233" y="91"/>
                  </a:cubicBezTo>
                  <a:cubicBezTo>
                    <a:pt x="231" y="89"/>
                    <a:pt x="227" y="88"/>
                    <a:pt x="224" y="87"/>
                  </a:cubicBezTo>
                  <a:cubicBezTo>
                    <a:pt x="223" y="87"/>
                    <a:pt x="220" y="86"/>
                    <a:pt x="218" y="86"/>
                  </a:cubicBezTo>
                  <a:cubicBezTo>
                    <a:pt x="217" y="85"/>
                    <a:pt x="213" y="85"/>
                    <a:pt x="211" y="85"/>
                  </a:cubicBezTo>
                  <a:cubicBezTo>
                    <a:pt x="209" y="85"/>
                    <a:pt x="206" y="86"/>
                    <a:pt x="204" y="87"/>
                  </a:cubicBezTo>
                  <a:cubicBezTo>
                    <a:pt x="203" y="87"/>
                    <a:pt x="201" y="89"/>
                    <a:pt x="200" y="90"/>
                  </a:cubicBezTo>
                  <a:cubicBezTo>
                    <a:pt x="199" y="91"/>
                    <a:pt x="196" y="93"/>
                    <a:pt x="195" y="94"/>
                  </a:cubicBezTo>
                  <a:cubicBezTo>
                    <a:pt x="193" y="94"/>
                    <a:pt x="190" y="95"/>
                    <a:pt x="189" y="95"/>
                  </a:cubicBezTo>
                  <a:cubicBezTo>
                    <a:pt x="187" y="95"/>
                    <a:pt x="182" y="94"/>
                    <a:pt x="180" y="95"/>
                  </a:cubicBezTo>
                  <a:cubicBezTo>
                    <a:pt x="179" y="95"/>
                    <a:pt x="176" y="96"/>
                    <a:pt x="175" y="96"/>
                  </a:cubicBezTo>
                  <a:cubicBezTo>
                    <a:pt x="174" y="97"/>
                    <a:pt x="173" y="99"/>
                    <a:pt x="172" y="100"/>
                  </a:cubicBezTo>
                  <a:cubicBezTo>
                    <a:pt x="171" y="101"/>
                    <a:pt x="170" y="103"/>
                    <a:pt x="170" y="104"/>
                  </a:cubicBezTo>
                  <a:cubicBezTo>
                    <a:pt x="169" y="105"/>
                    <a:pt x="167" y="107"/>
                    <a:pt x="167" y="109"/>
                  </a:cubicBezTo>
                  <a:cubicBezTo>
                    <a:pt x="166" y="110"/>
                    <a:pt x="167" y="113"/>
                    <a:pt x="168" y="114"/>
                  </a:cubicBezTo>
                  <a:cubicBezTo>
                    <a:pt x="169" y="116"/>
                    <a:pt x="170" y="119"/>
                    <a:pt x="171" y="120"/>
                  </a:cubicBezTo>
                  <a:cubicBezTo>
                    <a:pt x="173" y="122"/>
                    <a:pt x="175" y="126"/>
                    <a:pt x="177" y="128"/>
                  </a:cubicBezTo>
                  <a:cubicBezTo>
                    <a:pt x="179" y="129"/>
                    <a:pt x="183" y="130"/>
                    <a:pt x="184" y="131"/>
                  </a:cubicBezTo>
                  <a:cubicBezTo>
                    <a:pt x="185" y="132"/>
                    <a:pt x="187" y="134"/>
                    <a:pt x="188" y="135"/>
                  </a:cubicBezTo>
                  <a:cubicBezTo>
                    <a:pt x="189" y="136"/>
                    <a:pt x="189" y="139"/>
                    <a:pt x="189" y="140"/>
                  </a:cubicBezTo>
                  <a:cubicBezTo>
                    <a:pt x="190" y="141"/>
                    <a:pt x="191" y="144"/>
                    <a:pt x="192" y="145"/>
                  </a:cubicBezTo>
                  <a:cubicBezTo>
                    <a:pt x="193" y="145"/>
                    <a:pt x="196" y="146"/>
                    <a:pt x="197" y="147"/>
                  </a:cubicBezTo>
                  <a:cubicBezTo>
                    <a:pt x="198" y="147"/>
                    <a:pt x="201" y="150"/>
                    <a:pt x="202" y="150"/>
                  </a:cubicBezTo>
                  <a:cubicBezTo>
                    <a:pt x="203" y="151"/>
                    <a:pt x="206" y="152"/>
                    <a:pt x="207" y="152"/>
                  </a:cubicBezTo>
                  <a:cubicBezTo>
                    <a:pt x="209" y="152"/>
                    <a:pt x="213" y="151"/>
                    <a:pt x="215" y="151"/>
                  </a:cubicBezTo>
                  <a:cubicBezTo>
                    <a:pt x="216" y="151"/>
                    <a:pt x="220" y="151"/>
                    <a:pt x="222" y="152"/>
                  </a:cubicBezTo>
                  <a:cubicBezTo>
                    <a:pt x="224" y="153"/>
                    <a:pt x="227" y="157"/>
                    <a:pt x="229" y="158"/>
                  </a:cubicBezTo>
                  <a:cubicBezTo>
                    <a:pt x="231" y="160"/>
                    <a:pt x="235" y="162"/>
                    <a:pt x="237" y="163"/>
                  </a:cubicBezTo>
                  <a:cubicBezTo>
                    <a:pt x="239" y="164"/>
                    <a:pt x="241" y="166"/>
                    <a:pt x="242" y="167"/>
                  </a:cubicBezTo>
                  <a:cubicBezTo>
                    <a:pt x="243" y="168"/>
                    <a:pt x="245" y="170"/>
                    <a:pt x="245" y="172"/>
                  </a:cubicBezTo>
                  <a:cubicBezTo>
                    <a:pt x="246" y="173"/>
                    <a:pt x="245" y="176"/>
                    <a:pt x="244" y="177"/>
                  </a:cubicBezTo>
                  <a:cubicBezTo>
                    <a:pt x="244" y="178"/>
                    <a:pt x="242" y="179"/>
                    <a:pt x="242" y="179"/>
                  </a:cubicBezTo>
                  <a:cubicBezTo>
                    <a:pt x="242" y="180"/>
                    <a:pt x="243" y="182"/>
                    <a:pt x="243" y="183"/>
                  </a:cubicBezTo>
                  <a:cubicBezTo>
                    <a:pt x="244" y="184"/>
                    <a:pt x="245" y="186"/>
                    <a:pt x="246" y="187"/>
                  </a:cubicBezTo>
                  <a:cubicBezTo>
                    <a:pt x="246" y="188"/>
                    <a:pt x="246" y="190"/>
                    <a:pt x="245" y="191"/>
                  </a:cubicBezTo>
                  <a:cubicBezTo>
                    <a:pt x="245" y="192"/>
                    <a:pt x="244" y="194"/>
                    <a:pt x="244" y="195"/>
                  </a:cubicBezTo>
                  <a:cubicBezTo>
                    <a:pt x="244" y="196"/>
                    <a:pt x="247" y="197"/>
                    <a:pt x="248" y="198"/>
                  </a:cubicBezTo>
                  <a:cubicBezTo>
                    <a:pt x="249" y="198"/>
                    <a:pt x="251" y="199"/>
                    <a:pt x="251" y="200"/>
                  </a:cubicBezTo>
                  <a:cubicBezTo>
                    <a:pt x="251" y="201"/>
                    <a:pt x="251" y="203"/>
                    <a:pt x="250" y="204"/>
                  </a:cubicBezTo>
                  <a:cubicBezTo>
                    <a:pt x="250" y="205"/>
                    <a:pt x="248" y="207"/>
                    <a:pt x="247" y="208"/>
                  </a:cubicBezTo>
                  <a:cubicBezTo>
                    <a:pt x="246" y="209"/>
                    <a:pt x="244" y="211"/>
                    <a:pt x="244" y="213"/>
                  </a:cubicBezTo>
                  <a:cubicBezTo>
                    <a:pt x="243" y="214"/>
                    <a:pt x="244" y="218"/>
                    <a:pt x="243" y="219"/>
                  </a:cubicBezTo>
                  <a:cubicBezTo>
                    <a:pt x="242" y="221"/>
                    <a:pt x="240" y="225"/>
                    <a:pt x="238" y="226"/>
                  </a:cubicBezTo>
                  <a:cubicBezTo>
                    <a:pt x="237" y="227"/>
                    <a:pt x="235" y="228"/>
                    <a:pt x="233" y="227"/>
                  </a:cubicBezTo>
                  <a:cubicBezTo>
                    <a:pt x="232" y="227"/>
                    <a:pt x="230" y="226"/>
                    <a:pt x="229" y="225"/>
                  </a:cubicBezTo>
                  <a:cubicBezTo>
                    <a:pt x="229" y="224"/>
                    <a:pt x="229" y="221"/>
                    <a:pt x="228" y="221"/>
                  </a:cubicBezTo>
                  <a:cubicBezTo>
                    <a:pt x="227" y="220"/>
                    <a:pt x="224" y="220"/>
                    <a:pt x="223" y="219"/>
                  </a:cubicBezTo>
                  <a:cubicBezTo>
                    <a:pt x="222" y="218"/>
                    <a:pt x="221" y="216"/>
                    <a:pt x="221" y="215"/>
                  </a:cubicBezTo>
                  <a:cubicBezTo>
                    <a:pt x="221" y="214"/>
                    <a:pt x="222" y="211"/>
                    <a:pt x="221" y="210"/>
                  </a:cubicBezTo>
                  <a:cubicBezTo>
                    <a:pt x="221" y="209"/>
                    <a:pt x="220" y="206"/>
                    <a:pt x="219" y="205"/>
                  </a:cubicBezTo>
                  <a:cubicBezTo>
                    <a:pt x="218" y="204"/>
                    <a:pt x="214" y="206"/>
                    <a:pt x="213" y="205"/>
                  </a:cubicBezTo>
                  <a:cubicBezTo>
                    <a:pt x="212" y="204"/>
                    <a:pt x="212" y="202"/>
                    <a:pt x="212" y="202"/>
                  </a:cubicBezTo>
                  <a:cubicBezTo>
                    <a:pt x="211" y="201"/>
                    <a:pt x="210" y="199"/>
                    <a:pt x="209" y="199"/>
                  </a:cubicBezTo>
                  <a:cubicBezTo>
                    <a:pt x="208" y="199"/>
                    <a:pt x="206" y="202"/>
                    <a:pt x="205" y="202"/>
                  </a:cubicBezTo>
                  <a:cubicBezTo>
                    <a:pt x="204" y="202"/>
                    <a:pt x="200" y="200"/>
                    <a:pt x="199" y="199"/>
                  </a:cubicBezTo>
                  <a:cubicBezTo>
                    <a:pt x="198" y="198"/>
                    <a:pt x="196" y="195"/>
                    <a:pt x="196" y="194"/>
                  </a:cubicBezTo>
                  <a:cubicBezTo>
                    <a:pt x="195" y="192"/>
                    <a:pt x="196" y="187"/>
                    <a:pt x="196" y="185"/>
                  </a:cubicBezTo>
                  <a:cubicBezTo>
                    <a:pt x="196" y="183"/>
                    <a:pt x="196" y="179"/>
                    <a:pt x="195" y="177"/>
                  </a:cubicBezTo>
                  <a:cubicBezTo>
                    <a:pt x="194" y="174"/>
                    <a:pt x="192" y="169"/>
                    <a:pt x="190" y="167"/>
                  </a:cubicBezTo>
                  <a:cubicBezTo>
                    <a:pt x="189" y="166"/>
                    <a:pt x="184" y="163"/>
                    <a:pt x="183" y="161"/>
                  </a:cubicBezTo>
                  <a:cubicBezTo>
                    <a:pt x="182" y="160"/>
                    <a:pt x="180" y="155"/>
                    <a:pt x="179" y="153"/>
                  </a:cubicBezTo>
                  <a:cubicBezTo>
                    <a:pt x="177" y="150"/>
                    <a:pt x="173" y="143"/>
                    <a:pt x="171" y="140"/>
                  </a:cubicBezTo>
                  <a:cubicBezTo>
                    <a:pt x="170" y="138"/>
                    <a:pt x="167" y="134"/>
                    <a:pt x="165" y="132"/>
                  </a:cubicBezTo>
                  <a:cubicBezTo>
                    <a:pt x="164" y="131"/>
                    <a:pt x="161" y="130"/>
                    <a:pt x="159" y="130"/>
                  </a:cubicBezTo>
                  <a:cubicBezTo>
                    <a:pt x="157" y="129"/>
                    <a:pt x="153" y="130"/>
                    <a:pt x="151" y="130"/>
                  </a:cubicBezTo>
                  <a:cubicBezTo>
                    <a:pt x="148" y="129"/>
                    <a:pt x="145" y="128"/>
                    <a:pt x="142" y="128"/>
                  </a:cubicBezTo>
                  <a:cubicBezTo>
                    <a:pt x="140" y="127"/>
                    <a:pt x="135" y="127"/>
                    <a:pt x="133" y="126"/>
                  </a:cubicBezTo>
                  <a:cubicBezTo>
                    <a:pt x="131" y="126"/>
                    <a:pt x="129" y="125"/>
                    <a:pt x="128" y="124"/>
                  </a:cubicBezTo>
                  <a:cubicBezTo>
                    <a:pt x="126" y="124"/>
                    <a:pt x="124" y="121"/>
                    <a:pt x="123" y="121"/>
                  </a:cubicBezTo>
                  <a:cubicBezTo>
                    <a:pt x="120" y="120"/>
                    <a:pt x="115" y="120"/>
                    <a:pt x="113" y="119"/>
                  </a:cubicBezTo>
                  <a:cubicBezTo>
                    <a:pt x="110" y="118"/>
                    <a:pt x="107" y="116"/>
                    <a:pt x="105" y="115"/>
                  </a:cubicBezTo>
                  <a:cubicBezTo>
                    <a:pt x="102" y="115"/>
                    <a:pt x="96" y="115"/>
                    <a:pt x="93" y="115"/>
                  </a:cubicBezTo>
                  <a:cubicBezTo>
                    <a:pt x="92" y="116"/>
                    <a:pt x="89" y="117"/>
                    <a:pt x="88" y="119"/>
                  </a:cubicBezTo>
                  <a:cubicBezTo>
                    <a:pt x="87" y="120"/>
                    <a:pt x="88" y="124"/>
                    <a:pt x="87" y="125"/>
                  </a:cubicBezTo>
                  <a:cubicBezTo>
                    <a:pt x="86" y="127"/>
                    <a:pt x="84" y="129"/>
                    <a:pt x="83" y="130"/>
                  </a:cubicBezTo>
                  <a:cubicBezTo>
                    <a:pt x="82" y="132"/>
                    <a:pt x="80" y="133"/>
                    <a:pt x="80" y="135"/>
                  </a:cubicBezTo>
                  <a:cubicBezTo>
                    <a:pt x="79" y="136"/>
                    <a:pt x="79" y="140"/>
                    <a:pt x="79" y="141"/>
                  </a:cubicBezTo>
                  <a:cubicBezTo>
                    <a:pt x="80" y="143"/>
                    <a:pt x="81" y="144"/>
                    <a:pt x="82" y="146"/>
                  </a:cubicBezTo>
                  <a:cubicBezTo>
                    <a:pt x="82" y="147"/>
                    <a:pt x="83" y="149"/>
                    <a:pt x="84" y="150"/>
                  </a:cubicBezTo>
                  <a:cubicBezTo>
                    <a:pt x="85" y="152"/>
                    <a:pt x="88" y="158"/>
                    <a:pt x="90" y="160"/>
                  </a:cubicBezTo>
                  <a:cubicBezTo>
                    <a:pt x="91" y="161"/>
                    <a:pt x="93" y="163"/>
                    <a:pt x="94" y="163"/>
                  </a:cubicBezTo>
                  <a:cubicBezTo>
                    <a:pt x="95" y="164"/>
                    <a:pt x="97" y="165"/>
                    <a:pt x="97" y="166"/>
                  </a:cubicBezTo>
                  <a:cubicBezTo>
                    <a:pt x="99" y="168"/>
                    <a:pt x="99" y="173"/>
                    <a:pt x="100" y="175"/>
                  </a:cubicBezTo>
                  <a:cubicBezTo>
                    <a:pt x="101" y="177"/>
                    <a:pt x="105" y="181"/>
                    <a:pt x="107" y="182"/>
                  </a:cubicBezTo>
                  <a:cubicBezTo>
                    <a:pt x="108" y="184"/>
                    <a:pt x="111" y="186"/>
                    <a:pt x="112" y="187"/>
                  </a:cubicBezTo>
                  <a:cubicBezTo>
                    <a:pt x="113" y="188"/>
                    <a:pt x="115" y="190"/>
                    <a:pt x="116" y="191"/>
                  </a:cubicBezTo>
                  <a:cubicBezTo>
                    <a:pt x="118" y="193"/>
                    <a:pt x="119" y="197"/>
                    <a:pt x="121" y="199"/>
                  </a:cubicBezTo>
                  <a:cubicBezTo>
                    <a:pt x="122" y="200"/>
                    <a:pt x="124" y="202"/>
                    <a:pt x="125" y="202"/>
                  </a:cubicBezTo>
                  <a:cubicBezTo>
                    <a:pt x="127" y="203"/>
                    <a:pt x="130" y="202"/>
                    <a:pt x="132" y="202"/>
                  </a:cubicBezTo>
                  <a:cubicBezTo>
                    <a:pt x="134" y="203"/>
                    <a:pt x="138" y="203"/>
                    <a:pt x="139" y="204"/>
                  </a:cubicBezTo>
                  <a:cubicBezTo>
                    <a:pt x="140" y="205"/>
                    <a:pt x="138" y="208"/>
                    <a:pt x="139" y="209"/>
                  </a:cubicBezTo>
                  <a:cubicBezTo>
                    <a:pt x="141" y="210"/>
                    <a:pt x="146" y="209"/>
                    <a:pt x="148" y="209"/>
                  </a:cubicBezTo>
                  <a:cubicBezTo>
                    <a:pt x="149" y="209"/>
                    <a:pt x="152" y="209"/>
                    <a:pt x="153" y="209"/>
                  </a:cubicBezTo>
                  <a:cubicBezTo>
                    <a:pt x="155" y="210"/>
                    <a:pt x="159" y="212"/>
                    <a:pt x="160" y="213"/>
                  </a:cubicBezTo>
                  <a:cubicBezTo>
                    <a:pt x="162" y="214"/>
                    <a:pt x="164" y="217"/>
                    <a:pt x="165" y="219"/>
                  </a:cubicBezTo>
                  <a:cubicBezTo>
                    <a:pt x="166" y="220"/>
                    <a:pt x="167" y="223"/>
                    <a:pt x="168" y="224"/>
                  </a:cubicBezTo>
                  <a:cubicBezTo>
                    <a:pt x="169" y="226"/>
                    <a:pt x="172" y="228"/>
                    <a:pt x="173" y="228"/>
                  </a:cubicBezTo>
                  <a:cubicBezTo>
                    <a:pt x="175" y="229"/>
                    <a:pt x="177" y="228"/>
                    <a:pt x="178" y="228"/>
                  </a:cubicBezTo>
                  <a:cubicBezTo>
                    <a:pt x="179" y="228"/>
                    <a:pt x="182" y="229"/>
                    <a:pt x="182" y="230"/>
                  </a:cubicBezTo>
                  <a:cubicBezTo>
                    <a:pt x="183" y="231"/>
                    <a:pt x="183" y="233"/>
                    <a:pt x="182" y="233"/>
                  </a:cubicBezTo>
                  <a:cubicBezTo>
                    <a:pt x="181" y="235"/>
                    <a:pt x="178" y="235"/>
                    <a:pt x="176" y="236"/>
                  </a:cubicBezTo>
                  <a:cubicBezTo>
                    <a:pt x="173" y="237"/>
                    <a:pt x="167" y="238"/>
                    <a:pt x="164" y="238"/>
                  </a:cubicBezTo>
                  <a:cubicBezTo>
                    <a:pt x="161" y="238"/>
                    <a:pt x="155" y="235"/>
                    <a:pt x="152" y="234"/>
                  </a:cubicBezTo>
                  <a:cubicBezTo>
                    <a:pt x="149" y="233"/>
                    <a:pt x="143" y="229"/>
                    <a:pt x="139" y="227"/>
                  </a:cubicBezTo>
                  <a:cubicBezTo>
                    <a:pt x="137" y="226"/>
                    <a:pt x="132" y="224"/>
                    <a:pt x="129" y="223"/>
                  </a:cubicBezTo>
                  <a:cubicBezTo>
                    <a:pt x="125" y="221"/>
                    <a:pt x="118" y="218"/>
                    <a:pt x="114" y="218"/>
                  </a:cubicBezTo>
                  <a:cubicBezTo>
                    <a:pt x="110" y="217"/>
                    <a:pt x="103" y="217"/>
                    <a:pt x="100" y="217"/>
                  </a:cubicBezTo>
                  <a:cubicBezTo>
                    <a:pt x="98" y="218"/>
                    <a:pt x="93" y="220"/>
                    <a:pt x="91" y="219"/>
                  </a:cubicBezTo>
                  <a:cubicBezTo>
                    <a:pt x="90" y="219"/>
                    <a:pt x="87" y="216"/>
                    <a:pt x="87" y="215"/>
                  </a:cubicBezTo>
                  <a:cubicBezTo>
                    <a:pt x="87" y="213"/>
                    <a:pt x="90" y="211"/>
                    <a:pt x="90" y="210"/>
                  </a:cubicBezTo>
                  <a:cubicBezTo>
                    <a:pt x="90" y="208"/>
                    <a:pt x="90" y="204"/>
                    <a:pt x="89" y="203"/>
                  </a:cubicBezTo>
                  <a:cubicBezTo>
                    <a:pt x="89" y="200"/>
                    <a:pt x="87" y="195"/>
                    <a:pt x="85" y="193"/>
                  </a:cubicBezTo>
                  <a:cubicBezTo>
                    <a:pt x="84" y="191"/>
                    <a:pt x="80" y="188"/>
                    <a:pt x="79" y="186"/>
                  </a:cubicBezTo>
                  <a:cubicBezTo>
                    <a:pt x="78" y="185"/>
                    <a:pt x="75" y="182"/>
                    <a:pt x="75" y="180"/>
                  </a:cubicBezTo>
                  <a:cubicBezTo>
                    <a:pt x="74" y="178"/>
                    <a:pt x="75" y="173"/>
                    <a:pt x="75" y="171"/>
                  </a:cubicBezTo>
                  <a:cubicBezTo>
                    <a:pt x="76" y="168"/>
                    <a:pt x="77" y="162"/>
                    <a:pt x="77" y="159"/>
                  </a:cubicBezTo>
                  <a:cubicBezTo>
                    <a:pt x="77" y="155"/>
                    <a:pt x="76" y="148"/>
                    <a:pt x="75" y="144"/>
                  </a:cubicBezTo>
                  <a:cubicBezTo>
                    <a:pt x="75" y="142"/>
                    <a:pt x="74" y="137"/>
                    <a:pt x="72" y="134"/>
                  </a:cubicBezTo>
                  <a:cubicBezTo>
                    <a:pt x="70" y="131"/>
                    <a:pt x="64" y="126"/>
                    <a:pt x="60" y="124"/>
                  </a:cubicBezTo>
                  <a:cubicBezTo>
                    <a:pt x="58" y="123"/>
                    <a:pt x="54" y="122"/>
                    <a:pt x="51" y="121"/>
                  </a:cubicBezTo>
                  <a:cubicBezTo>
                    <a:pt x="49" y="120"/>
                    <a:pt x="43" y="120"/>
                    <a:pt x="40" y="119"/>
                  </a:cubicBezTo>
                  <a:cubicBezTo>
                    <a:pt x="38" y="118"/>
                    <a:pt x="35" y="115"/>
                    <a:pt x="34" y="114"/>
                  </a:cubicBezTo>
                  <a:cubicBezTo>
                    <a:pt x="31" y="113"/>
                    <a:pt x="25" y="111"/>
                    <a:pt x="22" y="110"/>
                  </a:cubicBezTo>
                  <a:cubicBezTo>
                    <a:pt x="19" y="109"/>
                    <a:pt x="13" y="106"/>
                    <a:pt x="10" y="104"/>
                  </a:cubicBezTo>
                  <a:cubicBezTo>
                    <a:pt x="7" y="103"/>
                    <a:pt x="3" y="101"/>
                    <a:pt x="0" y="99"/>
                  </a:cubicBezTo>
                  <a:cubicBezTo>
                    <a:pt x="1" y="97"/>
                    <a:pt x="3" y="94"/>
                    <a:pt x="4" y="93"/>
                  </a:cubicBezTo>
                  <a:cubicBezTo>
                    <a:pt x="6" y="89"/>
                    <a:pt x="12" y="82"/>
                    <a:pt x="14" y="79"/>
                  </a:cubicBezTo>
                  <a:cubicBezTo>
                    <a:pt x="16" y="76"/>
                    <a:pt x="18" y="71"/>
                    <a:pt x="20" y="68"/>
                  </a:cubicBezTo>
                  <a:cubicBezTo>
                    <a:pt x="21" y="65"/>
                    <a:pt x="25" y="60"/>
                    <a:pt x="27" y="58"/>
                  </a:cubicBezTo>
                  <a:cubicBezTo>
                    <a:pt x="29" y="57"/>
                    <a:pt x="32" y="56"/>
                    <a:pt x="33" y="56"/>
                  </a:cubicBezTo>
                  <a:cubicBezTo>
                    <a:pt x="35" y="56"/>
                    <a:pt x="38" y="56"/>
                    <a:pt x="40" y="56"/>
                  </a:cubicBezTo>
                  <a:cubicBezTo>
                    <a:pt x="42" y="56"/>
                    <a:pt x="44" y="55"/>
                    <a:pt x="45" y="54"/>
                  </a:cubicBezTo>
                  <a:cubicBezTo>
                    <a:pt x="47" y="53"/>
                    <a:pt x="47" y="49"/>
                    <a:pt x="48" y="48"/>
                  </a:cubicBezTo>
                  <a:cubicBezTo>
                    <a:pt x="49" y="46"/>
                    <a:pt x="52" y="45"/>
                    <a:pt x="54" y="43"/>
                  </a:cubicBezTo>
                  <a:cubicBezTo>
                    <a:pt x="57" y="41"/>
                    <a:pt x="65" y="36"/>
                    <a:pt x="69" y="34"/>
                  </a:cubicBezTo>
                  <a:cubicBezTo>
                    <a:pt x="72" y="32"/>
                    <a:pt x="78" y="28"/>
                    <a:pt x="81" y="26"/>
                  </a:cubicBezTo>
                  <a:cubicBezTo>
                    <a:pt x="83" y="25"/>
                    <a:pt x="89" y="23"/>
                    <a:pt x="91" y="22"/>
                  </a:cubicBezTo>
                  <a:cubicBezTo>
                    <a:pt x="94" y="22"/>
                    <a:pt x="98" y="21"/>
                    <a:pt x="101" y="20"/>
                  </a:cubicBezTo>
                  <a:cubicBezTo>
                    <a:pt x="103" y="20"/>
                    <a:pt x="107" y="17"/>
                    <a:pt x="109" y="16"/>
                  </a:cubicBezTo>
                  <a:cubicBezTo>
                    <a:pt x="110" y="16"/>
                    <a:pt x="112" y="16"/>
                    <a:pt x="113" y="16"/>
                  </a:cubicBezTo>
                  <a:cubicBezTo>
                    <a:pt x="115" y="17"/>
                    <a:pt x="118" y="19"/>
                    <a:pt x="120" y="19"/>
                  </a:cubicBezTo>
                  <a:cubicBezTo>
                    <a:pt x="122" y="19"/>
                    <a:pt x="125" y="19"/>
                    <a:pt x="127" y="19"/>
                  </a:cubicBezTo>
                  <a:cubicBezTo>
                    <a:pt x="129" y="18"/>
                    <a:pt x="133" y="17"/>
                    <a:pt x="135" y="16"/>
                  </a:cubicBezTo>
                  <a:cubicBezTo>
                    <a:pt x="137" y="16"/>
                    <a:pt x="141" y="16"/>
                    <a:pt x="143" y="16"/>
                  </a:cubicBezTo>
                  <a:cubicBezTo>
                    <a:pt x="146" y="16"/>
                    <a:pt x="150" y="18"/>
                    <a:pt x="153" y="18"/>
                  </a:cubicBezTo>
                  <a:cubicBezTo>
                    <a:pt x="155" y="18"/>
                    <a:pt x="158" y="17"/>
                    <a:pt x="160" y="16"/>
                  </a:cubicBezTo>
                  <a:cubicBezTo>
                    <a:pt x="162" y="16"/>
                    <a:pt x="166" y="14"/>
                    <a:pt x="168" y="13"/>
                  </a:cubicBezTo>
                  <a:cubicBezTo>
                    <a:pt x="169" y="12"/>
                    <a:pt x="173" y="10"/>
                    <a:pt x="174" y="9"/>
                  </a:cubicBezTo>
                  <a:cubicBezTo>
                    <a:pt x="175" y="8"/>
                    <a:pt x="176" y="6"/>
                    <a:pt x="177" y="5"/>
                  </a:cubicBezTo>
                  <a:cubicBezTo>
                    <a:pt x="179" y="5"/>
                    <a:pt x="182" y="5"/>
                    <a:pt x="183" y="4"/>
                  </a:cubicBezTo>
                  <a:cubicBezTo>
                    <a:pt x="184" y="4"/>
                    <a:pt x="187" y="1"/>
                    <a:pt x="188" y="0"/>
                  </a:cubicBezTo>
                  <a:cubicBezTo>
                    <a:pt x="189" y="0"/>
                    <a:pt x="189" y="1"/>
                    <a:pt x="189" y="1"/>
                  </a:cubicBezTo>
                  <a:cubicBezTo>
                    <a:pt x="189" y="2"/>
                    <a:pt x="189" y="3"/>
                    <a:pt x="189" y="4"/>
                  </a:cubicBezTo>
                  <a:cubicBezTo>
                    <a:pt x="189" y="5"/>
                    <a:pt x="190" y="8"/>
                    <a:pt x="191" y="9"/>
                  </a:cubicBezTo>
                  <a:cubicBezTo>
                    <a:pt x="192" y="10"/>
                    <a:pt x="195" y="10"/>
                    <a:pt x="196" y="11"/>
                  </a:cubicBezTo>
                  <a:cubicBezTo>
                    <a:pt x="198" y="11"/>
                    <a:pt x="200" y="12"/>
                    <a:pt x="201" y="13"/>
                  </a:cubicBezTo>
                  <a:cubicBezTo>
                    <a:pt x="202" y="14"/>
                    <a:pt x="204" y="17"/>
                    <a:pt x="205" y="18"/>
                  </a:cubicBezTo>
                  <a:cubicBezTo>
                    <a:pt x="207" y="19"/>
                    <a:pt x="211" y="21"/>
                    <a:pt x="213" y="22"/>
                  </a:cubicBezTo>
                  <a:cubicBezTo>
                    <a:pt x="214" y="22"/>
                    <a:pt x="217" y="22"/>
                    <a:pt x="218" y="23"/>
                  </a:cubicBezTo>
                  <a:cubicBezTo>
                    <a:pt x="219" y="23"/>
                    <a:pt x="220" y="26"/>
                    <a:pt x="221" y="27"/>
                  </a:cubicBezTo>
                  <a:cubicBezTo>
                    <a:pt x="222" y="27"/>
                    <a:pt x="225" y="27"/>
                    <a:pt x="226" y="28"/>
                  </a:cubicBezTo>
                  <a:cubicBezTo>
                    <a:pt x="226" y="29"/>
                    <a:pt x="227" y="31"/>
                    <a:pt x="227" y="32"/>
                  </a:cubicBezTo>
                  <a:cubicBezTo>
                    <a:pt x="227" y="34"/>
                    <a:pt x="227" y="36"/>
                    <a:pt x="226" y="37"/>
                  </a:cubicBezTo>
                  <a:cubicBezTo>
                    <a:pt x="225" y="39"/>
                    <a:pt x="222" y="39"/>
                    <a:pt x="220" y="38"/>
                  </a:cubicBezTo>
                  <a:cubicBezTo>
                    <a:pt x="219" y="38"/>
                    <a:pt x="218" y="38"/>
                    <a:pt x="218" y="38"/>
                  </a:cubicBezTo>
                  <a:cubicBezTo>
                    <a:pt x="217" y="37"/>
                    <a:pt x="214" y="36"/>
                    <a:pt x="213" y="35"/>
                  </a:cubicBezTo>
                  <a:cubicBezTo>
                    <a:pt x="212" y="35"/>
                    <a:pt x="210" y="35"/>
                    <a:pt x="209" y="35"/>
                  </a:cubicBezTo>
                  <a:cubicBezTo>
                    <a:pt x="207" y="36"/>
                    <a:pt x="206" y="38"/>
                    <a:pt x="205" y="39"/>
                  </a:cubicBezTo>
                  <a:cubicBezTo>
                    <a:pt x="204" y="39"/>
                    <a:pt x="203" y="42"/>
                    <a:pt x="202" y="43"/>
                  </a:cubicBezTo>
                  <a:cubicBezTo>
                    <a:pt x="202" y="45"/>
                    <a:pt x="201" y="51"/>
                    <a:pt x="202" y="54"/>
                  </a:cubicBezTo>
                  <a:cubicBezTo>
                    <a:pt x="202" y="55"/>
                    <a:pt x="203" y="59"/>
                    <a:pt x="204" y="61"/>
                  </a:cubicBezTo>
                  <a:cubicBezTo>
                    <a:pt x="205" y="62"/>
                    <a:pt x="209" y="63"/>
                    <a:pt x="210" y="65"/>
                  </a:cubicBezTo>
                  <a:cubicBezTo>
                    <a:pt x="212" y="66"/>
                    <a:pt x="213" y="70"/>
                    <a:pt x="214" y="72"/>
                  </a:cubicBezTo>
                  <a:cubicBezTo>
                    <a:pt x="215" y="73"/>
                    <a:pt x="218" y="74"/>
                    <a:pt x="219" y="75"/>
                  </a:cubicBezTo>
                  <a:cubicBezTo>
                    <a:pt x="221" y="76"/>
                    <a:pt x="225" y="79"/>
                    <a:pt x="228" y="80"/>
                  </a:cubicBezTo>
                  <a:cubicBezTo>
                    <a:pt x="229" y="80"/>
                    <a:pt x="233" y="82"/>
                    <a:pt x="235" y="82"/>
                  </a:cubicBezTo>
                  <a:cubicBezTo>
                    <a:pt x="237" y="82"/>
                    <a:pt x="241" y="82"/>
                    <a:pt x="243" y="81"/>
                  </a:cubicBezTo>
                  <a:cubicBezTo>
                    <a:pt x="245" y="81"/>
                    <a:pt x="248" y="82"/>
                    <a:pt x="249" y="81"/>
                  </a:cubicBezTo>
                  <a:cubicBezTo>
                    <a:pt x="250" y="80"/>
                    <a:pt x="250" y="77"/>
                    <a:pt x="250" y="76"/>
                  </a:cubicBezTo>
                  <a:cubicBezTo>
                    <a:pt x="251" y="75"/>
                    <a:pt x="251" y="72"/>
                    <a:pt x="251" y="71"/>
                  </a:cubicBezTo>
                  <a:cubicBezTo>
                    <a:pt x="250" y="70"/>
                    <a:pt x="249" y="67"/>
                    <a:pt x="249" y="66"/>
                  </a:cubicBezTo>
                  <a:cubicBezTo>
                    <a:pt x="248" y="65"/>
                    <a:pt x="249" y="62"/>
                    <a:pt x="249" y="61"/>
                  </a:cubicBezTo>
                  <a:cubicBezTo>
                    <a:pt x="249" y="60"/>
                    <a:pt x="251" y="58"/>
                    <a:pt x="252" y="58"/>
                  </a:cubicBezTo>
                  <a:cubicBezTo>
                    <a:pt x="253" y="58"/>
                    <a:pt x="254" y="60"/>
                    <a:pt x="255" y="61"/>
                  </a:cubicBezTo>
                  <a:cubicBezTo>
                    <a:pt x="256" y="63"/>
                    <a:pt x="258" y="67"/>
                    <a:pt x="258" y="68"/>
                  </a:cubicBezTo>
                  <a:cubicBezTo>
                    <a:pt x="259" y="71"/>
                    <a:pt x="259" y="76"/>
                    <a:pt x="260" y="79"/>
                  </a:cubicBezTo>
                  <a:cubicBezTo>
                    <a:pt x="261" y="80"/>
                    <a:pt x="263" y="83"/>
                    <a:pt x="264" y="85"/>
                  </a:cubicBezTo>
                  <a:cubicBezTo>
                    <a:pt x="265" y="85"/>
                    <a:pt x="265" y="85"/>
                    <a:pt x="266" y="8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4" name="Freeform 91">
              <a:extLst>
                <a:ext uri="{FF2B5EF4-FFF2-40B4-BE49-F238E27FC236}">
                  <a16:creationId xmlns:a16="http://schemas.microsoft.com/office/drawing/2014/main" id="{ED726461-AB4D-4ECC-9E81-8679CD8E638E}"/>
                </a:ext>
              </a:extLst>
            </p:cNvPr>
            <p:cNvSpPr>
              <a:spLocks/>
            </p:cNvSpPr>
            <p:nvPr/>
          </p:nvSpPr>
          <p:spPr bwMode="auto">
            <a:xfrm>
              <a:off x="5255541" y="1284679"/>
              <a:ext cx="767259" cy="582900"/>
            </a:xfrm>
            <a:custGeom>
              <a:avLst/>
              <a:gdLst/>
              <a:ahLst/>
              <a:cxnLst>
                <a:cxn ang="0">
                  <a:pos x="1" y="85"/>
                </a:cxn>
                <a:cxn ang="0">
                  <a:pos x="5" y="66"/>
                </a:cxn>
                <a:cxn ang="0">
                  <a:pos x="19" y="53"/>
                </a:cxn>
                <a:cxn ang="0">
                  <a:pos x="31" y="46"/>
                </a:cxn>
                <a:cxn ang="0">
                  <a:pos x="40" y="56"/>
                </a:cxn>
                <a:cxn ang="0">
                  <a:pos x="56" y="62"/>
                </a:cxn>
                <a:cxn ang="0">
                  <a:pos x="73" y="60"/>
                </a:cxn>
                <a:cxn ang="0">
                  <a:pos x="95" y="63"/>
                </a:cxn>
                <a:cxn ang="0">
                  <a:pos x="113" y="55"/>
                </a:cxn>
                <a:cxn ang="0">
                  <a:pos x="122" y="46"/>
                </a:cxn>
                <a:cxn ang="0">
                  <a:pos x="142" y="48"/>
                </a:cxn>
                <a:cxn ang="0">
                  <a:pos x="152" y="33"/>
                </a:cxn>
                <a:cxn ang="0">
                  <a:pos x="156" y="15"/>
                </a:cxn>
                <a:cxn ang="0">
                  <a:pos x="170" y="1"/>
                </a:cxn>
                <a:cxn ang="0">
                  <a:pos x="186" y="0"/>
                </a:cxn>
                <a:cxn ang="0">
                  <a:pos x="196" y="10"/>
                </a:cxn>
                <a:cxn ang="0">
                  <a:pos x="212" y="26"/>
                </a:cxn>
                <a:cxn ang="0">
                  <a:pos x="214" y="40"/>
                </a:cxn>
                <a:cxn ang="0">
                  <a:pos x="232" y="49"/>
                </a:cxn>
                <a:cxn ang="0">
                  <a:pos x="258" y="66"/>
                </a:cxn>
                <a:cxn ang="0">
                  <a:pos x="286" y="76"/>
                </a:cxn>
                <a:cxn ang="0">
                  <a:pos x="290" y="82"/>
                </a:cxn>
                <a:cxn ang="0">
                  <a:pos x="276" y="99"/>
                </a:cxn>
                <a:cxn ang="0">
                  <a:pos x="282" y="111"/>
                </a:cxn>
                <a:cxn ang="0">
                  <a:pos x="293" y="124"/>
                </a:cxn>
                <a:cxn ang="0">
                  <a:pos x="282" y="129"/>
                </a:cxn>
                <a:cxn ang="0">
                  <a:pos x="273" y="137"/>
                </a:cxn>
                <a:cxn ang="0">
                  <a:pos x="258" y="142"/>
                </a:cxn>
                <a:cxn ang="0">
                  <a:pos x="240" y="140"/>
                </a:cxn>
                <a:cxn ang="0">
                  <a:pos x="225" y="143"/>
                </a:cxn>
                <a:cxn ang="0">
                  <a:pos x="214" y="140"/>
                </a:cxn>
                <a:cxn ang="0">
                  <a:pos x="196" y="146"/>
                </a:cxn>
                <a:cxn ang="0">
                  <a:pos x="174" y="158"/>
                </a:cxn>
                <a:cxn ang="0">
                  <a:pos x="153" y="172"/>
                </a:cxn>
                <a:cxn ang="0">
                  <a:pos x="145" y="180"/>
                </a:cxn>
                <a:cxn ang="0">
                  <a:pos x="132" y="182"/>
                </a:cxn>
                <a:cxn ang="0">
                  <a:pos x="119" y="203"/>
                </a:cxn>
                <a:cxn ang="0">
                  <a:pos x="105" y="223"/>
                </a:cxn>
                <a:cxn ang="0">
                  <a:pos x="95" y="213"/>
                </a:cxn>
                <a:cxn ang="0">
                  <a:pos x="79" y="200"/>
                </a:cxn>
                <a:cxn ang="0">
                  <a:pos x="70" y="192"/>
                </a:cxn>
                <a:cxn ang="0">
                  <a:pos x="63" y="180"/>
                </a:cxn>
                <a:cxn ang="0">
                  <a:pos x="58" y="172"/>
                </a:cxn>
                <a:cxn ang="0">
                  <a:pos x="53" y="166"/>
                </a:cxn>
                <a:cxn ang="0">
                  <a:pos x="61" y="161"/>
                </a:cxn>
                <a:cxn ang="0">
                  <a:pos x="79" y="158"/>
                </a:cxn>
                <a:cxn ang="0">
                  <a:pos x="96" y="147"/>
                </a:cxn>
                <a:cxn ang="0">
                  <a:pos x="86" y="135"/>
                </a:cxn>
                <a:cxn ang="0">
                  <a:pos x="88" y="126"/>
                </a:cxn>
                <a:cxn ang="0">
                  <a:pos x="77" y="118"/>
                </a:cxn>
                <a:cxn ang="0">
                  <a:pos x="65" y="125"/>
                </a:cxn>
                <a:cxn ang="0">
                  <a:pos x="53" y="137"/>
                </a:cxn>
                <a:cxn ang="0">
                  <a:pos x="31" y="142"/>
                </a:cxn>
                <a:cxn ang="0">
                  <a:pos x="31" y="150"/>
                </a:cxn>
                <a:cxn ang="0">
                  <a:pos x="28" y="157"/>
                </a:cxn>
                <a:cxn ang="0">
                  <a:pos x="20" y="154"/>
                </a:cxn>
                <a:cxn ang="0">
                  <a:pos x="20" y="136"/>
                </a:cxn>
                <a:cxn ang="0">
                  <a:pos x="9" y="107"/>
                </a:cxn>
                <a:cxn ang="0">
                  <a:pos x="2" y="90"/>
                </a:cxn>
              </a:cxnLst>
              <a:rect l="0" t="0" r="r" b="b"/>
              <a:pathLst>
                <a:path w="294" h="223">
                  <a:moveTo>
                    <a:pt x="2" y="90"/>
                  </a:moveTo>
                  <a:cubicBezTo>
                    <a:pt x="2" y="88"/>
                    <a:pt x="1" y="86"/>
                    <a:pt x="1" y="85"/>
                  </a:cubicBezTo>
                  <a:cubicBezTo>
                    <a:pt x="1" y="82"/>
                    <a:pt x="0" y="77"/>
                    <a:pt x="1" y="75"/>
                  </a:cubicBezTo>
                  <a:cubicBezTo>
                    <a:pt x="1" y="73"/>
                    <a:pt x="3" y="68"/>
                    <a:pt x="5" y="66"/>
                  </a:cubicBezTo>
                  <a:cubicBezTo>
                    <a:pt x="6" y="63"/>
                    <a:pt x="10" y="58"/>
                    <a:pt x="12" y="56"/>
                  </a:cubicBezTo>
                  <a:cubicBezTo>
                    <a:pt x="14" y="55"/>
                    <a:pt x="17" y="54"/>
                    <a:pt x="19" y="53"/>
                  </a:cubicBezTo>
                  <a:cubicBezTo>
                    <a:pt x="21" y="52"/>
                    <a:pt x="24" y="50"/>
                    <a:pt x="25" y="49"/>
                  </a:cubicBezTo>
                  <a:cubicBezTo>
                    <a:pt x="26" y="49"/>
                    <a:pt x="29" y="47"/>
                    <a:pt x="31" y="46"/>
                  </a:cubicBezTo>
                  <a:cubicBezTo>
                    <a:pt x="32" y="47"/>
                    <a:pt x="33" y="48"/>
                    <a:pt x="33" y="48"/>
                  </a:cubicBezTo>
                  <a:cubicBezTo>
                    <a:pt x="35" y="50"/>
                    <a:pt x="38" y="54"/>
                    <a:pt x="40" y="56"/>
                  </a:cubicBezTo>
                  <a:cubicBezTo>
                    <a:pt x="41" y="58"/>
                    <a:pt x="44" y="61"/>
                    <a:pt x="46" y="62"/>
                  </a:cubicBezTo>
                  <a:cubicBezTo>
                    <a:pt x="48" y="63"/>
                    <a:pt x="53" y="63"/>
                    <a:pt x="56" y="62"/>
                  </a:cubicBezTo>
                  <a:cubicBezTo>
                    <a:pt x="57" y="62"/>
                    <a:pt x="59" y="60"/>
                    <a:pt x="60" y="60"/>
                  </a:cubicBezTo>
                  <a:cubicBezTo>
                    <a:pt x="63" y="59"/>
                    <a:pt x="70" y="60"/>
                    <a:pt x="73" y="60"/>
                  </a:cubicBezTo>
                  <a:cubicBezTo>
                    <a:pt x="76" y="60"/>
                    <a:pt x="82" y="60"/>
                    <a:pt x="84" y="60"/>
                  </a:cubicBezTo>
                  <a:cubicBezTo>
                    <a:pt x="87" y="61"/>
                    <a:pt x="92" y="63"/>
                    <a:pt x="95" y="63"/>
                  </a:cubicBezTo>
                  <a:cubicBezTo>
                    <a:pt x="97" y="64"/>
                    <a:pt x="103" y="64"/>
                    <a:pt x="105" y="63"/>
                  </a:cubicBezTo>
                  <a:cubicBezTo>
                    <a:pt x="108" y="62"/>
                    <a:pt x="111" y="57"/>
                    <a:pt x="113" y="55"/>
                  </a:cubicBezTo>
                  <a:cubicBezTo>
                    <a:pt x="114" y="54"/>
                    <a:pt x="117" y="51"/>
                    <a:pt x="118" y="50"/>
                  </a:cubicBezTo>
                  <a:cubicBezTo>
                    <a:pt x="119" y="49"/>
                    <a:pt x="121" y="47"/>
                    <a:pt x="122" y="46"/>
                  </a:cubicBezTo>
                  <a:cubicBezTo>
                    <a:pt x="125" y="45"/>
                    <a:pt x="131" y="46"/>
                    <a:pt x="133" y="46"/>
                  </a:cubicBezTo>
                  <a:cubicBezTo>
                    <a:pt x="136" y="46"/>
                    <a:pt x="140" y="48"/>
                    <a:pt x="142" y="48"/>
                  </a:cubicBezTo>
                  <a:cubicBezTo>
                    <a:pt x="144" y="48"/>
                    <a:pt x="148" y="45"/>
                    <a:pt x="149" y="43"/>
                  </a:cubicBezTo>
                  <a:cubicBezTo>
                    <a:pt x="151" y="41"/>
                    <a:pt x="151" y="36"/>
                    <a:pt x="152" y="33"/>
                  </a:cubicBezTo>
                  <a:cubicBezTo>
                    <a:pt x="152" y="31"/>
                    <a:pt x="152" y="26"/>
                    <a:pt x="152" y="24"/>
                  </a:cubicBezTo>
                  <a:cubicBezTo>
                    <a:pt x="153" y="22"/>
                    <a:pt x="155" y="17"/>
                    <a:pt x="156" y="15"/>
                  </a:cubicBezTo>
                  <a:cubicBezTo>
                    <a:pt x="157" y="13"/>
                    <a:pt x="160" y="9"/>
                    <a:pt x="161" y="7"/>
                  </a:cubicBezTo>
                  <a:cubicBezTo>
                    <a:pt x="163" y="5"/>
                    <a:pt x="168" y="2"/>
                    <a:pt x="170" y="1"/>
                  </a:cubicBezTo>
                  <a:cubicBezTo>
                    <a:pt x="173" y="0"/>
                    <a:pt x="178" y="0"/>
                    <a:pt x="180" y="0"/>
                  </a:cubicBezTo>
                  <a:cubicBezTo>
                    <a:pt x="181" y="0"/>
                    <a:pt x="184" y="0"/>
                    <a:pt x="186" y="0"/>
                  </a:cubicBezTo>
                  <a:cubicBezTo>
                    <a:pt x="187" y="1"/>
                    <a:pt x="187" y="2"/>
                    <a:pt x="188" y="2"/>
                  </a:cubicBezTo>
                  <a:cubicBezTo>
                    <a:pt x="190" y="4"/>
                    <a:pt x="194" y="8"/>
                    <a:pt x="196" y="10"/>
                  </a:cubicBezTo>
                  <a:cubicBezTo>
                    <a:pt x="199" y="12"/>
                    <a:pt x="206" y="15"/>
                    <a:pt x="208" y="18"/>
                  </a:cubicBezTo>
                  <a:cubicBezTo>
                    <a:pt x="210" y="20"/>
                    <a:pt x="211" y="24"/>
                    <a:pt x="212" y="26"/>
                  </a:cubicBezTo>
                  <a:cubicBezTo>
                    <a:pt x="212" y="27"/>
                    <a:pt x="211" y="31"/>
                    <a:pt x="212" y="33"/>
                  </a:cubicBezTo>
                  <a:cubicBezTo>
                    <a:pt x="212" y="35"/>
                    <a:pt x="213" y="39"/>
                    <a:pt x="214" y="40"/>
                  </a:cubicBezTo>
                  <a:cubicBezTo>
                    <a:pt x="215" y="42"/>
                    <a:pt x="220" y="44"/>
                    <a:pt x="222" y="46"/>
                  </a:cubicBezTo>
                  <a:cubicBezTo>
                    <a:pt x="225" y="47"/>
                    <a:pt x="229" y="48"/>
                    <a:pt x="232" y="49"/>
                  </a:cubicBezTo>
                  <a:cubicBezTo>
                    <a:pt x="236" y="51"/>
                    <a:pt x="244" y="53"/>
                    <a:pt x="248" y="56"/>
                  </a:cubicBezTo>
                  <a:cubicBezTo>
                    <a:pt x="251" y="58"/>
                    <a:pt x="255" y="64"/>
                    <a:pt x="258" y="66"/>
                  </a:cubicBezTo>
                  <a:cubicBezTo>
                    <a:pt x="262" y="69"/>
                    <a:pt x="270" y="73"/>
                    <a:pt x="274" y="74"/>
                  </a:cubicBezTo>
                  <a:cubicBezTo>
                    <a:pt x="277" y="75"/>
                    <a:pt x="283" y="75"/>
                    <a:pt x="286" y="76"/>
                  </a:cubicBezTo>
                  <a:cubicBezTo>
                    <a:pt x="287" y="76"/>
                    <a:pt x="291" y="77"/>
                    <a:pt x="294" y="78"/>
                  </a:cubicBezTo>
                  <a:cubicBezTo>
                    <a:pt x="292" y="80"/>
                    <a:pt x="291" y="81"/>
                    <a:pt x="290" y="82"/>
                  </a:cubicBezTo>
                  <a:cubicBezTo>
                    <a:pt x="288" y="84"/>
                    <a:pt x="285" y="89"/>
                    <a:pt x="283" y="91"/>
                  </a:cubicBezTo>
                  <a:cubicBezTo>
                    <a:pt x="281" y="93"/>
                    <a:pt x="277" y="96"/>
                    <a:pt x="276" y="99"/>
                  </a:cubicBezTo>
                  <a:cubicBezTo>
                    <a:pt x="276" y="101"/>
                    <a:pt x="277" y="104"/>
                    <a:pt x="278" y="105"/>
                  </a:cubicBezTo>
                  <a:cubicBezTo>
                    <a:pt x="278" y="107"/>
                    <a:pt x="281" y="110"/>
                    <a:pt x="282" y="111"/>
                  </a:cubicBezTo>
                  <a:cubicBezTo>
                    <a:pt x="283" y="113"/>
                    <a:pt x="288" y="116"/>
                    <a:pt x="289" y="118"/>
                  </a:cubicBezTo>
                  <a:cubicBezTo>
                    <a:pt x="290" y="119"/>
                    <a:pt x="292" y="122"/>
                    <a:pt x="293" y="124"/>
                  </a:cubicBezTo>
                  <a:cubicBezTo>
                    <a:pt x="292" y="125"/>
                    <a:pt x="289" y="128"/>
                    <a:pt x="288" y="128"/>
                  </a:cubicBezTo>
                  <a:cubicBezTo>
                    <a:pt x="287" y="129"/>
                    <a:pt x="284" y="129"/>
                    <a:pt x="282" y="129"/>
                  </a:cubicBezTo>
                  <a:cubicBezTo>
                    <a:pt x="281" y="130"/>
                    <a:pt x="280" y="132"/>
                    <a:pt x="279" y="133"/>
                  </a:cubicBezTo>
                  <a:cubicBezTo>
                    <a:pt x="278" y="134"/>
                    <a:pt x="274" y="136"/>
                    <a:pt x="273" y="137"/>
                  </a:cubicBezTo>
                  <a:cubicBezTo>
                    <a:pt x="271" y="138"/>
                    <a:pt x="267" y="140"/>
                    <a:pt x="265" y="140"/>
                  </a:cubicBezTo>
                  <a:cubicBezTo>
                    <a:pt x="263" y="141"/>
                    <a:pt x="260" y="142"/>
                    <a:pt x="258" y="142"/>
                  </a:cubicBezTo>
                  <a:cubicBezTo>
                    <a:pt x="255" y="142"/>
                    <a:pt x="251" y="140"/>
                    <a:pt x="248" y="140"/>
                  </a:cubicBezTo>
                  <a:cubicBezTo>
                    <a:pt x="246" y="140"/>
                    <a:pt x="242" y="140"/>
                    <a:pt x="240" y="140"/>
                  </a:cubicBezTo>
                  <a:cubicBezTo>
                    <a:pt x="238" y="141"/>
                    <a:pt x="234" y="142"/>
                    <a:pt x="232" y="143"/>
                  </a:cubicBezTo>
                  <a:cubicBezTo>
                    <a:pt x="230" y="143"/>
                    <a:pt x="227" y="143"/>
                    <a:pt x="225" y="143"/>
                  </a:cubicBezTo>
                  <a:cubicBezTo>
                    <a:pt x="223" y="143"/>
                    <a:pt x="220" y="141"/>
                    <a:pt x="218" y="140"/>
                  </a:cubicBezTo>
                  <a:cubicBezTo>
                    <a:pt x="217" y="140"/>
                    <a:pt x="215" y="140"/>
                    <a:pt x="214" y="140"/>
                  </a:cubicBezTo>
                  <a:cubicBezTo>
                    <a:pt x="212" y="141"/>
                    <a:pt x="208" y="144"/>
                    <a:pt x="206" y="144"/>
                  </a:cubicBezTo>
                  <a:cubicBezTo>
                    <a:pt x="203" y="145"/>
                    <a:pt x="199" y="146"/>
                    <a:pt x="196" y="146"/>
                  </a:cubicBezTo>
                  <a:cubicBezTo>
                    <a:pt x="194" y="147"/>
                    <a:pt x="188" y="149"/>
                    <a:pt x="186" y="150"/>
                  </a:cubicBezTo>
                  <a:cubicBezTo>
                    <a:pt x="183" y="152"/>
                    <a:pt x="177" y="156"/>
                    <a:pt x="174" y="158"/>
                  </a:cubicBezTo>
                  <a:cubicBezTo>
                    <a:pt x="170" y="160"/>
                    <a:pt x="162" y="165"/>
                    <a:pt x="159" y="167"/>
                  </a:cubicBezTo>
                  <a:cubicBezTo>
                    <a:pt x="157" y="169"/>
                    <a:pt x="154" y="170"/>
                    <a:pt x="153" y="172"/>
                  </a:cubicBezTo>
                  <a:cubicBezTo>
                    <a:pt x="152" y="173"/>
                    <a:pt x="152" y="177"/>
                    <a:pt x="150" y="178"/>
                  </a:cubicBezTo>
                  <a:cubicBezTo>
                    <a:pt x="149" y="179"/>
                    <a:pt x="147" y="180"/>
                    <a:pt x="145" y="180"/>
                  </a:cubicBezTo>
                  <a:cubicBezTo>
                    <a:pt x="143" y="180"/>
                    <a:pt x="140" y="180"/>
                    <a:pt x="138" y="180"/>
                  </a:cubicBezTo>
                  <a:cubicBezTo>
                    <a:pt x="137" y="180"/>
                    <a:pt x="134" y="181"/>
                    <a:pt x="132" y="182"/>
                  </a:cubicBezTo>
                  <a:cubicBezTo>
                    <a:pt x="130" y="184"/>
                    <a:pt x="126" y="189"/>
                    <a:pt x="125" y="192"/>
                  </a:cubicBezTo>
                  <a:cubicBezTo>
                    <a:pt x="123" y="195"/>
                    <a:pt x="121" y="200"/>
                    <a:pt x="119" y="203"/>
                  </a:cubicBezTo>
                  <a:cubicBezTo>
                    <a:pt x="117" y="206"/>
                    <a:pt x="111" y="213"/>
                    <a:pt x="109" y="217"/>
                  </a:cubicBezTo>
                  <a:cubicBezTo>
                    <a:pt x="108" y="218"/>
                    <a:pt x="106" y="221"/>
                    <a:pt x="105" y="223"/>
                  </a:cubicBezTo>
                  <a:cubicBezTo>
                    <a:pt x="104" y="223"/>
                    <a:pt x="104" y="222"/>
                    <a:pt x="103" y="222"/>
                  </a:cubicBezTo>
                  <a:cubicBezTo>
                    <a:pt x="101" y="220"/>
                    <a:pt x="97" y="215"/>
                    <a:pt x="95" y="213"/>
                  </a:cubicBezTo>
                  <a:cubicBezTo>
                    <a:pt x="92" y="211"/>
                    <a:pt x="87" y="206"/>
                    <a:pt x="84" y="204"/>
                  </a:cubicBezTo>
                  <a:cubicBezTo>
                    <a:pt x="83" y="203"/>
                    <a:pt x="80" y="201"/>
                    <a:pt x="79" y="200"/>
                  </a:cubicBezTo>
                  <a:cubicBezTo>
                    <a:pt x="77" y="200"/>
                    <a:pt x="74" y="200"/>
                    <a:pt x="73" y="199"/>
                  </a:cubicBezTo>
                  <a:cubicBezTo>
                    <a:pt x="71" y="198"/>
                    <a:pt x="71" y="194"/>
                    <a:pt x="70" y="192"/>
                  </a:cubicBezTo>
                  <a:cubicBezTo>
                    <a:pt x="69" y="190"/>
                    <a:pt x="67" y="188"/>
                    <a:pt x="66" y="187"/>
                  </a:cubicBezTo>
                  <a:cubicBezTo>
                    <a:pt x="65" y="185"/>
                    <a:pt x="63" y="182"/>
                    <a:pt x="63" y="180"/>
                  </a:cubicBezTo>
                  <a:cubicBezTo>
                    <a:pt x="62" y="179"/>
                    <a:pt x="63" y="176"/>
                    <a:pt x="62" y="174"/>
                  </a:cubicBezTo>
                  <a:cubicBezTo>
                    <a:pt x="61" y="173"/>
                    <a:pt x="59" y="172"/>
                    <a:pt x="58" y="172"/>
                  </a:cubicBezTo>
                  <a:cubicBezTo>
                    <a:pt x="57" y="171"/>
                    <a:pt x="55" y="170"/>
                    <a:pt x="55" y="170"/>
                  </a:cubicBezTo>
                  <a:cubicBezTo>
                    <a:pt x="54" y="169"/>
                    <a:pt x="53" y="167"/>
                    <a:pt x="53" y="166"/>
                  </a:cubicBezTo>
                  <a:cubicBezTo>
                    <a:pt x="53" y="165"/>
                    <a:pt x="54" y="163"/>
                    <a:pt x="54" y="163"/>
                  </a:cubicBezTo>
                  <a:cubicBezTo>
                    <a:pt x="55" y="161"/>
                    <a:pt x="59" y="161"/>
                    <a:pt x="61" y="161"/>
                  </a:cubicBezTo>
                  <a:cubicBezTo>
                    <a:pt x="63" y="160"/>
                    <a:pt x="69" y="161"/>
                    <a:pt x="71" y="161"/>
                  </a:cubicBezTo>
                  <a:cubicBezTo>
                    <a:pt x="73" y="160"/>
                    <a:pt x="77" y="159"/>
                    <a:pt x="79" y="158"/>
                  </a:cubicBezTo>
                  <a:cubicBezTo>
                    <a:pt x="82" y="157"/>
                    <a:pt x="89" y="154"/>
                    <a:pt x="91" y="153"/>
                  </a:cubicBezTo>
                  <a:cubicBezTo>
                    <a:pt x="93" y="151"/>
                    <a:pt x="96" y="149"/>
                    <a:pt x="96" y="147"/>
                  </a:cubicBezTo>
                  <a:cubicBezTo>
                    <a:pt x="96" y="146"/>
                    <a:pt x="94" y="143"/>
                    <a:pt x="93" y="142"/>
                  </a:cubicBezTo>
                  <a:cubicBezTo>
                    <a:pt x="92" y="140"/>
                    <a:pt x="87" y="138"/>
                    <a:pt x="86" y="135"/>
                  </a:cubicBezTo>
                  <a:cubicBezTo>
                    <a:pt x="85" y="134"/>
                    <a:pt x="84" y="130"/>
                    <a:pt x="85" y="129"/>
                  </a:cubicBezTo>
                  <a:cubicBezTo>
                    <a:pt x="85" y="128"/>
                    <a:pt x="88" y="127"/>
                    <a:pt x="88" y="126"/>
                  </a:cubicBezTo>
                  <a:cubicBezTo>
                    <a:pt x="88" y="124"/>
                    <a:pt x="86" y="122"/>
                    <a:pt x="85" y="121"/>
                  </a:cubicBezTo>
                  <a:cubicBezTo>
                    <a:pt x="83" y="120"/>
                    <a:pt x="79" y="118"/>
                    <a:pt x="77" y="118"/>
                  </a:cubicBezTo>
                  <a:cubicBezTo>
                    <a:pt x="74" y="118"/>
                    <a:pt x="70" y="120"/>
                    <a:pt x="68" y="121"/>
                  </a:cubicBezTo>
                  <a:cubicBezTo>
                    <a:pt x="67" y="122"/>
                    <a:pt x="66" y="124"/>
                    <a:pt x="65" y="125"/>
                  </a:cubicBezTo>
                  <a:cubicBezTo>
                    <a:pt x="64" y="127"/>
                    <a:pt x="63" y="132"/>
                    <a:pt x="61" y="134"/>
                  </a:cubicBezTo>
                  <a:cubicBezTo>
                    <a:pt x="60" y="135"/>
                    <a:pt x="55" y="136"/>
                    <a:pt x="53" y="137"/>
                  </a:cubicBezTo>
                  <a:cubicBezTo>
                    <a:pt x="50" y="138"/>
                    <a:pt x="42" y="139"/>
                    <a:pt x="38" y="140"/>
                  </a:cubicBezTo>
                  <a:cubicBezTo>
                    <a:pt x="36" y="141"/>
                    <a:pt x="33" y="141"/>
                    <a:pt x="31" y="142"/>
                  </a:cubicBezTo>
                  <a:cubicBezTo>
                    <a:pt x="30" y="143"/>
                    <a:pt x="30" y="145"/>
                    <a:pt x="30" y="146"/>
                  </a:cubicBezTo>
                  <a:cubicBezTo>
                    <a:pt x="29" y="147"/>
                    <a:pt x="31" y="149"/>
                    <a:pt x="31" y="150"/>
                  </a:cubicBezTo>
                  <a:cubicBezTo>
                    <a:pt x="31" y="151"/>
                    <a:pt x="31" y="154"/>
                    <a:pt x="30" y="155"/>
                  </a:cubicBezTo>
                  <a:cubicBezTo>
                    <a:pt x="30" y="156"/>
                    <a:pt x="28" y="157"/>
                    <a:pt x="28" y="157"/>
                  </a:cubicBezTo>
                  <a:cubicBezTo>
                    <a:pt x="26" y="157"/>
                    <a:pt x="23" y="157"/>
                    <a:pt x="22" y="156"/>
                  </a:cubicBezTo>
                  <a:cubicBezTo>
                    <a:pt x="21" y="156"/>
                    <a:pt x="21" y="155"/>
                    <a:pt x="20" y="154"/>
                  </a:cubicBezTo>
                  <a:cubicBezTo>
                    <a:pt x="21" y="152"/>
                    <a:pt x="21" y="150"/>
                    <a:pt x="21" y="150"/>
                  </a:cubicBezTo>
                  <a:cubicBezTo>
                    <a:pt x="21" y="146"/>
                    <a:pt x="21" y="140"/>
                    <a:pt x="20" y="136"/>
                  </a:cubicBezTo>
                  <a:cubicBezTo>
                    <a:pt x="20" y="133"/>
                    <a:pt x="17" y="126"/>
                    <a:pt x="15" y="122"/>
                  </a:cubicBezTo>
                  <a:cubicBezTo>
                    <a:pt x="14" y="118"/>
                    <a:pt x="11" y="110"/>
                    <a:pt x="9" y="107"/>
                  </a:cubicBezTo>
                  <a:cubicBezTo>
                    <a:pt x="8" y="104"/>
                    <a:pt x="5" y="98"/>
                    <a:pt x="4" y="95"/>
                  </a:cubicBezTo>
                  <a:cubicBezTo>
                    <a:pt x="4" y="93"/>
                    <a:pt x="3" y="92"/>
                    <a:pt x="2" y="9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5" name="Freeform 92">
              <a:extLst>
                <a:ext uri="{FF2B5EF4-FFF2-40B4-BE49-F238E27FC236}">
                  <a16:creationId xmlns:a16="http://schemas.microsoft.com/office/drawing/2014/main" id="{5B549734-9DCF-4D50-A652-3B739D291EF5}"/>
                </a:ext>
              </a:extLst>
            </p:cNvPr>
            <p:cNvSpPr>
              <a:spLocks/>
            </p:cNvSpPr>
            <p:nvPr/>
          </p:nvSpPr>
          <p:spPr bwMode="auto">
            <a:xfrm>
              <a:off x="5933331" y="772269"/>
              <a:ext cx="775391" cy="523254"/>
            </a:xfrm>
            <a:custGeom>
              <a:avLst/>
              <a:gdLst/>
              <a:ahLst/>
              <a:cxnLst>
                <a:cxn ang="0">
                  <a:pos x="148" y="193"/>
                </a:cxn>
                <a:cxn ang="0">
                  <a:pos x="140" y="184"/>
                </a:cxn>
                <a:cxn ang="0">
                  <a:pos x="126" y="173"/>
                </a:cxn>
                <a:cxn ang="0">
                  <a:pos x="109" y="161"/>
                </a:cxn>
                <a:cxn ang="0">
                  <a:pos x="90" y="158"/>
                </a:cxn>
                <a:cxn ang="0">
                  <a:pos x="66" y="146"/>
                </a:cxn>
                <a:cxn ang="0">
                  <a:pos x="45" y="129"/>
                </a:cxn>
                <a:cxn ang="0">
                  <a:pos x="43" y="112"/>
                </a:cxn>
                <a:cxn ang="0">
                  <a:pos x="46" y="99"/>
                </a:cxn>
                <a:cxn ang="0">
                  <a:pos x="30" y="89"/>
                </a:cxn>
                <a:cxn ang="0">
                  <a:pos x="9" y="79"/>
                </a:cxn>
                <a:cxn ang="0">
                  <a:pos x="0" y="65"/>
                </a:cxn>
                <a:cxn ang="0">
                  <a:pos x="15" y="54"/>
                </a:cxn>
                <a:cxn ang="0">
                  <a:pos x="39" y="53"/>
                </a:cxn>
                <a:cxn ang="0">
                  <a:pos x="65" y="40"/>
                </a:cxn>
                <a:cxn ang="0">
                  <a:pos x="82" y="39"/>
                </a:cxn>
                <a:cxn ang="0">
                  <a:pos x="101" y="41"/>
                </a:cxn>
                <a:cxn ang="0">
                  <a:pos x="115" y="31"/>
                </a:cxn>
                <a:cxn ang="0">
                  <a:pos x="115" y="14"/>
                </a:cxn>
                <a:cxn ang="0">
                  <a:pos x="130" y="8"/>
                </a:cxn>
                <a:cxn ang="0">
                  <a:pos x="142" y="15"/>
                </a:cxn>
                <a:cxn ang="0">
                  <a:pos x="151" y="13"/>
                </a:cxn>
                <a:cxn ang="0">
                  <a:pos x="159" y="4"/>
                </a:cxn>
                <a:cxn ang="0">
                  <a:pos x="171" y="8"/>
                </a:cxn>
                <a:cxn ang="0">
                  <a:pos x="187" y="15"/>
                </a:cxn>
                <a:cxn ang="0">
                  <a:pos x="201" y="11"/>
                </a:cxn>
                <a:cxn ang="0">
                  <a:pos x="215" y="16"/>
                </a:cxn>
                <a:cxn ang="0">
                  <a:pos x="217" y="3"/>
                </a:cxn>
                <a:cxn ang="0">
                  <a:pos x="231" y="1"/>
                </a:cxn>
                <a:cxn ang="0">
                  <a:pos x="247" y="28"/>
                </a:cxn>
                <a:cxn ang="0">
                  <a:pos x="262" y="48"/>
                </a:cxn>
                <a:cxn ang="0">
                  <a:pos x="284" y="57"/>
                </a:cxn>
                <a:cxn ang="0">
                  <a:pos x="297" y="68"/>
                </a:cxn>
                <a:cxn ang="0">
                  <a:pos x="292" y="75"/>
                </a:cxn>
                <a:cxn ang="0">
                  <a:pos x="281" y="86"/>
                </a:cxn>
                <a:cxn ang="0">
                  <a:pos x="269" y="99"/>
                </a:cxn>
                <a:cxn ang="0">
                  <a:pos x="252" y="106"/>
                </a:cxn>
                <a:cxn ang="0">
                  <a:pos x="243" y="119"/>
                </a:cxn>
                <a:cxn ang="0">
                  <a:pos x="237" y="123"/>
                </a:cxn>
                <a:cxn ang="0">
                  <a:pos x="234" y="140"/>
                </a:cxn>
                <a:cxn ang="0">
                  <a:pos x="226" y="150"/>
                </a:cxn>
                <a:cxn ang="0">
                  <a:pos x="212" y="163"/>
                </a:cxn>
                <a:cxn ang="0">
                  <a:pos x="198" y="175"/>
                </a:cxn>
                <a:cxn ang="0">
                  <a:pos x="187" y="189"/>
                </a:cxn>
                <a:cxn ang="0">
                  <a:pos x="174" y="200"/>
                </a:cxn>
                <a:cxn ang="0">
                  <a:pos x="150" y="200"/>
                </a:cxn>
              </a:cxnLst>
              <a:rect l="0" t="0" r="r" b="b"/>
              <a:pathLst>
                <a:path w="297" h="201">
                  <a:moveTo>
                    <a:pt x="150" y="200"/>
                  </a:moveTo>
                  <a:cubicBezTo>
                    <a:pt x="148" y="199"/>
                    <a:pt x="149" y="195"/>
                    <a:pt x="148" y="193"/>
                  </a:cubicBezTo>
                  <a:cubicBezTo>
                    <a:pt x="148" y="192"/>
                    <a:pt x="146" y="190"/>
                    <a:pt x="145" y="189"/>
                  </a:cubicBezTo>
                  <a:cubicBezTo>
                    <a:pt x="144" y="187"/>
                    <a:pt x="141" y="185"/>
                    <a:pt x="140" y="184"/>
                  </a:cubicBezTo>
                  <a:cubicBezTo>
                    <a:pt x="138" y="183"/>
                    <a:pt x="133" y="181"/>
                    <a:pt x="131" y="179"/>
                  </a:cubicBezTo>
                  <a:cubicBezTo>
                    <a:pt x="130" y="178"/>
                    <a:pt x="127" y="175"/>
                    <a:pt x="126" y="173"/>
                  </a:cubicBezTo>
                  <a:cubicBezTo>
                    <a:pt x="124" y="171"/>
                    <a:pt x="121" y="167"/>
                    <a:pt x="119" y="165"/>
                  </a:cubicBezTo>
                  <a:cubicBezTo>
                    <a:pt x="117" y="164"/>
                    <a:pt x="112" y="162"/>
                    <a:pt x="109" y="161"/>
                  </a:cubicBezTo>
                  <a:cubicBezTo>
                    <a:pt x="107" y="161"/>
                    <a:pt x="102" y="161"/>
                    <a:pt x="100" y="161"/>
                  </a:cubicBezTo>
                  <a:cubicBezTo>
                    <a:pt x="97" y="161"/>
                    <a:pt x="92" y="159"/>
                    <a:pt x="90" y="158"/>
                  </a:cubicBezTo>
                  <a:cubicBezTo>
                    <a:pt x="87" y="157"/>
                    <a:pt x="84" y="153"/>
                    <a:pt x="81" y="152"/>
                  </a:cubicBezTo>
                  <a:cubicBezTo>
                    <a:pt x="78" y="150"/>
                    <a:pt x="70" y="147"/>
                    <a:pt x="66" y="146"/>
                  </a:cubicBezTo>
                  <a:cubicBezTo>
                    <a:pt x="63" y="144"/>
                    <a:pt x="57" y="140"/>
                    <a:pt x="54" y="138"/>
                  </a:cubicBezTo>
                  <a:cubicBezTo>
                    <a:pt x="51" y="136"/>
                    <a:pt x="47" y="131"/>
                    <a:pt x="45" y="129"/>
                  </a:cubicBezTo>
                  <a:cubicBezTo>
                    <a:pt x="44" y="127"/>
                    <a:pt x="43" y="124"/>
                    <a:pt x="43" y="122"/>
                  </a:cubicBezTo>
                  <a:cubicBezTo>
                    <a:pt x="43" y="120"/>
                    <a:pt x="43" y="115"/>
                    <a:pt x="43" y="112"/>
                  </a:cubicBezTo>
                  <a:cubicBezTo>
                    <a:pt x="44" y="111"/>
                    <a:pt x="45" y="109"/>
                    <a:pt x="46" y="107"/>
                  </a:cubicBezTo>
                  <a:cubicBezTo>
                    <a:pt x="46" y="105"/>
                    <a:pt x="47" y="101"/>
                    <a:pt x="46" y="99"/>
                  </a:cubicBezTo>
                  <a:cubicBezTo>
                    <a:pt x="46" y="98"/>
                    <a:pt x="43" y="96"/>
                    <a:pt x="42" y="95"/>
                  </a:cubicBezTo>
                  <a:cubicBezTo>
                    <a:pt x="39" y="93"/>
                    <a:pt x="33" y="91"/>
                    <a:pt x="30" y="89"/>
                  </a:cubicBezTo>
                  <a:cubicBezTo>
                    <a:pt x="27" y="88"/>
                    <a:pt x="21" y="87"/>
                    <a:pt x="19" y="86"/>
                  </a:cubicBezTo>
                  <a:cubicBezTo>
                    <a:pt x="16" y="85"/>
                    <a:pt x="11" y="81"/>
                    <a:pt x="9" y="79"/>
                  </a:cubicBezTo>
                  <a:cubicBezTo>
                    <a:pt x="7" y="77"/>
                    <a:pt x="2" y="72"/>
                    <a:pt x="1" y="70"/>
                  </a:cubicBezTo>
                  <a:cubicBezTo>
                    <a:pt x="0" y="69"/>
                    <a:pt x="0" y="67"/>
                    <a:pt x="0" y="65"/>
                  </a:cubicBezTo>
                  <a:cubicBezTo>
                    <a:pt x="3" y="64"/>
                    <a:pt x="6" y="60"/>
                    <a:pt x="8" y="58"/>
                  </a:cubicBezTo>
                  <a:cubicBezTo>
                    <a:pt x="10" y="57"/>
                    <a:pt x="13" y="55"/>
                    <a:pt x="15" y="54"/>
                  </a:cubicBezTo>
                  <a:cubicBezTo>
                    <a:pt x="18" y="53"/>
                    <a:pt x="23" y="53"/>
                    <a:pt x="26" y="53"/>
                  </a:cubicBezTo>
                  <a:cubicBezTo>
                    <a:pt x="30" y="53"/>
                    <a:pt x="36" y="54"/>
                    <a:pt x="39" y="53"/>
                  </a:cubicBezTo>
                  <a:cubicBezTo>
                    <a:pt x="42" y="53"/>
                    <a:pt x="49" y="51"/>
                    <a:pt x="53" y="49"/>
                  </a:cubicBezTo>
                  <a:cubicBezTo>
                    <a:pt x="56" y="47"/>
                    <a:pt x="62" y="42"/>
                    <a:pt x="65" y="40"/>
                  </a:cubicBezTo>
                  <a:cubicBezTo>
                    <a:pt x="67" y="38"/>
                    <a:pt x="69" y="35"/>
                    <a:pt x="71" y="35"/>
                  </a:cubicBezTo>
                  <a:cubicBezTo>
                    <a:pt x="74" y="35"/>
                    <a:pt x="79" y="38"/>
                    <a:pt x="82" y="39"/>
                  </a:cubicBezTo>
                  <a:cubicBezTo>
                    <a:pt x="84" y="40"/>
                    <a:pt x="89" y="42"/>
                    <a:pt x="91" y="42"/>
                  </a:cubicBezTo>
                  <a:cubicBezTo>
                    <a:pt x="94" y="42"/>
                    <a:pt x="98" y="42"/>
                    <a:pt x="101" y="41"/>
                  </a:cubicBezTo>
                  <a:cubicBezTo>
                    <a:pt x="103" y="40"/>
                    <a:pt x="107" y="38"/>
                    <a:pt x="109" y="36"/>
                  </a:cubicBezTo>
                  <a:cubicBezTo>
                    <a:pt x="110" y="35"/>
                    <a:pt x="114" y="33"/>
                    <a:pt x="115" y="31"/>
                  </a:cubicBezTo>
                  <a:cubicBezTo>
                    <a:pt x="116" y="29"/>
                    <a:pt x="117" y="24"/>
                    <a:pt x="116" y="22"/>
                  </a:cubicBezTo>
                  <a:cubicBezTo>
                    <a:pt x="116" y="20"/>
                    <a:pt x="114" y="16"/>
                    <a:pt x="115" y="14"/>
                  </a:cubicBezTo>
                  <a:cubicBezTo>
                    <a:pt x="116" y="12"/>
                    <a:pt x="121" y="10"/>
                    <a:pt x="123" y="9"/>
                  </a:cubicBezTo>
                  <a:cubicBezTo>
                    <a:pt x="125" y="8"/>
                    <a:pt x="128" y="8"/>
                    <a:pt x="130" y="8"/>
                  </a:cubicBezTo>
                  <a:cubicBezTo>
                    <a:pt x="131" y="8"/>
                    <a:pt x="134" y="9"/>
                    <a:pt x="136" y="10"/>
                  </a:cubicBezTo>
                  <a:cubicBezTo>
                    <a:pt x="137" y="11"/>
                    <a:pt x="140" y="14"/>
                    <a:pt x="142" y="15"/>
                  </a:cubicBezTo>
                  <a:cubicBezTo>
                    <a:pt x="143" y="16"/>
                    <a:pt x="145" y="17"/>
                    <a:pt x="146" y="17"/>
                  </a:cubicBezTo>
                  <a:cubicBezTo>
                    <a:pt x="148" y="17"/>
                    <a:pt x="150" y="15"/>
                    <a:pt x="151" y="13"/>
                  </a:cubicBezTo>
                  <a:cubicBezTo>
                    <a:pt x="153" y="12"/>
                    <a:pt x="153" y="8"/>
                    <a:pt x="155" y="6"/>
                  </a:cubicBezTo>
                  <a:cubicBezTo>
                    <a:pt x="156" y="5"/>
                    <a:pt x="158" y="4"/>
                    <a:pt x="159" y="4"/>
                  </a:cubicBezTo>
                  <a:cubicBezTo>
                    <a:pt x="161" y="3"/>
                    <a:pt x="164" y="4"/>
                    <a:pt x="166" y="5"/>
                  </a:cubicBezTo>
                  <a:cubicBezTo>
                    <a:pt x="167" y="5"/>
                    <a:pt x="170" y="7"/>
                    <a:pt x="171" y="8"/>
                  </a:cubicBezTo>
                  <a:cubicBezTo>
                    <a:pt x="173" y="10"/>
                    <a:pt x="175" y="13"/>
                    <a:pt x="176" y="14"/>
                  </a:cubicBezTo>
                  <a:cubicBezTo>
                    <a:pt x="179" y="15"/>
                    <a:pt x="184" y="16"/>
                    <a:pt x="187" y="15"/>
                  </a:cubicBezTo>
                  <a:cubicBezTo>
                    <a:pt x="188" y="15"/>
                    <a:pt x="191" y="13"/>
                    <a:pt x="193" y="12"/>
                  </a:cubicBezTo>
                  <a:cubicBezTo>
                    <a:pt x="195" y="12"/>
                    <a:pt x="199" y="11"/>
                    <a:pt x="201" y="11"/>
                  </a:cubicBezTo>
                  <a:cubicBezTo>
                    <a:pt x="203" y="12"/>
                    <a:pt x="205" y="16"/>
                    <a:pt x="207" y="17"/>
                  </a:cubicBezTo>
                  <a:cubicBezTo>
                    <a:pt x="209" y="17"/>
                    <a:pt x="213" y="18"/>
                    <a:pt x="215" y="16"/>
                  </a:cubicBezTo>
                  <a:cubicBezTo>
                    <a:pt x="216" y="15"/>
                    <a:pt x="215" y="11"/>
                    <a:pt x="215" y="9"/>
                  </a:cubicBezTo>
                  <a:cubicBezTo>
                    <a:pt x="216" y="7"/>
                    <a:pt x="216" y="5"/>
                    <a:pt x="217" y="3"/>
                  </a:cubicBezTo>
                  <a:cubicBezTo>
                    <a:pt x="218" y="2"/>
                    <a:pt x="221" y="0"/>
                    <a:pt x="223" y="0"/>
                  </a:cubicBezTo>
                  <a:cubicBezTo>
                    <a:pt x="225" y="0"/>
                    <a:pt x="229" y="0"/>
                    <a:pt x="231" y="1"/>
                  </a:cubicBezTo>
                  <a:cubicBezTo>
                    <a:pt x="234" y="2"/>
                    <a:pt x="238" y="9"/>
                    <a:pt x="239" y="11"/>
                  </a:cubicBezTo>
                  <a:cubicBezTo>
                    <a:pt x="242" y="15"/>
                    <a:pt x="245" y="24"/>
                    <a:pt x="247" y="28"/>
                  </a:cubicBezTo>
                  <a:cubicBezTo>
                    <a:pt x="249" y="31"/>
                    <a:pt x="252" y="38"/>
                    <a:pt x="254" y="41"/>
                  </a:cubicBezTo>
                  <a:cubicBezTo>
                    <a:pt x="256" y="43"/>
                    <a:pt x="260" y="47"/>
                    <a:pt x="262" y="48"/>
                  </a:cubicBezTo>
                  <a:cubicBezTo>
                    <a:pt x="265" y="49"/>
                    <a:pt x="272" y="48"/>
                    <a:pt x="275" y="49"/>
                  </a:cubicBezTo>
                  <a:cubicBezTo>
                    <a:pt x="278" y="51"/>
                    <a:pt x="282" y="55"/>
                    <a:pt x="284" y="57"/>
                  </a:cubicBezTo>
                  <a:cubicBezTo>
                    <a:pt x="286" y="59"/>
                    <a:pt x="290" y="63"/>
                    <a:pt x="292" y="64"/>
                  </a:cubicBezTo>
                  <a:cubicBezTo>
                    <a:pt x="293" y="65"/>
                    <a:pt x="295" y="68"/>
                    <a:pt x="297" y="68"/>
                  </a:cubicBezTo>
                  <a:cubicBezTo>
                    <a:pt x="296" y="69"/>
                    <a:pt x="296" y="70"/>
                    <a:pt x="296" y="70"/>
                  </a:cubicBezTo>
                  <a:cubicBezTo>
                    <a:pt x="295" y="72"/>
                    <a:pt x="293" y="74"/>
                    <a:pt x="292" y="75"/>
                  </a:cubicBezTo>
                  <a:cubicBezTo>
                    <a:pt x="290" y="77"/>
                    <a:pt x="286" y="78"/>
                    <a:pt x="285" y="80"/>
                  </a:cubicBezTo>
                  <a:cubicBezTo>
                    <a:pt x="283" y="81"/>
                    <a:pt x="282" y="84"/>
                    <a:pt x="281" y="86"/>
                  </a:cubicBezTo>
                  <a:cubicBezTo>
                    <a:pt x="280" y="87"/>
                    <a:pt x="278" y="91"/>
                    <a:pt x="277" y="93"/>
                  </a:cubicBezTo>
                  <a:cubicBezTo>
                    <a:pt x="275" y="95"/>
                    <a:pt x="271" y="98"/>
                    <a:pt x="269" y="99"/>
                  </a:cubicBezTo>
                  <a:cubicBezTo>
                    <a:pt x="266" y="101"/>
                    <a:pt x="261" y="104"/>
                    <a:pt x="258" y="105"/>
                  </a:cubicBezTo>
                  <a:cubicBezTo>
                    <a:pt x="257" y="105"/>
                    <a:pt x="253" y="106"/>
                    <a:pt x="252" y="106"/>
                  </a:cubicBezTo>
                  <a:cubicBezTo>
                    <a:pt x="250" y="107"/>
                    <a:pt x="246" y="109"/>
                    <a:pt x="245" y="111"/>
                  </a:cubicBezTo>
                  <a:cubicBezTo>
                    <a:pt x="244" y="113"/>
                    <a:pt x="244" y="117"/>
                    <a:pt x="243" y="119"/>
                  </a:cubicBezTo>
                  <a:cubicBezTo>
                    <a:pt x="242" y="119"/>
                    <a:pt x="242" y="120"/>
                    <a:pt x="242" y="120"/>
                  </a:cubicBezTo>
                  <a:cubicBezTo>
                    <a:pt x="241" y="121"/>
                    <a:pt x="238" y="122"/>
                    <a:pt x="237" y="123"/>
                  </a:cubicBezTo>
                  <a:cubicBezTo>
                    <a:pt x="236" y="125"/>
                    <a:pt x="234" y="129"/>
                    <a:pt x="234" y="132"/>
                  </a:cubicBezTo>
                  <a:cubicBezTo>
                    <a:pt x="233" y="134"/>
                    <a:pt x="235" y="138"/>
                    <a:pt x="234" y="140"/>
                  </a:cubicBezTo>
                  <a:cubicBezTo>
                    <a:pt x="234" y="142"/>
                    <a:pt x="232" y="146"/>
                    <a:pt x="231" y="148"/>
                  </a:cubicBezTo>
                  <a:cubicBezTo>
                    <a:pt x="230" y="149"/>
                    <a:pt x="227" y="149"/>
                    <a:pt x="226" y="150"/>
                  </a:cubicBezTo>
                  <a:cubicBezTo>
                    <a:pt x="224" y="151"/>
                    <a:pt x="222" y="154"/>
                    <a:pt x="220" y="155"/>
                  </a:cubicBezTo>
                  <a:cubicBezTo>
                    <a:pt x="218" y="157"/>
                    <a:pt x="214" y="161"/>
                    <a:pt x="212" y="163"/>
                  </a:cubicBezTo>
                  <a:cubicBezTo>
                    <a:pt x="209" y="165"/>
                    <a:pt x="206" y="171"/>
                    <a:pt x="203" y="173"/>
                  </a:cubicBezTo>
                  <a:cubicBezTo>
                    <a:pt x="202" y="174"/>
                    <a:pt x="199" y="174"/>
                    <a:pt x="198" y="175"/>
                  </a:cubicBezTo>
                  <a:cubicBezTo>
                    <a:pt x="196" y="176"/>
                    <a:pt x="193" y="179"/>
                    <a:pt x="191" y="181"/>
                  </a:cubicBezTo>
                  <a:cubicBezTo>
                    <a:pt x="190" y="183"/>
                    <a:pt x="188" y="187"/>
                    <a:pt x="187" y="189"/>
                  </a:cubicBezTo>
                  <a:cubicBezTo>
                    <a:pt x="186" y="191"/>
                    <a:pt x="185" y="195"/>
                    <a:pt x="183" y="197"/>
                  </a:cubicBezTo>
                  <a:cubicBezTo>
                    <a:pt x="181" y="198"/>
                    <a:pt x="176" y="199"/>
                    <a:pt x="174" y="200"/>
                  </a:cubicBezTo>
                  <a:cubicBezTo>
                    <a:pt x="170" y="201"/>
                    <a:pt x="162" y="200"/>
                    <a:pt x="159" y="200"/>
                  </a:cubicBezTo>
                  <a:cubicBezTo>
                    <a:pt x="156" y="200"/>
                    <a:pt x="151" y="201"/>
                    <a:pt x="150" y="20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6" name="Freeform 93">
              <a:extLst>
                <a:ext uri="{FF2B5EF4-FFF2-40B4-BE49-F238E27FC236}">
                  <a16:creationId xmlns:a16="http://schemas.microsoft.com/office/drawing/2014/main" id="{2EC91832-36F7-482E-BD4A-A948A907F672}"/>
                </a:ext>
              </a:extLst>
            </p:cNvPr>
            <p:cNvSpPr>
              <a:spLocks/>
            </p:cNvSpPr>
            <p:nvPr/>
          </p:nvSpPr>
          <p:spPr bwMode="auto">
            <a:xfrm>
              <a:off x="5483278" y="915962"/>
              <a:ext cx="840459" cy="572055"/>
            </a:xfrm>
            <a:custGeom>
              <a:avLst/>
              <a:gdLst/>
              <a:ahLst/>
              <a:cxnLst>
                <a:cxn ang="0">
                  <a:pos x="96" y="139"/>
                </a:cxn>
                <a:cxn ang="0">
                  <a:pos x="89" y="112"/>
                </a:cxn>
                <a:cxn ang="0">
                  <a:pos x="62" y="78"/>
                </a:cxn>
                <a:cxn ang="0">
                  <a:pos x="51" y="64"/>
                </a:cxn>
                <a:cxn ang="0">
                  <a:pos x="42" y="65"/>
                </a:cxn>
                <a:cxn ang="0">
                  <a:pos x="21" y="73"/>
                </a:cxn>
                <a:cxn ang="0">
                  <a:pos x="4" y="61"/>
                </a:cxn>
                <a:cxn ang="0">
                  <a:pos x="1" y="42"/>
                </a:cxn>
                <a:cxn ang="0">
                  <a:pos x="5" y="28"/>
                </a:cxn>
                <a:cxn ang="0">
                  <a:pos x="21" y="24"/>
                </a:cxn>
                <a:cxn ang="0">
                  <a:pos x="51" y="28"/>
                </a:cxn>
                <a:cxn ang="0">
                  <a:pos x="69" y="21"/>
                </a:cxn>
                <a:cxn ang="0">
                  <a:pos x="81" y="5"/>
                </a:cxn>
                <a:cxn ang="0">
                  <a:pos x="98" y="6"/>
                </a:cxn>
                <a:cxn ang="0">
                  <a:pos x="107" y="11"/>
                </a:cxn>
                <a:cxn ang="0">
                  <a:pos x="119" y="2"/>
                </a:cxn>
                <a:cxn ang="0">
                  <a:pos x="148" y="5"/>
                </a:cxn>
                <a:cxn ang="0">
                  <a:pos x="171" y="11"/>
                </a:cxn>
                <a:cxn ang="0">
                  <a:pos x="173" y="15"/>
                </a:cxn>
                <a:cxn ang="0">
                  <a:pos x="191" y="31"/>
                </a:cxn>
                <a:cxn ang="0">
                  <a:pos x="214" y="40"/>
                </a:cxn>
                <a:cxn ang="0">
                  <a:pos x="218" y="52"/>
                </a:cxn>
                <a:cxn ang="0">
                  <a:pos x="215" y="67"/>
                </a:cxn>
                <a:cxn ang="0">
                  <a:pos x="226" y="83"/>
                </a:cxn>
                <a:cxn ang="0">
                  <a:pos x="253" y="97"/>
                </a:cxn>
                <a:cxn ang="0">
                  <a:pos x="272" y="106"/>
                </a:cxn>
                <a:cxn ang="0">
                  <a:pos x="291" y="110"/>
                </a:cxn>
                <a:cxn ang="0">
                  <a:pos x="303" y="124"/>
                </a:cxn>
                <a:cxn ang="0">
                  <a:pos x="317" y="134"/>
                </a:cxn>
                <a:cxn ang="0">
                  <a:pos x="322" y="145"/>
                </a:cxn>
                <a:cxn ang="0">
                  <a:pos x="307" y="158"/>
                </a:cxn>
                <a:cxn ang="0">
                  <a:pos x="293" y="173"/>
                </a:cxn>
                <a:cxn ang="0">
                  <a:pos x="273" y="189"/>
                </a:cxn>
                <a:cxn ang="0">
                  <a:pos x="235" y="217"/>
                </a:cxn>
                <a:cxn ang="0">
                  <a:pos x="231" y="214"/>
                </a:cxn>
                <a:cxn ang="0">
                  <a:pos x="220" y="214"/>
                </a:cxn>
                <a:cxn ang="0">
                  <a:pos x="208" y="218"/>
                </a:cxn>
                <a:cxn ang="0">
                  <a:pos x="198" y="218"/>
                </a:cxn>
                <a:cxn ang="0">
                  <a:pos x="170" y="208"/>
                </a:cxn>
                <a:cxn ang="0">
                  <a:pos x="144" y="191"/>
                </a:cxn>
                <a:cxn ang="0">
                  <a:pos x="126" y="182"/>
                </a:cxn>
                <a:cxn ang="0">
                  <a:pos x="124" y="168"/>
                </a:cxn>
                <a:cxn ang="0">
                  <a:pos x="108" y="152"/>
                </a:cxn>
                <a:cxn ang="0">
                  <a:pos x="98" y="142"/>
                </a:cxn>
              </a:cxnLst>
              <a:rect l="0" t="0" r="r" b="b"/>
              <a:pathLst>
                <a:path w="322" h="220">
                  <a:moveTo>
                    <a:pt x="98" y="142"/>
                  </a:moveTo>
                  <a:cubicBezTo>
                    <a:pt x="97" y="141"/>
                    <a:pt x="96" y="140"/>
                    <a:pt x="96" y="139"/>
                  </a:cubicBezTo>
                  <a:cubicBezTo>
                    <a:pt x="95" y="136"/>
                    <a:pt x="95" y="131"/>
                    <a:pt x="94" y="129"/>
                  </a:cubicBezTo>
                  <a:cubicBezTo>
                    <a:pt x="93" y="125"/>
                    <a:pt x="91" y="116"/>
                    <a:pt x="89" y="112"/>
                  </a:cubicBezTo>
                  <a:cubicBezTo>
                    <a:pt x="87" y="107"/>
                    <a:pt x="81" y="98"/>
                    <a:pt x="77" y="94"/>
                  </a:cubicBezTo>
                  <a:cubicBezTo>
                    <a:pt x="74" y="90"/>
                    <a:pt x="66" y="82"/>
                    <a:pt x="62" y="78"/>
                  </a:cubicBezTo>
                  <a:cubicBezTo>
                    <a:pt x="60" y="75"/>
                    <a:pt x="57" y="69"/>
                    <a:pt x="54" y="67"/>
                  </a:cubicBezTo>
                  <a:cubicBezTo>
                    <a:pt x="54" y="66"/>
                    <a:pt x="52" y="64"/>
                    <a:pt x="51" y="64"/>
                  </a:cubicBezTo>
                  <a:cubicBezTo>
                    <a:pt x="50" y="63"/>
                    <a:pt x="48" y="62"/>
                    <a:pt x="47" y="62"/>
                  </a:cubicBezTo>
                  <a:cubicBezTo>
                    <a:pt x="46" y="62"/>
                    <a:pt x="43" y="64"/>
                    <a:pt x="42" y="65"/>
                  </a:cubicBezTo>
                  <a:cubicBezTo>
                    <a:pt x="39" y="66"/>
                    <a:pt x="34" y="69"/>
                    <a:pt x="31" y="70"/>
                  </a:cubicBezTo>
                  <a:cubicBezTo>
                    <a:pt x="29" y="71"/>
                    <a:pt x="24" y="73"/>
                    <a:pt x="21" y="73"/>
                  </a:cubicBezTo>
                  <a:cubicBezTo>
                    <a:pt x="19" y="73"/>
                    <a:pt x="14" y="72"/>
                    <a:pt x="12" y="71"/>
                  </a:cubicBezTo>
                  <a:cubicBezTo>
                    <a:pt x="9" y="69"/>
                    <a:pt x="5" y="64"/>
                    <a:pt x="4" y="61"/>
                  </a:cubicBezTo>
                  <a:cubicBezTo>
                    <a:pt x="3" y="59"/>
                    <a:pt x="1" y="54"/>
                    <a:pt x="1" y="52"/>
                  </a:cubicBezTo>
                  <a:cubicBezTo>
                    <a:pt x="0" y="50"/>
                    <a:pt x="1" y="45"/>
                    <a:pt x="1" y="42"/>
                  </a:cubicBezTo>
                  <a:cubicBezTo>
                    <a:pt x="1" y="40"/>
                    <a:pt x="1" y="36"/>
                    <a:pt x="2" y="34"/>
                  </a:cubicBezTo>
                  <a:cubicBezTo>
                    <a:pt x="2" y="32"/>
                    <a:pt x="4" y="29"/>
                    <a:pt x="5" y="28"/>
                  </a:cubicBezTo>
                  <a:cubicBezTo>
                    <a:pt x="6" y="27"/>
                    <a:pt x="6" y="25"/>
                    <a:pt x="6" y="23"/>
                  </a:cubicBezTo>
                  <a:cubicBezTo>
                    <a:pt x="12" y="23"/>
                    <a:pt x="17" y="24"/>
                    <a:pt x="21" y="24"/>
                  </a:cubicBezTo>
                  <a:cubicBezTo>
                    <a:pt x="25" y="25"/>
                    <a:pt x="33" y="26"/>
                    <a:pt x="36" y="26"/>
                  </a:cubicBezTo>
                  <a:cubicBezTo>
                    <a:pt x="40" y="26"/>
                    <a:pt x="48" y="28"/>
                    <a:pt x="51" y="28"/>
                  </a:cubicBezTo>
                  <a:cubicBezTo>
                    <a:pt x="54" y="28"/>
                    <a:pt x="60" y="27"/>
                    <a:pt x="62" y="26"/>
                  </a:cubicBezTo>
                  <a:cubicBezTo>
                    <a:pt x="64" y="25"/>
                    <a:pt x="67" y="23"/>
                    <a:pt x="69" y="21"/>
                  </a:cubicBezTo>
                  <a:cubicBezTo>
                    <a:pt x="71" y="19"/>
                    <a:pt x="75" y="14"/>
                    <a:pt x="77" y="12"/>
                  </a:cubicBezTo>
                  <a:cubicBezTo>
                    <a:pt x="78" y="10"/>
                    <a:pt x="80" y="7"/>
                    <a:pt x="81" y="5"/>
                  </a:cubicBezTo>
                  <a:cubicBezTo>
                    <a:pt x="83" y="4"/>
                    <a:pt x="87" y="2"/>
                    <a:pt x="89" y="2"/>
                  </a:cubicBezTo>
                  <a:cubicBezTo>
                    <a:pt x="92" y="2"/>
                    <a:pt x="96" y="4"/>
                    <a:pt x="98" y="6"/>
                  </a:cubicBezTo>
                  <a:cubicBezTo>
                    <a:pt x="99" y="7"/>
                    <a:pt x="100" y="10"/>
                    <a:pt x="101" y="11"/>
                  </a:cubicBezTo>
                  <a:cubicBezTo>
                    <a:pt x="102" y="11"/>
                    <a:pt x="105" y="11"/>
                    <a:pt x="107" y="11"/>
                  </a:cubicBezTo>
                  <a:cubicBezTo>
                    <a:pt x="109" y="10"/>
                    <a:pt x="112" y="8"/>
                    <a:pt x="114" y="7"/>
                  </a:cubicBezTo>
                  <a:cubicBezTo>
                    <a:pt x="116" y="6"/>
                    <a:pt x="118" y="2"/>
                    <a:pt x="119" y="2"/>
                  </a:cubicBezTo>
                  <a:cubicBezTo>
                    <a:pt x="122" y="0"/>
                    <a:pt x="129" y="0"/>
                    <a:pt x="132" y="0"/>
                  </a:cubicBezTo>
                  <a:cubicBezTo>
                    <a:pt x="136" y="0"/>
                    <a:pt x="144" y="3"/>
                    <a:pt x="148" y="5"/>
                  </a:cubicBezTo>
                  <a:cubicBezTo>
                    <a:pt x="151" y="5"/>
                    <a:pt x="158" y="7"/>
                    <a:pt x="161" y="8"/>
                  </a:cubicBezTo>
                  <a:cubicBezTo>
                    <a:pt x="163" y="9"/>
                    <a:pt x="168" y="11"/>
                    <a:pt x="171" y="11"/>
                  </a:cubicBezTo>
                  <a:cubicBezTo>
                    <a:pt x="171" y="11"/>
                    <a:pt x="171" y="11"/>
                    <a:pt x="172" y="10"/>
                  </a:cubicBezTo>
                  <a:cubicBezTo>
                    <a:pt x="172" y="12"/>
                    <a:pt x="172" y="14"/>
                    <a:pt x="173" y="15"/>
                  </a:cubicBezTo>
                  <a:cubicBezTo>
                    <a:pt x="174" y="17"/>
                    <a:pt x="179" y="22"/>
                    <a:pt x="181" y="24"/>
                  </a:cubicBezTo>
                  <a:cubicBezTo>
                    <a:pt x="183" y="26"/>
                    <a:pt x="188" y="30"/>
                    <a:pt x="191" y="31"/>
                  </a:cubicBezTo>
                  <a:cubicBezTo>
                    <a:pt x="193" y="32"/>
                    <a:pt x="199" y="33"/>
                    <a:pt x="202" y="34"/>
                  </a:cubicBezTo>
                  <a:cubicBezTo>
                    <a:pt x="205" y="36"/>
                    <a:pt x="211" y="38"/>
                    <a:pt x="214" y="40"/>
                  </a:cubicBezTo>
                  <a:cubicBezTo>
                    <a:pt x="215" y="41"/>
                    <a:pt x="218" y="43"/>
                    <a:pt x="218" y="44"/>
                  </a:cubicBezTo>
                  <a:cubicBezTo>
                    <a:pt x="219" y="46"/>
                    <a:pt x="218" y="50"/>
                    <a:pt x="218" y="52"/>
                  </a:cubicBezTo>
                  <a:cubicBezTo>
                    <a:pt x="217" y="54"/>
                    <a:pt x="216" y="56"/>
                    <a:pt x="215" y="57"/>
                  </a:cubicBezTo>
                  <a:cubicBezTo>
                    <a:pt x="215" y="60"/>
                    <a:pt x="215" y="65"/>
                    <a:pt x="215" y="67"/>
                  </a:cubicBezTo>
                  <a:cubicBezTo>
                    <a:pt x="215" y="69"/>
                    <a:pt x="216" y="72"/>
                    <a:pt x="217" y="74"/>
                  </a:cubicBezTo>
                  <a:cubicBezTo>
                    <a:pt x="219" y="76"/>
                    <a:pt x="223" y="81"/>
                    <a:pt x="226" y="83"/>
                  </a:cubicBezTo>
                  <a:cubicBezTo>
                    <a:pt x="229" y="85"/>
                    <a:pt x="235" y="89"/>
                    <a:pt x="238" y="91"/>
                  </a:cubicBezTo>
                  <a:cubicBezTo>
                    <a:pt x="242" y="92"/>
                    <a:pt x="250" y="95"/>
                    <a:pt x="253" y="97"/>
                  </a:cubicBezTo>
                  <a:cubicBezTo>
                    <a:pt x="256" y="98"/>
                    <a:pt x="259" y="102"/>
                    <a:pt x="262" y="103"/>
                  </a:cubicBezTo>
                  <a:cubicBezTo>
                    <a:pt x="264" y="104"/>
                    <a:pt x="269" y="106"/>
                    <a:pt x="272" y="106"/>
                  </a:cubicBezTo>
                  <a:cubicBezTo>
                    <a:pt x="274" y="106"/>
                    <a:pt x="279" y="106"/>
                    <a:pt x="281" y="106"/>
                  </a:cubicBezTo>
                  <a:cubicBezTo>
                    <a:pt x="284" y="107"/>
                    <a:pt x="289" y="109"/>
                    <a:pt x="291" y="110"/>
                  </a:cubicBezTo>
                  <a:cubicBezTo>
                    <a:pt x="293" y="112"/>
                    <a:pt x="296" y="116"/>
                    <a:pt x="298" y="118"/>
                  </a:cubicBezTo>
                  <a:cubicBezTo>
                    <a:pt x="299" y="120"/>
                    <a:pt x="302" y="123"/>
                    <a:pt x="303" y="124"/>
                  </a:cubicBezTo>
                  <a:cubicBezTo>
                    <a:pt x="305" y="126"/>
                    <a:pt x="310" y="128"/>
                    <a:pt x="312" y="129"/>
                  </a:cubicBezTo>
                  <a:cubicBezTo>
                    <a:pt x="313" y="130"/>
                    <a:pt x="316" y="132"/>
                    <a:pt x="317" y="134"/>
                  </a:cubicBezTo>
                  <a:cubicBezTo>
                    <a:pt x="318" y="135"/>
                    <a:pt x="320" y="137"/>
                    <a:pt x="320" y="138"/>
                  </a:cubicBezTo>
                  <a:cubicBezTo>
                    <a:pt x="321" y="140"/>
                    <a:pt x="320" y="144"/>
                    <a:pt x="322" y="145"/>
                  </a:cubicBezTo>
                  <a:cubicBezTo>
                    <a:pt x="320" y="146"/>
                    <a:pt x="317" y="149"/>
                    <a:pt x="316" y="150"/>
                  </a:cubicBezTo>
                  <a:cubicBezTo>
                    <a:pt x="314" y="152"/>
                    <a:pt x="309" y="156"/>
                    <a:pt x="307" y="158"/>
                  </a:cubicBezTo>
                  <a:cubicBezTo>
                    <a:pt x="305" y="160"/>
                    <a:pt x="301" y="163"/>
                    <a:pt x="300" y="165"/>
                  </a:cubicBezTo>
                  <a:cubicBezTo>
                    <a:pt x="298" y="167"/>
                    <a:pt x="295" y="172"/>
                    <a:pt x="293" y="173"/>
                  </a:cubicBezTo>
                  <a:cubicBezTo>
                    <a:pt x="291" y="175"/>
                    <a:pt x="286" y="177"/>
                    <a:pt x="283" y="178"/>
                  </a:cubicBezTo>
                  <a:cubicBezTo>
                    <a:pt x="280" y="180"/>
                    <a:pt x="276" y="186"/>
                    <a:pt x="273" y="189"/>
                  </a:cubicBezTo>
                  <a:cubicBezTo>
                    <a:pt x="268" y="193"/>
                    <a:pt x="258" y="203"/>
                    <a:pt x="252" y="207"/>
                  </a:cubicBezTo>
                  <a:cubicBezTo>
                    <a:pt x="249" y="210"/>
                    <a:pt x="238" y="216"/>
                    <a:pt x="235" y="217"/>
                  </a:cubicBezTo>
                  <a:cubicBezTo>
                    <a:pt x="235" y="217"/>
                    <a:pt x="235" y="217"/>
                    <a:pt x="235" y="217"/>
                  </a:cubicBezTo>
                  <a:cubicBezTo>
                    <a:pt x="234" y="216"/>
                    <a:pt x="232" y="214"/>
                    <a:pt x="231" y="214"/>
                  </a:cubicBezTo>
                  <a:cubicBezTo>
                    <a:pt x="230" y="213"/>
                    <a:pt x="228" y="212"/>
                    <a:pt x="227" y="212"/>
                  </a:cubicBezTo>
                  <a:cubicBezTo>
                    <a:pt x="225" y="212"/>
                    <a:pt x="222" y="214"/>
                    <a:pt x="220" y="214"/>
                  </a:cubicBezTo>
                  <a:cubicBezTo>
                    <a:pt x="219" y="214"/>
                    <a:pt x="216" y="214"/>
                    <a:pt x="215" y="214"/>
                  </a:cubicBezTo>
                  <a:cubicBezTo>
                    <a:pt x="213" y="214"/>
                    <a:pt x="210" y="216"/>
                    <a:pt x="208" y="218"/>
                  </a:cubicBezTo>
                  <a:cubicBezTo>
                    <a:pt x="207" y="218"/>
                    <a:pt x="206" y="219"/>
                    <a:pt x="206" y="220"/>
                  </a:cubicBezTo>
                  <a:cubicBezTo>
                    <a:pt x="203" y="219"/>
                    <a:pt x="199" y="218"/>
                    <a:pt x="198" y="218"/>
                  </a:cubicBezTo>
                  <a:cubicBezTo>
                    <a:pt x="195" y="217"/>
                    <a:pt x="189" y="217"/>
                    <a:pt x="186" y="216"/>
                  </a:cubicBezTo>
                  <a:cubicBezTo>
                    <a:pt x="182" y="215"/>
                    <a:pt x="174" y="211"/>
                    <a:pt x="170" y="208"/>
                  </a:cubicBezTo>
                  <a:cubicBezTo>
                    <a:pt x="167" y="206"/>
                    <a:pt x="163" y="200"/>
                    <a:pt x="160" y="198"/>
                  </a:cubicBezTo>
                  <a:cubicBezTo>
                    <a:pt x="156" y="195"/>
                    <a:pt x="148" y="193"/>
                    <a:pt x="144" y="191"/>
                  </a:cubicBezTo>
                  <a:cubicBezTo>
                    <a:pt x="141" y="190"/>
                    <a:pt x="137" y="189"/>
                    <a:pt x="134" y="188"/>
                  </a:cubicBezTo>
                  <a:cubicBezTo>
                    <a:pt x="132" y="186"/>
                    <a:pt x="127" y="184"/>
                    <a:pt x="126" y="182"/>
                  </a:cubicBezTo>
                  <a:cubicBezTo>
                    <a:pt x="125" y="181"/>
                    <a:pt x="124" y="177"/>
                    <a:pt x="124" y="175"/>
                  </a:cubicBezTo>
                  <a:cubicBezTo>
                    <a:pt x="123" y="173"/>
                    <a:pt x="124" y="169"/>
                    <a:pt x="124" y="168"/>
                  </a:cubicBezTo>
                  <a:cubicBezTo>
                    <a:pt x="123" y="166"/>
                    <a:pt x="122" y="162"/>
                    <a:pt x="120" y="160"/>
                  </a:cubicBezTo>
                  <a:cubicBezTo>
                    <a:pt x="118" y="157"/>
                    <a:pt x="111" y="154"/>
                    <a:pt x="108" y="152"/>
                  </a:cubicBezTo>
                  <a:cubicBezTo>
                    <a:pt x="106" y="150"/>
                    <a:pt x="102" y="146"/>
                    <a:pt x="100" y="144"/>
                  </a:cubicBezTo>
                  <a:cubicBezTo>
                    <a:pt x="99" y="144"/>
                    <a:pt x="99" y="143"/>
                    <a:pt x="98" y="1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7" name="Freeform 94">
              <a:extLst>
                <a:ext uri="{FF2B5EF4-FFF2-40B4-BE49-F238E27FC236}">
                  <a16:creationId xmlns:a16="http://schemas.microsoft.com/office/drawing/2014/main" id="{A6A94AF2-B9A9-45D4-A0D3-3901C3CAB118}"/>
                </a:ext>
              </a:extLst>
            </p:cNvPr>
            <p:cNvSpPr>
              <a:spLocks/>
            </p:cNvSpPr>
            <p:nvPr/>
          </p:nvSpPr>
          <p:spPr bwMode="auto">
            <a:xfrm>
              <a:off x="5082027" y="967473"/>
              <a:ext cx="658812" cy="485298"/>
            </a:xfrm>
            <a:custGeom>
              <a:avLst/>
              <a:gdLst/>
              <a:ahLst/>
              <a:cxnLst>
                <a:cxn ang="0">
                  <a:pos x="95" y="166"/>
                </a:cxn>
                <a:cxn ang="0">
                  <a:pos x="74" y="165"/>
                </a:cxn>
                <a:cxn ang="0">
                  <a:pos x="47" y="164"/>
                </a:cxn>
                <a:cxn ang="0">
                  <a:pos x="31" y="153"/>
                </a:cxn>
                <a:cxn ang="0">
                  <a:pos x="25" y="144"/>
                </a:cxn>
                <a:cxn ang="0">
                  <a:pos x="9" y="138"/>
                </a:cxn>
                <a:cxn ang="0">
                  <a:pos x="0" y="130"/>
                </a:cxn>
                <a:cxn ang="0">
                  <a:pos x="4" y="118"/>
                </a:cxn>
                <a:cxn ang="0">
                  <a:pos x="15" y="105"/>
                </a:cxn>
                <a:cxn ang="0">
                  <a:pos x="19" y="87"/>
                </a:cxn>
                <a:cxn ang="0">
                  <a:pos x="18" y="69"/>
                </a:cxn>
                <a:cxn ang="0">
                  <a:pos x="39" y="75"/>
                </a:cxn>
                <a:cxn ang="0">
                  <a:pos x="70" y="68"/>
                </a:cxn>
                <a:cxn ang="0">
                  <a:pos x="79" y="57"/>
                </a:cxn>
                <a:cxn ang="0">
                  <a:pos x="93" y="59"/>
                </a:cxn>
                <a:cxn ang="0">
                  <a:pos x="103" y="58"/>
                </a:cxn>
                <a:cxn ang="0">
                  <a:pos x="108" y="37"/>
                </a:cxn>
                <a:cxn ang="0">
                  <a:pos x="110" y="14"/>
                </a:cxn>
                <a:cxn ang="0">
                  <a:pos x="117" y="5"/>
                </a:cxn>
                <a:cxn ang="0">
                  <a:pos x="138" y="0"/>
                </a:cxn>
                <a:cxn ang="0">
                  <a:pos x="160" y="3"/>
                </a:cxn>
                <a:cxn ang="0">
                  <a:pos x="156" y="14"/>
                </a:cxn>
                <a:cxn ang="0">
                  <a:pos x="155" y="32"/>
                </a:cxn>
                <a:cxn ang="0">
                  <a:pos x="166" y="51"/>
                </a:cxn>
                <a:cxn ang="0">
                  <a:pos x="185" y="50"/>
                </a:cxn>
                <a:cxn ang="0">
                  <a:pos x="201" y="42"/>
                </a:cxn>
                <a:cxn ang="0">
                  <a:pos x="208" y="47"/>
                </a:cxn>
                <a:cxn ang="0">
                  <a:pos x="231" y="74"/>
                </a:cxn>
                <a:cxn ang="0">
                  <a:pos x="248" y="109"/>
                </a:cxn>
                <a:cxn ang="0">
                  <a:pos x="252" y="122"/>
                </a:cxn>
                <a:cxn ang="0">
                  <a:pos x="236" y="123"/>
                </a:cxn>
                <a:cxn ang="0">
                  <a:pos x="222" y="137"/>
                </a:cxn>
                <a:cxn ang="0">
                  <a:pos x="218" y="155"/>
                </a:cxn>
                <a:cxn ang="0">
                  <a:pos x="208" y="170"/>
                </a:cxn>
                <a:cxn ang="0">
                  <a:pos x="188" y="168"/>
                </a:cxn>
                <a:cxn ang="0">
                  <a:pos x="179" y="177"/>
                </a:cxn>
                <a:cxn ang="0">
                  <a:pos x="161" y="185"/>
                </a:cxn>
                <a:cxn ang="0">
                  <a:pos x="139" y="182"/>
                </a:cxn>
                <a:cxn ang="0">
                  <a:pos x="122" y="184"/>
                </a:cxn>
                <a:cxn ang="0">
                  <a:pos x="106" y="178"/>
                </a:cxn>
                <a:cxn ang="0">
                  <a:pos x="97" y="168"/>
                </a:cxn>
              </a:cxnLst>
              <a:rect l="0" t="0" r="r" b="b"/>
              <a:pathLst>
                <a:path w="252" h="186">
                  <a:moveTo>
                    <a:pt x="97" y="168"/>
                  </a:moveTo>
                  <a:cubicBezTo>
                    <a:pt x="96" y="167"/>
                    <a:pt x="95" y="167"/>
                    <a:pt x="95" y="166"/>
                  </a:cubicBezTo>
                  <a:cubicBezTo>
                    <a:pt x="92" y="165"/>
                    <a:pt x="87" y="166"/>
                    <a:pt x="84" y="165"/>
                  </a:cubicBezTo>
                  <a:cubicBezTo>
                    <a:pt x="81" y="165"/>
                    <a:pt x="76" y="165"/>
                    <a:pt x="74" y="165"/>
                  </a:cubicBezTo>
                  <a:cubicBezTo>
                    <a:pt x="70" y="165"/>
                    <a:pt x="62" y="166"/>
                    <a:pt x="59" y="166"/>
                  </a:cubicBezTo>
                  <a:cubicBezTo>
                    <a:pt x="56" y="166"/>
                    <a:pt x="50" y="165"/>
                    <a:pt x="47" y="164"/>
                  </a:cubicBezTo>
                  <a:cubicBezTo>
                    <a:pt x="43" y="163"/>
                    <a:pt x="37" y="161"/>
                    <a:pt x="34" y="159"/>
                  </a:cubicBezTo>
                  <a:cubicBezTo>
                    <a:pt x="33" y="158"/>
                    <a:pt x="32" y="154"/>
                    <a:pt x="31" y="153"/>
                  </a:cubicBezTo>
                  <a:cubicBezTo>
                    <a:pt x="31" y="151"/>
                    <a:pt x="29" y="148"/>
                    <a:pt x="28" y="147"/>
                  </a:cubicBezTo>
                  <a:cubicBezTo>
                    <a:pt x="28" y="146"/>
                    <a:pt x="26" y="144"/>
                    <a:pt x="25" y="144"/>
                  </a:cubicBezTo>
                  <a:cubicBezTo>
                    <a:pt x="24" y="143"/>
                    <a:pt x="20" y="142"/>
                    <a:pt x="18" y="142"/>
                  </a:cubicBezTo>
                  <a:cubicBezTo>
                    <a:pt x="16" y="141"/>
                    <a:pt x="11" y="140"/>
                    <a:pt x="9" y="138"/>
                  </a:cubicBezTo>
                  <a:cubicBezTo>
                    <a:pt x="8" y="138"/>
                    <a:pt x="5" y="135"/>
                    <a:pt x="4" y="134"/>
                  </a:cubicBezTo>
                  <a:cubicBezTo>
                    <a:pt x="3" y="133"/>
                    <a:pt x="1" y="131"/>
                    <a:pt x="0" y="130"/>
                  </a:cubicBezTo>
                  <a:cubicBezTo>
                    <a:pt x="0" y="128"/>
                    <a:pt x="0" y="125"/>
                    <a:pt x="0" y="124"/>
                  </a:cubicBezTo>
                  <a:cubicBezTo>
                    <a:pt x="1" y="122"/>
                    <a:pt x="3" y="119"/>
                    <a:pt x="4" y="118"/>
                  </a:cubicBezTo>
                  <a:cubicBezTo>
                    <a:pt x="5" y="116"/>
                    <a:pt x="8" y="112"/>
                    <a:pt x="10" y="110"/>
                  </a:cubicBezTo>
                  <a:cubicBezTo>
                    <a:pt x="11" y="108"/>
                    <a:pt x="14" y="106"/>
                    <a:pt x="15" y="105"/>
                  </a:cubicBezTo>
                  <a:cubicBezTo>
                    <a:pt x="16" y="104"/>
                    <a:pt x="18" y="100"/>
                    <a:pt x="19" y="99"/>
                  </a:cubicBezTo>
                  <a:cubicBezTo>
                    <a:pt x="19" y="96"/>
                    <a:pt x="19" y="90"/>
                    <a:pt x="19" y="87"/>
                  </a:cubicBezTo>
                  <a:cubicBezTo>
                    <a:pt x="19" y="84"/>
                    <a:pt x="18" y="79"/>
                    <a:pt x="18" y="77"/>
                  </a:cubicBezTo>
                  <a:cubicBezTo>
                    <a:pt x="18" y="75"/>
                    <a:pt x="18" y="72"/>
                    <a:pt x="18" y="69"/>
                  </a:cubicBezTo>
                  <a:cubicBezTo>
                    <a:pt x="20" y="70"/>
                    <a:pt x="22" y="71"/>
                    <a:pt x="24" y="71"/>
                  </a:cubicBezTo>
                  <a:cubicBezTo>
                    <a:pt x="27" y="73"/>
                    <a:pt x="35" y="75"/>
                    <a:pt x="39" y="75"/>
                  </a:cubicBezTo>
                  <a:cubicBezTo>
                    <a:pt x="44" y="75"/>
                    <a:pt x="53" y="76"/>
                    <a:pt x="57" y="75"/>
                  </a:cubicBezTo>
                  <a:cubicBezTo>
                    <a:pt x="60" y="74"/>
                    <a:pt x="67" y="70"/>
                    <a:pt x="70" y="68"/>
                  </a:cubicBezTo>
                  <a:cubicBezTo>
                    <a:pt x="71" y="67"/>
                    <a:pt x="74" y="64"/>
                    <a:pt x="76" y="63"/>
                  </a:cubicBezTo>
                  <a:cubicBezTo>
                    <a:pt x="77" y="61"/>
                    <a:pt x="78" y="58"/>
                    <a:pt x="79" y="57"/>
                  </a:cubicBezTo>
                  <a:cubicBezTo>
                    <a:pt x="80" y="56"/>
                    <a:pt x="84" y="55"/>
                    <a:pt x="85" y="55"/>
                  </a:cubicBezTo>
                  <a:cubicBezTo>
                    <a:pt x="87" y="55"/>
                    <a:pt x="91" y="58"/>
                    <a:pt x="93" y="59"/>
                  </a:cubicBezTo>
                  <a:cubicBezTo>
                    <a:pt x="95" y="60"/>
                    <a:pt x="97" y="65"/>
                    <a:pt x="100" y="64"/>
                  </a:cubicBezTo>
                  <a:cubicBezTo>
                    <a:pt x="101" y="64"/>
                    <a:pt x="102" y="59"/>
                    <a:pt x="103" y="58"/>
                  </a:cubicBezTo>
                  <a:cubicBezTo>
                    <a:pt x="104" y="55"/>
                    <a:pt x="105" y="50"/>
                    <a:pt x="106" y="47"/>
                  </a:cubicBezTo>
                  <a:cubicBezTo>
                    <a:pt x="106" y="44"/>
                    <a:pt x="108" y="39"/>
                    <a:pt x="108" y="37"/>
                  </a:cubicBezTo>
                  <a:cubicBezTo>
                    <a:pt x="108" y="34"/>
                    <a:pt x="106" y="29"/>
                    <a:pt x="106" y="26"/>
                  </a:cubicBezTo>
                  <a:cubicBezTo>
                    <a:pt x="106" y="23"/>
                    <a:pt x="108" y="17"/>
                    <a:pt x="110" y="14"/>
                  </a:cubicBezTo>
                  <a:cubicBezTo>
                    <a:pt x="110" y="12"/>
                    <a:pt x="112" y="10"/>
                    <a:pt x="113" y="9"/>
                  </a:cubicBezTo>
                  <a:cubicBezTo>
                    <a:pt x="113" y="8"/>
                    <a:pt x="115" y="6"/>
                    <a:pt x="117" y="5"/>
                  </a:cubicBezTo>
                  <a:cubicBezTo>
                    <a:pt x="118" y="4"/>
                    <a:pt x="122" y="2"/>
                    <a:pt x="124" y="2"/>
                  </a:cubicBezTo>
                  <a:cubicBezTo>
                    <a:pt x="127" y="1"/>
                    <a:pt x="134" y="0"/>
                    <a:pt x="138" y="0"/>
                  </a:cubicBezTo>
                  <a:cubicBezTo>
                    <a:pt x="142" y="0"/>
                    <a:pt x="150" y="2"/>
                    <a:pt x="155" y="2"/>
                  </a:cubicBezTo>
                  <a:cubicBezTo>
                    <a:pt x="156" y="2"/>
                    <a:pt x="158" y="2"/>
                    <a:pt x="160" y="3"/>
                  </a:cubicBezTo>
                  <a:cubicBezTo>
                    <a:pt x="160" y="5"/>
                    <a:pt x="160" y="7"/>
                    <a:pt x="159" y="8"/>
                  </a:cubicBezTo>
                  <a:cubicBezTo>
                    <a:pt x="158" y="9"/>
                    <a:pt x="156" y="12"/>
                    <a:pt x="156" y="14"/>
                  </a:cubicBezTo>
                  <a:cubicBezTo>
                    <a:pt x="155" y="16"/>
                    <a:pt x="155" y="20"/>
                    <a:pt x="155" y="22"/>
                  </a:cubicBezTo>
                  <a:cubicBezTo>
                    <a:pt x="155" y="25"/>
                    <a:pt x="154" y="30"/>
                    <a:pt x="155" y="32"/>
                  </a:cubicBezTo>
                  <a:cubicBezTo>
                    <a:pt x="155" y="34"/>
                    <a:pt x="157" y="39"/>
                    <a:pt x="158" y="41"/>
                  </a:cubicBezTo>
                  <a:cubicBezTo>
                    <a:pt x="159" y="44"/>
                    <a:pt x="163" y="49"/>
                    <a:pt x="166" y="51"/>
                  </a:cubicBezTo>
                  <a:cubicBezTo>
                    <a:pt x="168" y="52"/>
                    <a:pt x="173" y="53"/>
                    <a:pt x="175" y="53"/>
                  </a:cubicBezTo>
                  <a:cubicBezTo>
                    <a:pt x="178" y="53"/>
                    <a:pt x="183" y="51"/>
                    <a:pt x="185" y="50"/>
                  </a:cubicBezTo>
                  <a:cubicBezTo>
                    <a:pt x="188" y="49"/>
                    <a:pt x="193" y="46"/>
                    <a:pt x="196" y="45"/>
                  </a:cubicBezTo>
                  <a:cubicBezTo>
                    <a:pt x="197" y="44"/>
                    <a:pt x="200" y="42"/>
                    <a:pt x="201" y="42"/>
                  </a:cubicBezTo>
                  <a:cubicBezTo>
                    <a:pt x="202" y="42"/>
                    <a:pt x="204" y="43"/>
                    <a:pt x="205" y="44"/>
                  </a:cubicBezTo>
                  <a:cubicBezTo>
                    <a:pt x="206" y="44"/>
                    <a:pt x="208" y="46"/>
                    <a:pt x="208" y="47"/>
                  </a:cubicBezTo>
                  <a:cubicBezTo>
                    <a:pt x="211" y="49"/>
                    <a:pt x="214" y="55"/>
                    <a:pt x="216" y="58"/>
                  </a:cubicBezTo>
                  <a:cubicBezTo>
                    <a:pt x="220" y="62"/>
                    <a:pt x="228" y="70"/>
                    <a:pt x="231" y="74"/>
                  </a:cubicBezTo>
                  <a:cubicBezTo>
                    <a:pt x="235" y="78"/>
                    <a:pt x="241" y="87"/>
                    <a:pt x="243" y="92"/>
                  </a:cubicBezTo>
                  <a:cubicBezTo>
                    <a:pt x="245" y="96"/>
                    <a:pt x="247" y="105"/>
                    <a:pt x="248" y="109"/>
                  </a:cubicBezTo>
                  <a:cubicBezTo>
                    <a:pt x="249" y="111"/>
                    <a:pt x="249" y="116"/>
                    <a:pt x="250" y="119"/>
                  </a:cubicBezTo>
                  <a:cubicBezTo>
                    <a:pt x="250" y="120"/>
                    <a:pt x="251" y="121"/>
                    <a:pt x="252" y="122"/>
                  </a:cubicBezTo>
                  <a:cubicBezTo>
                    <a:pt x="250" y="122"/>
                    <a:pt x="247" y="122"/>
                    <a:pt x="246" y="122"/>
                  </a:cubicBezTo>
                  <a:cubicBezTo>
                    <a:pt x="244" y="122"/>
                    <a:pt x="239" y="122"/>
                    <a:pt x="236" y="123"/>
                  </a:cubicBezTo>
                  <a:cubicBezTo>
                    <a:pt x="234" y="124"/>
                    <a:pt x="229" y="127"/>
                    <a:pt x="227" y="129"/>
                  </a:cubicBezTo>
                  <a:cubicBezTo>
                    <a:pt x="226" y="131"/>
                    <a:pt x="223" y="135"/>
                    <a:pt x="222" y="137"/>
                  </a:cubicBezTo>
                  <a:cubicBezTo>
                    <a:pt x="221" y="139"/>
                    <a:pt x="219" y="144"/>
                    <a:pt x="218" y="146"/>
                  </a:cubicBezTo>
                  <a:cubicBezTo>
                    <a:pt x="218" y="148"/>
                    <a:pt x="218" y="153"/>
                    <a:pt x="218" y="155"/>
                  </a:cubicBezTo>
                  <a:cubicBezTo>
                    <a:pt x="217" y="158"/>
                    <a:pt x="217" y="163"/>
                    <a:pt x="215" y="165"/>
                  </a:cubicBezTo>
                  <a:cubicBezTo>
                    <a:pt x="214" y="167"/>
                    <a:pt x="210" y="170"/>
                    <a:pt x="208" y="170"/>
                  </a:cubicBezTo>
                  <a:cubicBezTo>
                    <a:pt x="206" y="170"/>
                    <a:pt x="202" y="168"/>
                    <a:pt x="199" y="168"/>
                  </a:cubicBezTo>
                  <a:cubicBezTo>
                    <a:pt x="197" y="168"/>
                    <a:pt x="191" y="167"/>
                    <a:pt x="188" y="168"/>
                  </a:cubicBezTo>
                  <a:cubicBezTo>
                    <a:pt x="187" y="169"/>
                    <a:pt x="185" y="171"/>
                    <a:pt x="184" y="172"/>
                  </a:cubicBezTo>
                  <a:cubicBezTo>
                    <a:pt x="183" y="173"/>
                    <a:pt x="180" y="176"/>
                    <a:pt x="179" y="177"/>
                  </a:cubicBezTo>
                  <a:cubicBezTo>
                    <a:pt x="177" y="179"/>
                    <a:pt x="174" y="184"/>
                    <a:pt x="171" y="185"/>
                  </a:cubicBezTo>
                  <a:cubicBezTo>
                    <a:pt x="169" y="186"/>
                    <a:pt x="163" y="186"/>
                    <a:pt x="161" y="185"/>
                  </a:cubicBezTo>
                  <a:cubicBezTo>
                    <a:pt x="158" y="185"/>
                    <a:pt x="153" y="183"/>
                    <a:pt x="150" y="182"/>
                  </a:cubicBezTo>
                  <a:cubicBezTo>
                    <a:pt x="148" y="182"/>
                    <a:pt x="142" y="182"/>
                    <a:pt x="139" y="182"/>
                  </a:cubicBezTo>
                  <a:cubicBezTo>
                    <a:pt x="136" y="182"/>
                    <a:pt x="129" y="181"/>
                    <a:pt x="126" y="182"/>
                  </a:cubicBezTo>
                  <a:cubicBezTo>
                    <a:pt x="125" y="182"/>
                    <a:pt x="123" y="184"/>
                    <a:pt x="122" y="184"/>
                  </a:cubicBezTo>
                  <a:cubicBezTo>
                    <a:pt x="119" y="185"/>
                    <a:pt x="114" y="185"/>
                    <a:pt x="112" y="184"/>
                  </a:cubicBezTo>
                  <a:cubicBezTo>
                    <a:pt x="110" y="183"/>
                    <a:pt x="107" y="180"/>
                    <a:pt x="106" y="178"/>
                  </a:cubicBezTo>
                  <a:cubicBezTo>
                    <a:pt x="104" y="176"/>
                    <a:pt x="101" y="172"/>
                    <a:pt x="99" y="170"/>
                  </a:cubicBezTo>
                  <a:cubicBezTo>
                    <a:pt x="99" y="170"/>
                    <a:pt x="98" y="169"/>
                    <a:pt x="97" y="16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8" name="Freeform 95">
              <a:extLst>
                <a:ext uri="{FF2B5EF4-FFF2-40B4-BE49-F238E27FC236}">
                  <a16:creationId xmlns:a16="http://schemas.microsoft.com/office/drawing/2014/main" id="{FAB73BA9-92C2-4297-B022-0A4C0EB56B37}"/>
                </a:ext>
              </a:extLst>
            </p:cNvPr>
            <p:cNvSpPr>
              <a:spLocks/>
            </p:cNvSpPr>
            <p:nvPr/>
          </p:nvSpPr>
          <p:spPr bwMode="auto">
            <a:xfrm>
              <a:off x="4699753" y="1113875"/>
              <a:ext cx="634411" cy="463609"/>
            </a:xfrm>
            <a:custGeom>
              <a:avLst/>
              <a:gdLst/>
              <a:ahLst/>
              <a:cxnLst>
                <a:cxn ang="0">
                  <a:pos x="51" y="165"/>
                </a:cxn>
                <a:cxn ang="0">
                  <a:pos x="33" y="156"/>
                </a:cxn>
                <a:cxn ang="0">
                  <a:pos x="22" y="151"/>
                </a:cxn>
                <a:cxn ang="0">
                  <a:pos x="22" y="133"/>
                </a:cxn>
                <a:cxn ang="0">
                  <a:pos x="12" y="116"/>
                </a:cxn>
                <a:cxn ang="0">
                  <a:pos x="3" y="114"/>
                </a:cxn>
                <a:cxn ang="0">
                  <a:pos x="0" y="106"/>
                </a:cxn>
                <a:cxn ang="0">
                  <a:pos x="8" y="97"/>
                </a:cxn>
                <a:cxn ang="0">
                  <a:pos x="16" y="80"/>
                </a:cxn>
                <a:cxn ang="0">
                  <a:pos x="14" y="64"/>
                </a:cxn>
                <a:cxn ang="0">
                  <a:pos x="27" y="49"/>
                </a:cxn>
                <a:cxn ang="0">
                  <a:pos x="42" y="26"/>
                </a:cxn>
                <a:cxn ang="0">
                  <a:pos x="53" y="14"/>
                </a:cxn>
                <a:cxn ang="0">
                  <a:pos x="79" y="8"/>
                </a:cxn>
                <a:cxn ang="0">
                  <a:pos x="107" y="4"/>
                </a:cxn>
                <a:cxn ang="0">
                  <a:pos x="141" y="3"/>
                </a:cxn>
                <a:cxn ang="0">
                  <a:pos x="165" y="13"/>
                </a:cxn>
                <a:cxn ang="0">
                  <a:pos x="166" y="31"/>
                </a:cxn>
                <a:cxn ang="0">
                  <a:pos x="162" y="49"/>
                </a:cxn>
                <a:cxn ang="0">
                  <a:pos x="151" y="62"/>
                </a:cxn>
                <a:cxn ang="0">
                  <a:pos x="147" y="74"/>
                </a:cxn>
                <a:cxn ang="0">
                  <a:pos x="156" y="82"/>
                </a:cxn>
                <a:cxn ang="0">
                  <a:pos x="172" y="88"/>
                </a:cxn>
                <a:cxn ang="0">
                  <a:pos x="178" y="97"/>
                </a:cxn>
                <a:cxn ang="0">
                  <a:pos x="194" y="108"/>
                </a:cxn>
                <a:cxn ang="0">
                  <a:pos x="221" y="109"/>
                </a:cxn>
                <a:cxn ang="0">
                  <a:pos x="242" y="110"/>
                </a:cxn>
                <a:cxn ang="0">
                  <a:pos x="238" y="115"/>
                </a:cxn>
                <a:cxn ang="0">
                  <a:pos x="225" y="122"/>
                </a:cxn>
                <a:cxn ang="0">
                  <a:pos x="214" y="141"/>
                </a:cxn>
                <a:cxn ang="0">
                  <a:pos x="215" y="156"/>
                </a:cxn>
                <a:cxn ang="0">
                  <a:pos x="188" y="169"/>
                </a:cxn>
                <a:cxn ang="0">
                  <a:pos x="158" y="178"/>
                </a:cxn>
                <a:cxn ang="0">
                  <a:pos x="141" y="169"/>
                </a:cxn>
                <a:cxn ang="0">
                  <a:pos x="128" y="167"/>
                </a:cxn>
                <a:cxn ang="0">
                  <a:pos x="122" y="174"/>
                </a:cxn>
                <a:cxn ang="0">
                  <a:pos x="110" y="172"/>
                </a:cxn>
                <a:cxn ang="0">
                  <a:pos x="91" y="163"/>
                </a:cxn>
                <a:cxn ang="0">
                  <a:pos x="76" y="165"/>
                </a:cxn>
                <a:cxn ang="0">
                  <a:pos x="59" y="166"/>
                </a:cxn>
              </a:cxnLst>
              <a:rect l="0" t="0" r="r" b="b"/>
              <a:pathLst>
                <a:path w="244" h="178">
                  <a:moveTo>
                    <a:pt x="52" y="165"/>
                  </a:moveTo>
                  <a:cubicBezTo>
                    <a:pt x="51" y="165"/>
                    <a:pt x="51" y="165"/>
                    <a:pt x="51" y="165"/>
                  </a:cubicBezTo>
                  <a:cubicBezTo>
                    <a:pt x="49" y="164"/>
                    <a:pt x="43" y="163"/>
                    <a:pt x="41" y="162"/>
                  </a:cubicBezTo>
                  <a:cubicBezTo>
                    <a:pt x="39" y="161"/>
                    <a:pt x="35" y="158"/>
                    <a:pt x="33" y="156"/>
                  </a:cubicBezTo>
                  <a:cubicBezTo>
                    <a:pt x="32" y="155"/>
                    <a:pt x="29" y="153"/>
                    <a:pt x="27" y="153"/>
                  </a:cubicBezTo>
                  <a:cubicBezTo>
                    <a:pt x="26" y="152"/>
                    <a:pt x="24" y="152"/>
                    <a:pt x="22" y="151"/>
                  </a:cubicBezTo>
                  <a:cubicBezTo>
                    <a:pt x="22" y="149"/>
                    <a:pt x="22" y="145"/>
                    <a:pt x="22" y="143"/>
                  </a:cubicBezTo>
                  <a:cubicBezTo>
                    <a:pt x="22" y="141"/>
                    <a:pt x="22" y="136"/>
                    <a:pt x="22" y="133"/>
                  </a:cubicBezTo>
                  <a:cubicBezTo>
                    <a:pt x="22" y="131"/>
                    <a:pt x="22" y="125"/>
                    <a:pt x="20" y="123"/>
                  </a:cubicBezTo>
                  <a:cubicBezTo>
                    <a:pt x="19" y="121"/>
                    <a:pt x="14" y="117"/>
                    <a:pt x="12" y="116"/>
                  </a:cubicBezTo>
                  <a:cubicBezTo>
                    <a:pt x="11" y="115"/>
                    <a:pt x="9" y="114"/>
                    <a:pt x="8" y="114"/>
                  </a:cubicBezTo>
                  <a:cubicBezTo>
                    <a:pt x="7" y="113"/>
                    <a:pt x="4" y="114"/>
                    <a:pt x="3" y="114"/>
                  </a:cubicBezTo>
                  <a:cubicBezTo>
                    <a:pt x="2" y="113"/>
                    <a:pt x="0" y="112"/>
                    <a:pt x="0" y="111"/>
                  </a:cubicBezTo>
                  <a:cubicBezTo>
                    <a:pt x="0" y="110"/>
                    <a:pt x="0" y="107"/>
                    <a:pt x="0" y="106"/>
                  </a:cubicBezTo>
                  <a:cubicBezTo>
                    <a:pt x="0" y="105"/>
                    <a:pt x="1" y="104"/>
                    <a:pt x="2" y="103"/>
                  </a:cubicBezTo>
                  <a:cubicBezTo>
                    <a:pt x="3" y="101"/>
                    <a:pt x="7" y="99"/>
                    <a:pt x="8" y="97"/>
                  </a:cubicBezTo>
                  <a:cubicBezTo>
                    <a:pt x="10" y="96"/>
                    <a:pt x="14" y="92"/>
                    <a:pt x="15" y="89"/>
                  </a:cubicBezTo>
                  <a:cubicBezTo>
                    <a:pt x="16" y="87"/>
                    <a:pt x="16" y="82"/>
                    <a:pt x="16" y="80"/>
                  </a:cubicBezTo>
                  <a:cubicBezTo>
                    <a:pt x="16" y="78"/>
                    <a:pt x="16" y="73"/>
                    <a:pt x="16" y="71"/>
                  </a:cubicBezTo>
                  <a:cubicBezTo>
                    <a:pt x="16" y="69"/>
                    <a:pt x="15" y="66"/>
                    <a:pt x="14" y="64"/>
                  </a:cubicBezTo>
                  <a:cubicBezTo>
                    <a:pt x="15" y="63"/>
                    <a:pt x="15" y="62"/>
                    <a:pt x="16" y="62"/>
                  </a:cubicBezTo>
                  <a:cubicBezTo>
                    <a:pt x="19" y="59"/>
                    <a:pt x="24" y="52"/>
                    <a:pt x="27" y="49"/>
                  </a:cubicBezTo>
                  <a:cubicBezTo>
                    <a:pt x="30" y="46"/>
                    <a:pt x="37" y="41"/>
                    <a:pt x="39" y="37"/>
                  </a:cubicBezTo>
                  <a:cubicBezTo>
                    <a:pt x="41" y="35"/>
                    <a:pt x="41" y="29"/>
                    <a:pt x="42" y="26"/>
                  </a:cubicBezTo>
                  <a:cubicBezTo>
                    <a:pt x="42" y="25"/>
                    <a:pt x="43" y="22"/>
                    <a:pt x="43" y="21"/>
                  </a:cubicBezTo>
                  <a:cubicBezTo>
                    <a:pt x="45" y="18"/>
                    <a:pt x="50" y="15"/>
                    <a:pt x="53" y="14"/>
                  </a:cubicBezTo>
                  <a:cubicBezTo>
                    <a:pt x="56" y="12"/>
                    <a:pt x="62" y="10"/>
                    <a:pt x="66" y="9"/>
                  </a:cubicBezTo>
                  <a:cubicBezTo>
                    <a:pt x="69" y="8"/>
                    <a:pt x="75" y="8"/>
                    <a:pt x="79" y="8"/>
                  </a:cubicBezTo>
                  <a:cubicBezTo>
                    <a:pt x="83" y="8"/>
                    <a:pt x="91" y="10"/>
                    <a:pt x="94" y="9"/>
                  </a:cubicBezTo>
                  <a:cubicBezTo>
                    <a:pt x="98" y="9"/>
                    <a:pt x="103" y="5"/>
                    <a:pt x="107" y="4"/>
                  </a:cubicBezTo>
                  <a:cubicBezTo>
                    <a:pt x="110" y="2"/>
                    <a:pt x="118" y="1"/>
                    <a:pt x="121" y="0"/>
                  </a:cubicBezTo>
                  <a:cubicBezTo>
                    <a:pt x="126" y="0"/>
                    <a:pt x="136" y="2"/>
                    <a:pt x="141" y="3"/>
                  </a:cubicBezTo>
                  <a:cubicBezTo>
                    <a:pt x="144" y="4"/>
                    <a:pt x="150" y="6"/>
                    <a:pt x="153" y="7"/>
                  </a:cubicBezTo>
                  <a:cubicBezTo>
                    <a:pt x="156" y="9"/>
                    <a:pt x="161" y="11"/>
                    <a:pt x="165" y="13"/>
                  </a:cubicBezTo>
                  <a:cubicBezTo>
                    <a:pt x="165" y="16"/>
                    <a:pt x="165" y="19"/>
                    <a:pt x="165" y="21"/>
                  </a:cubicBezTo>
                  <a:cubicBezTo>
                    <a:pt x="165" y="23"/>
                    <a:pt x="166" y="28"/>
                    <a:pt x="166" y="31"/>
                  </a:cubicBezTo>
                  <a:cubicBezTo>
                    <a:pt x="166" y="34"/>
                    <a:pt x="166" y="40"/>
                    <a:pt x="166" y="43"/>
                  </a:cubicBezTo>
                  <a:cubicBezTo>
                    <a:pt x="165" y="44"/>
                    <a:pt x="163" y="48"/>
                    <a:pt x="162" y="49"/>
                  </a:cubicBezTo>
                  <a:cubicBezTo>
                    <a:pt x="161" y="50"/>
                    <a:pt x="158" y="52"/>
                    <a:pt x="157" y="54"/>
                  </a:cubicBezTo>
                  <a:cubicBezTo>
                    <a:pt x="155" y="56"/>
                    <a:pt x="152" y="60"/>
                    <a:pt x="151" y="62"/>
                  </a:cubicBezTo>
                  <a:cubicBezTo>
                    <a:pt x="150" y="63"/>
                    <a:pt x="148" y="66"/>
                    <a:pt x="147" y="68"/>
                  </a:cubicBezTo>
                  <a:cubicBezTo>
                    <a:pt x="147" y="69"/>
                    <a:pt x="147" y="72"/>
                    <a:pt x="147" y="74"/>
                  </a:cubicBezTo>
                  <a:cubicBezTo>
                    <a:pt x="148" y="75"/>
                    <a:pt x="150" y="77"/>
                    <a:pt x="151" y="78"/>
                  </a:cubicBezTo>
                  <a:cubicBezTo>
                    <a:pt x="152" y="79"/>
                    <a:pt x="155" y="82"/>
                    <a:pt x="156" y="82"/>
                  </a:cubicBezTo>
                  <a:cubicBezTo>
                    <a:pt x="158" y="84"/>
                    <a:pt x="163" y="85"/>
                    <a:pt x="165" y="86"/>
                  </a:cubicBezTo>
                  <a:cubicBezTo>
                    <a:pt x="167" y="86"/>
                    <a:pt x="171" y="87"/>
                    <a:pt x="172" y="88"/>
                  </a:cubicBezTo>
                  <a:cubicBezTo>
                    <a:pt x="173" y="88"/>
                    <a:pt x="175" y="90"/>
                    <a:pt x="175" y="91"/>
                  </a:cubicBezTo>
                  <a:cubicBezTo>
                    <a:pt x="176" y="92"/>
                    <a:pt x="178" y="95"/>
                    <a:pt x="178" y="97"/>
                  </a:cubicBezTo>
                  <a:cubicBezTo>
                    <a:pt x="179" y="98"/>
                    <a:pt x="180" y="102"/>
                    <a:pt x="181" y="103"/>
                  </a:cubicBezTo>
                  <a:cubicBezTo>
                    <a:pt x="184" y="105"/>
                    <a:pt x="190" y="107"/>
                    <a:pt x="194" y="108"/>
                  </a:cubicBezTo>
                  <a:cubicBezTo>
                    <a:pt x="197" y="109"/>
                    <a:pt x="203" y="110"/>
                    <a:pt x="206" y="110"/>
                  </a:cubicBezTo>
                  <a:cubicBezTo>
                    <a:pt x="209" y="110"/>
                    <a:pt x="217" y="109"/>
                    <a:pt x="221" y="109"/>
                  </a:cubicBezTo>
                  <a:cubicBezTo>
                    <a:pt x="223" y="109"/>
                    <a:pt x="228" y="109"/>
                    <a:pt x="231" y="109"/>
                  </a:cubicBezTo>
                  <a:cubicBezTo>
                    <a:pt x="234" y="110"/>
                    <a:pt x="239" y="109"/>
                    <a:pt x="242" y="110"/>
                  </a:cubicBezTo>
                  <a:cubicBezTo>
                    <a:pt x="242" y="111"/>
                    <a:pt x="243" y="111"/>
                    <a:pt x="244" y="112"/>
                  </a:cubicBezTo>
                  <a:cubicBezTo>
                    <a:pt x="242" y="113"/>
                    <a:pt x="239" y="115"/>
                    <a:pt x="238" y="115"/>
                  </a:cubicBezTo>
                  <a:cubicBezTo>
                    <a:pt x="237" y="116"/>
                    <a:pt x="234" y="118"/>
                    <a:pt x="232" y="119"/>
                  </a:cubicBezTo>
                  <a:cubicBezTo>
                    <a:pt x="230" y="120"/>
                    <a:pt x="227" y="121"/>
                    <a:pt x="225" y="122"/>
                  </a:cubicBezTo>
                  <a:cubicBezTo>
                    <a:pt x="223" y="124"/>
                    <a:pt x="219" y="129"/>
                    <a:pt x="218" y="132"/>
                  </a:cubicBezTo>
                  <a:cubicBezTo>
                    <a:pt x="216" y="134"/>
                    <a:pt x="214" y="139"/>
                    <a:pt x="214" y="141"/>
                  </a:cubicBezTo>
                  <a:cubicBezTo>
                    <a:pt x="213" y="143"/>
                    <a:pt x="214" y="148"/>
                    <a:pt x="214" y="151"/>
                  </a:cubicBezTo>
                  <a:cubicBezTo>
                    <a:pt x="214" y="152"/>
                    <a:pt x="215" y="154"/>
                    <a:pt x="215" y="156"/>
                  </a:cubicBezTo>
                  <a:cubicBezTo>
                    <a:pt x="213" y="157"/>
                    <a:pt x="209" y="159"/>
                    <a:pt x="208" y="160"/>
                  </a:cubicBezTo>
                  <a:cubicBezTo>
                    <a:pt x="203" y="162"/>
                    <a:pt x="193" y="167"/>
                    <a:pt x="188" y="169"/>
                  </a:cubicBezTo>
                  <a:cubicBezTo>
                    <a:pt x="183" y="171"/>
                    <a:pt x="175" y="175"/>
                    <a:pt x="170" y="176"/>
                  </a:cubicBezTo>
                  <a:cubicBezTo>
                    <a:pt x="167" y="177"/>
                    <a:pt x="161" y="178"/>
                    <a:pt x="158" y="178"/>
                  </a:cubicBezTo>
                  <a:cubicBezTo>
                    <a:pt x="155" y="178"/>
                    <a:pt x="150" y="175"/>
                    <a:pt x="147" y="174"/>
                  </a:cubicBezTo>
                  <a:cubicBezTo>
                    <a:pt x="145" y="173"/>
                    <a:pt x="143" y="170"/>
                    <a:pt x="141" y="169"/>
                  </a:cubicBezTo>
                  <a:cubicBezTo>
                    <a:pt x="140" y="169"/>
                    <a:pt x="138" y="167"/>
                    <a:pt x="137" y="167"/>
                  </a:cubicBezTo>
                  <a:cubicBezTo>
                    <a:pt x="135" y="166"/>
                    <a:pt x="131" y="166"/>
                    <a:pt x="128" y="167"/>
                  </a:cubicBezTo>
                  <a:cubicBezTo>
                    <a:pt x="127" y="167"/>
                    <a:pt x="125" y="169"/>
                    <a:pt x="124" y="170"/>
                  </a:cubicBezTo>
                  <a:cubicBezTo>
                    <a:pt x="123" y="171"/>
                    <a:pt x="122" y="173"/>
                    <a:pt x="122" y="174"/>
                  </a:cubicBezTo>
                  <a:cubicBezTo>
                    <a:pt x="120" y="174"/>
                    <a:pt x="118" y="174"/>
                    <a:pt x="116" y="174"/>
                  </a:cubicBezTo>
                  <a:cubicBezTo>
                    <a:pt x="115" y="174"/>
                    <a:pt x="112" y="172"/>
                    <a:pt x="110" y="172"/>
                  </a:cubicBezTo>
                  <a:cubicBezTo>
                    <a:pt x="108" y="171"/>
                    <a:pt x="103" y="168"/>
                    <a:pt x="101" y="167"/>
                  </a:cubicBezTo>
                  <a:cubicBezTo>
                    <a:pt x="98" y="166"/>
                    <a:pt x="94" y="163"/>
                    <a:pt x="91" y="163"/>
                  </a:cubicBezTo>
                  <a:cubicBezTo>
                    <a:pt x="89" y="162"/>
                    <a:pt x="85" y="162"/>
                    <a:pt x="82" y="163"/>
                  </a:cubicBezTo>
                  <a:cubicBezTo>
                    <a:pt x="81" y="163"/>
                    <a:pt x="78" y="165"/>
                    <a:pt x="76" y="165"/>
                  </a:cubicBezTo>
                  <a:cubicBezTo>
                    <a:pt x="74" y="166"/>
                    <a:pt x="69" y="166"/>
                    <a:pt x="67" y="166"/>
                  </a:cubicBezTo>
                  <a:cubicBezTo>
                    <a:pt x="65" y="166"/>
                    <a:pt x="61" y="166"/>
                    <a:pt x="59" y="166"/>
                  </a:cubicBezTo>
                  <a:cubicBezTo>
                    <a:pt x="57" y="166"/>
                    <a:pt x="54" y="165"/>
                    <a:pt x="52" y="16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9" name="Freeform 96">
              <a:extLst>
                <a:ext uri="{FF2B5EF4-FFF2-40B4-BE49-F238E27FC236}">
                  <a16:creationId xmlns:a16="http://schemas.microsoft.com/office/drawing/2014/main" id="{41DDED06-F824-4204-85F5-59C7081E1AB4}"/>
                </a:ext>
              </a:extLst>
            </p:cNvPr>
            <p:cNvSpPr>
              <a:spLocks/>
            </p:cNvSpPr>
            <p:nvPr/>
          </p:nvSpPr>
          <p:spPr bwMode="auto">
            <a:xfrm>
              <a:off x="4021963" y="2518255"/>
              <a:ext cx="466319" cy="466319"/>
            </a:xfrm>
            <a:custGeom>
              <a:avLst/>
              <a:gdLst/>
              <a:ahLst/>
              <a:cxnLst>
                <a:cxn ang="0">
                  <a:pos x="70" y="46"/>
                </a:cxn>
                <a:cxn ang="0">
                  <a:pos x="78" y="22"/>
                </a:cxn>
                <a:cxn ang="0">
                  <a:pos x="85" y="12"/>
                </a:cxn>
                <a:cxn ang="0">
                  <a:pos x="97" y="9"/>
                </a:cxn>
                <a:cxn ang="0">
                  <a:pos x="106" y="2"/>
                </a:cxn>
                <a:cxn ang="0">
                  <a:pos x="108" y="1"/>
                </a:cxn>
                <a:cxn ang="0">
                  <a:pos x="120" y="27"/>
                </a:cxn>
                <a:cxn ang="0">
                  <a:pos x="128" y="50"/>
                </a:cxn>
                <a:cxn ang="0">
                  <a:pos x="143" y="59"/>
                </a:cxn>
                <a:cxn ang="0">
                  <a:pos x="162" y="61"/>
                </a:cxn>
                <a:cxn ang="0">
                  <a:pos x="169" y="68"/>
                </a:cxn>
                <a:cxn ang="0">
                  <a:pos x="171" y="83"/>
                </a:cxn>
                <a:cxn ang="0">
                  <a:pos x="177" y="99"/>
                </a:cxn>
                <a:cxn ang="0">
                  <a:pos x="169" y="105"/>
                </a:cxn>
                <a:cxn ang="0">
                  <a:pos x="160" y="109"/>
                </a:cxn>
                <a:cxn ang="0">
                  <a:pos x="161" y="119"/>
                </a:cxn>
                <a:cxn ang="0">
                  <a:pos x="165" y="131"/>
                </a:cxn>
                <a:cxn ang="0">
                  <a:pos x="160" y="134"/>
                </a:cxn>
                <a:cxn ang="0">
                  <a:pos x="142" y="138"/>
                </a:cxn>
                <a:cxn ang="0">
                  <a:pos x="123" y="145"/>
                </a:cxn>
                <a:cxn ang="0">
                  <a:pos x="109" y="149"/>
                </a:cxn>
                <a:cxn ang="0">
                  <a:pos x="99" y="144"/>
                </a:cxn>
                <a:cxn ang="0">
                  <a:pos x="83" y="155"/>
                </a:cxn>
                <a:cxn ang="0">
                  <a:pos x="77" y="169"/>
                </a:cxn>
                <a:cxn ang="0">
                  <a:pos x="71" y="166"/>
                </a:cxn>
                <a:cxn ang="0">
                  <a:pos x="65" y="170"/>
                </a:cxn>
                <a:cxn ang="0">
                  <a:pos x="61" y="175"/>
                </a:cxn>
                <a:cxn ang="0">
                  <a:pos x="55" y="179"/>
                </a:cxn>
                <a:cxn ang="0">
                  <a:pos x="46" y="171"/>
                </a:cxn>
                <a:cxn ang="0">
                  <a:pos x="36" y="167"/>
                </a:cxn>
                <a:cxn ang="0">
                  <a:pos x="27" y="163"/>
                </a:cxn>
                <a:cxn ang="0">
                  <a:pos x="21" y="160"/>
                </a:cxn>
                <a:cxn ang="0">
                  <a:pos x="16" y="163"/>
                </a:cxn>
                <a:cxn ang="0">
                  <a:pos x="17" y="170"/>
                </a:cxn>
                <a:cxn ang="0">
                  <a:pos x="10" y="171"/>
                </a:cxn>
                <a:cxn ang="0">
                  <a:pos x="10" y="163"/>
                </a:cxn>
                <a:cxn ang="0">
                  <a:pos x="5" y="153"/>
                </a:cxn>
                <a:cxn ang="0">
                  <a:pos x="0" y="146"/>
                </a:cxn>
                <a:cxn ang="0">
                  <a:pos x="12" y="135"/>
                </a:cxn>
                <a:cxn ang="0">
                  <a:pos x="30" y="113"/>
                </a:cxn>
                <a:cxn ang="0">
                  <a:pos x="39" y="90"/>
                </a:cxn>
                <a:cxn ang="0">
                  <a:pos x="60" y="69"/>
                </a:cxn>
                <a:cxn ang="0">
                  <a:pos x="69" y="50"/>
                </a:cxn>
              </a:cxnLst>
              <a:rect l="0" t="0" r="r" b="b"/>
              <a:pathLst>
                <a:path w="178" h="179">
                  <a:moveTo>
                    <a:pt x="69" y="50"/>
                  </a:moveTo>
                  <a:cubicBezTo>
                    <a:pt x="70" y="48"/>
                    <a:pt x="70" y="47"/>
                    <a:pt x="70" y="46"/>
                  </a:cubicBezTo>
                  <a:cubicBezTo>
                    <a:pt x="71" y="43"/>
                    <a:pt x="73" y="38"/>
                    <a:pt x="74" y="35"/>
                  </a:cubicBezTo>
                  <a:cubicBezTo>
                    <a:pt x="75" y="31"/>
                    <a:pt x="77" y="25"/>
                    <a:pt x="78" y="22"/>
                  </a:cubicBezTo>
                  <a:cubicBezTo>
                    <a:pt x="78" y="20"/>
                    <a:pt x="79" y="16"/>
                    <a:pt x="80" y="14"/>
                  </a:cubicBezTo>
                  <a:cubicBezTo>
                    <a:pt x="81" y="13"/>
                    <a:pt x="83" y="12"/>
                    <a:pt x="85" y="12"/>
                  </a:cubicBezTo>
                  <a:cubicBezTo>
                    <a:pt x="87" y="11"/>
                    <a:pt x="91" y="12"/>
                    <a:pt x="93" y="11"/>
                  </a:cubicBezTo>
                  <a:cubicBezTo>
                    <a:pt x="94" y="11"/>
                    <a:pt x="96" y="10"/>
                    <a:pt x="97" y="9"/>
                  </a:cubicBezTo>
                  <a:cubicBezTo>
                    <a:pt x="98" y="8"/>
                    <a:pt x="100" y="5"/>
                    <a:pt x="101" y="5"/>
                  </a:cubicBezTo>
                  <a:cubicBezTo>
                    <a:pt x="102" y="4"/>
                    <a:pt x="105" y="3"/>
                    <a:pt x="106" y="2"/>
                  </a:cubicBezTo>
                  <a:cubicBezTo>
                    <a:pt x="106" y="1"/>
                    <a:pt x="107" y="0"/>
                    <a:pt x="107" y="0"/>
                  </a:cubicBezTo>
                  <a:cubicBezTo>
                    <a:pt x="108" y="0"/>
                    <a:pt x="108" y="0"/>
                    <a:pt x="108" y="1"/>
                  </a:cubicBezTo>
                  <a:cubicBezTo>
                    <a:pt x="110" y="4"/>
                    <a:pt x="111" y="12"/>
                    <a:pt x="113" y="15"/>
                  </a:cubicBezTo>
                  <a:cubicBezTo>
                    <a:pt x="114" y="18"/>
                    <a:pt x="119" y="24"/>
                    <a:pt x="120" y="27"/>
                  </a:cubicBezTo>
                  <a:cubicBezTo>
                    <a:pt x="122" y="30"/>
                    <a:pt x="123" y="35"/>
                    <a:pt x="124" y="38"/>
                  </a:cubicBezTo>
                  <a:cubicBezTo>
                    <a:pt x="125" y="41"/>
                    <a:pt x="126" y="48"/>
                    <a:pt x="128" y="50"/>
                  </a:cubicBezTo>
                  <a:cubicBezTo>
                    <a:pt x="128" y="51"/>
                    <a:pt x="131" y="53"/>
                    <a:pt x="133" y="54"/>
                  </a:cubicBezTo>
                  <a:cubicBezTo>
                    <a:pt x="135" y="56"/>
                    <a:pt x="140" y="58"/>
                    <a:pt x="143" y="59"/>
                  </a:cubicBezTo>
                  <a:cubicBezTo>
                    <a:pt x="146" y="59"/>
                    <a:pt x="151" y="58"/>
                    <a:pt x="154" y="59"/>
                  </a:cubicBezTo>
                  <a:cubicBezTo>
                    <a:pt x="156" y="59"/>
                    <a:pt x="160" y="60"/>
                    <a:pt x="162" y="61"/>
                  </a:cubicBezTo>
                  <a:cubicBezTo>
                    <a:pt x="162" y="61"/>
                    <a:pt x="163" y="61"/>
                    <a:pt x="163" y="61"/>
                  </a:cubicBezTo>
                  <a:cubicBezTo>
                    <a:pt x="165" y="62"/>
                    <a:pt x="168" y="66"/>
                    <a:pt x="169" y="68"/>
                  </a:cubicBezTo>
                  <a:cubicBezTo>
                    <a:pt x="169" y="70"/>
                    <a:pt x="170" y="74"/>
                    <a:pt x="171" y="76"/>
                  </a:cubicBezTo>
                  <a:cubicBezTo>
                    <a:pt x="171" y="78"/>
                    <a:pt x="170" y="82"/>
                    <a:pt x="171" y="83"/>
                  </a:cubicBezTo>
                  <a:cubicBezTo>
                    <a:pt x="171" y="86"/>
                    <a:pt x="175" y="89"/>
                    <a:pt x="176" y="91"/>
                  </a:cubicBezTo>
                  <a:cubicBezTo>
                    <a:pt x="177" y="93"/>
                    <a:pt x="178" y="97"/>
                    <a:pt x="177" y="99"/>
                  </a:cubicBezTo>
                  <a:cubicBezTo>
                    <a:pt x="177" y="100"/>
                    <a:pt x="175" y="101"/>
                    <a:pt x="175" y="102"/>
                  </a:cubicBezTo>
                  <a:cubicBezTo>
                    <a:pt x="173" y="103"/>
                    <a:pt x="170" y="104"/>
                    <a:pt x="169" y="105"/>
                  </a:cubicBezTo>
                  <a:cubicBezTo>
                    <a:pt x="168" y="106"/>
                    <a:pt x="166" y="107"/>
                    <a:pt x="165" y="108"/>
                  </a:cubicBezTo>
                  <a:cubicBezTo>
                    <a:pt x="164" y="109"/>
                    <a:pt x="161" y="109"/>
                    <a:pt x="160" y="109"/>
                  </a:cubicBezTo>
                  <a:cubicBezTo>
                    <a:pt x="160" y="110"/>
                    <a:pt x="159" y="113"/>
                    <a:pt x="159" y="115"/>
                  </a:cubicBezTo>
                  <a:cubicBezTo>
                    <a:pt x="159" y="116"/>
                    <a:pt x="161" y="118"/>
                    <a:pt x="161" y="119"/>
                  </a:cubicBezTo>
                  <a:cubicBezTo>
                    <a:pt x="161" y="121"/>
                    <a:pt x="160" y="124"/>
                    <a:pt x="161" y="126"/>
                  </a:cubicBezTo>
                  <a:cubicBezTo>
                    <a:pt x="161" y="128"/>
                    <a:pt x="164" y="130"/>
                    <a:pt x="165" y="131"/>
                  </a:cubicBezTo>
                  <a:cubicBezTo>
                    <a:pt x="165" y="132"/>
                    <a:pt x="165" y="133"/>
                    <a:pt x="165" y="134"/>
                  </a:cubicBezTo>
                  <a:cubicBezTo>
                    <a:pt x="163" y="134"/>
                    <a:pt x="161" y="134"/>
                    <a:pt x="160" y="134"/>
                  </a:cubicBezTo>
                  <a:cubicBezTo>
                    <a:pt x="157" y="134"/>
                    <a:pt x="153" y="134"/>
                    <a:pt x="151" y="134"/>
                  </a:cubicBezTo>
                  <a:cubicBezTo>
                    <a:pt x="148" y="135"/>
                    <a:pt x="144" y="137"/>
                    <a:pt x="142" y="138"/>
                  </a:cubicBezTo>
                  <a:cubicBezTo>
                    <a:pt x="140" y="139"/>
                    <a:pt x="136" y="140"/>
                    <a:pt x="135" y="141"/>
                  </a:cubicBezTo>
                  <a:cubicBezTo>
                    <a:pt x="132" y="142"/>
                    <a:pt x="126" y="144"/>
                    <a:pt x="123" y="145"/>
                  </a:cubicBezTo>
                  <a:cubicBezTo>
                    <a:pt x="122" y="146"/>
                    <a:pt x="120" y="148"/>
                    <a:pt x="118" y="149"/>
                  </a:cubicBezTo>
                  <a:cubicBezTo>
                    <a:pt x="116" y="149"/>
                    <a:pt x="111" y="149"/>
                    <a:pt x="109" y="149"/>
                  </a:cubicBezTo>
                  <a:cubicBezTo>
                    <a:pt x="107" y="148"/>
                    <a:pt x="105" y="145"/>
                    <a:pt x="103" y="144"/>
                  </a:cubicBezTo>
                  <a:cubicBezTo>
                    <a:pt x="102" y="144"/>
                    <a:pt x="100" y="144"/>
                    <a:pt x="99" y="144"/>
                  </a:cubicBezTo>
                  <a:cubicBezTo>
                    <a:pt x="96" y="144"/>
                    <a:pt x="91" y="145"/>
                    <a:pt x="90" y="147"/>
                  </a:cubicBezTo>
                  <a:cubicBezTo>
                    <a:pt x="87" y="148"/>
                    <a:pt x="84" y="153"/>
                    <a:pt x="83" y="155"/>
                  </a:cubicBezTo>
                  <a:cubicBezTo>
                    <a:pt x="82" y="157"/>
                    <a:pt x="80" y="162"/>
                    <a:pt x="79" y="165"/>
                  </a:cubicBezTo>
                  <a:cubicBezTo>
                    <a:pt x="79" y="165"/>
                    <a:pt x="78" y="167"/>
                    <a:pt x="77" y="169"/>
                  </a:cubicBezTo>
                  <a:cubicBezTo>
                    <a:pt x="77" y="168"/>
                    <a:pt x="77" y="168"/>
                    <a:pt x="77" y="168"/>
                  </a:cubicBezTo>
                  <a:cubicBezTo>
                    <a:pt x="76" y="167"/>
                    <a:pt x="73" y="166"/>
                    <a:pt x="71" y="166"/>
                  </a:cubicBezTo>
                  <a:cubicBezTo>
                    <a:pt x="71" y="166"/>
                    <a:pt x="69" y="166"/>
                    <a:pt x="68" y="166"/>
                  </a:cubicBezTo>
                  <a:cubicBezTo>
                    <a:pt x="67" y="167"/>
                    <a:pt x="66" y="169"/>
                    <a:pt x="65" y="170"/>
                  </a:cubicBezTo>
                  <a:cubicBezTo>
                    <a:pt x="64" y="170"/>
                    <a:pt x="63" y="171"/>
                    <a:pt x="63" y="171"/>
                  </a:cubicBezTo>
                  <a:cubicBezTo>
                    <a:pt x="62" y="172"/>
                    <a:pt x="61" y="174"/>
                    <a:pt x="61" y="175"/>
                  </a:cubicBezTo>
                  <a:cubicBezTo>
                    <a:pt x="60" y="176"/>
                    <a:pt x="60" y="178"/>
                    <a:pt x="59" y="178"/>
                  </a:cubicBezTo>
                  <a:cubicBezTo>
                    <a:pt x="59" y="179"/>
                    <a:pt x="56" y="179"/>
                    <a:pt x="55" y="179"/>
                  </a:cubicBezTo>
                  <a:cubicBezTo>
                    <a:pt x="54" y="179"/>
                    <a:pt x="52" y="175"/>
                    <a:pt x="51" y="174"/>
                  </a:cubicBezTo>
                  <a:cubicBezTo>
                    <a:pt x="50" y="173"/>
                    <a:pt x="47" y="172"/>
                    <a:pt x="46" y="171"/>
                  </a:cubicBezTo>
                  <a:cubicBezTo>
                    <a:pt x="44" y="171"/>
                    <a:pt x="40" y="172"/>
                    <a:pt x="39" y="171"/>
                  </a:cubicBezTo>
                  <a:cubicBezTo>
                    <a:pt x="38" y="171"/>
                    <a:pt x="37" y="168"/>
                    <a:pt x="36" y="167"/>
                  </a:cubicBezTo>
                  <a:cubicBezTo>
                    <a:pt x="35" y="166"/>
                    <a:pt x="33" y="166"/>
                    <a:pt x="32" y="165"/>
                  </a:cubicBezTo>
                  <a:cubicBezTo>
                    <a:pt x="31" y="165"/>
                    <a:pt x="28" y="164"/>
                    <a:pt x="27" y="163"/>
                  </a:cubicBezTo>
                  <a:cubicBezTo>
                    <a:pt x="26" y="163"/>
                    <a:pt x="25" y="161"/>
                    <a:pt x="24" y="161"/>
                  </a:cubicBezTo>
                  <a:cubicBezTo>
                    <a:pt x="23" y="160"/>
                    <a:pt x="21" y="160"/>
                    <a:pt x="21" y="160"/>
                  </a:cubicBezTo>
                  <a:cubicBezTo>
                    <a:pt x="20" y="159"/>
                    <a:pt x="17" y="159"/>
                    <a:pt x="17" y="160"/>
                  </a:cubicBezTo>
                  <a:cubicBezTo>
                    <a:pt x="16" y="160"/>
                    <a:pt x="16" y="162"/>
                    <a:pt x="16" y="163"/>
                  </a:cubicBezTo>
                  <a:cubicBezTo>
                    <a:pt x="16" y="164"/>
                    <a:pt x="17" y="166"/>
                    <a:pt x="17" y="167"/>
                  </a:cubicBezTo>
                  <a:cubicBezTo>
                    <a:pt x="17" y="168"/>
                    <a:pt x="17" y="170"/>
                    <a:pt x="17" y="170"/>
                  </a:cubicBezTo>
                  <a:cubicBezTo>
                    <a:pt x="16" y="171"/>
                    <a:pt x="15" y="173"/>
                    <a:pt x="13" y="173"/>
                  </a:cubicBezTo>
                  <a:cubicBezTo>
                    <a:pt x="12" y="173"/>
                    <a:pt x="10" y="172"/>
                    <a:pt x="10" y="171"/>
                  </a:cubicBezTo>
                  <a:cubicBezTo>
                    <a:pt x="9" y="170"/>
                    <a:pt x="9" y="169"/>
                    <a:pt x="9" y="168"/>
                  </a:cubicBezTo>
                  <a:cubicBezTo>
                    <a:pt x="9" y="167"/>
                    <a:pt x="10" y="164"/>
                    <a:pt x="10" y="163"/>
                  </a:cubicBezTo>
                  <a:cubicBezTo>
                    <a:pt x="10" y="161"/>
                    <a:pt x="8" y="159"/>
                    <a:pt x="8" y="158"/>
                  </a:cubicBezTo>
                  <a:cubicBezTo>
                    <a:pt x="7" y="157"/>
                    <a:pt x="6" y="154"/>
                    <a:pt x="5" y="153"/>
                  </a:cubicBezTo>
                  <a:cubicBezTo>
                    <a:pt x="4" y="151"/>
                    <a:pt x="5" y="147"/>
                    <a:pt x="3" y="146"/>
                  </a:cubicBezTo>
                  <a:cubicBezTo>
                    <a:pt x="2" y="146"/>
                    <a:pt x="1" y="146"/>
                    <a:pt x="0" y="146"/>
                  </a:cubicBezTo>
                  <a:cubicBezTo>
                    <a:pt x="0" y="146"/>
                    <a:pt x="3" y="142"/>
                    <a:pt x="4" y="141"/>
                  </a:cubicBezTo>
                  <a:cubicBezTo>
                    <a:pt x="6" y="139"/>
                    <a:pt x="11" y="137"/>
                    <a:pt x="12" y="135"/>
                  </a:cubicBezTo>
                  <a:cubicBezTo>
                    <a:pt x="15" y="133"/>
                    <a:pt x="18" y="129"/>
                    <a:pt x="20" y="127"/>
                  </a:cubicBezTo>
                  <a:cubicBezTo>
                    <a:pt x="23" y="123"/>
                    <a:pt x="28" y="116"/>
                    <a:pt x="30" y="113"/>
                  </a:cubicBezTo>
                  <a:cubicBezTo>
                    <a:pt x="31" y="110"/>
                    <a:pt x="32" y="103"/>
                    <a:pt x="34" y="100"/>
                  </a:cubicBezTo>
                  <a:cubicBezTo>
                    <a:pt x="35" y="97"/>
                    <a:pt x="38" y="92"/>
                    <a:pt x="39" y="90"/>
                  </a:cubicBezTo>
                  <a:cubicBezTo>
                    <a:pt x="42" y="87"/>
                    <a:pt x="47" y="82"/>
                    <a:pt x="50" y="79"/>
                  </a:cubicBezTo>
                  <a:cubicBezTo>
                    <a:pt x="52" y="76"/>
                    <a:pt x="58" y="72"/>
                    <a:pt x="60" y="69"/>
                  </a:cubicBezTo>
                  <a:cubicBezTo>
                    <a:pt x="62" y="66"/>
                    <a:pt x="65" y="61"/>
                    <a:pt x="67" y="58"/>
                  </a:cubicBezTo>
                  <a:cubicBezTo>
                    <a:pt x="67" y="56"/>
                    <a:pt x="69" y="53"/>
                    <a:pt x="69" y="5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0" name="Freeform 97">
              <a:extLst>
                <a:ext uri="{FF2B5EF4-FFF2-40B4-BE49-F238E27FC236}">
                  <a16:creationId xmlns:a16="http://schemas.microsoft.com/office/drawing/2014/main" id="{E34164C2-0627-46D2-928E-C29964ADF805}"/>
                </a:ext>
              </a:extLst>
            </p:cNvPr>
            <p:cNvSpPr>
              <a:spLocks/>
            </p:cNvSpPr>
            <p:nvPr/>
          </p:nvSpPr>
          <p:spPr bwMode="auto">
            <a:xfrm>
              <a:off x="3799648" y="2642969"/>
              <a:ext cx="403963" cy="406674"/>
            </a:xfrm>
            <a:custGeom>
              <a:avLst/>
              <a:gdLst/>
              <a:ahLst/>
              <a:cxnLst>
                <a:cxn ang="0">
                  <a:pos x="71" y="25"/>
                </a:cxn>
                <a:cxn ang="0">
                  <a:pos x="86" y="20"/>
                </a:cxn>
                <a:cxn ang="0">
                  <a:pos x="94" y="7"/>
                </a:cxn>
                <a:cxn ang="0">
                  <a:pos x="112" y="10"/>
                </a:cxn>
                <a:cxn ang="0">
                  <a:pos x="131" y="8"/>
                </a:cxn>
                <a:cxn ang="0">
                  <a:pos x="150" y="0"/>
                </a:cxn>
                <a:cxn ang="0">
                  <a:pos x="153" y="10"/>
                </a:cxn>
                <a:cxn ang="0">
                  <a:pos x="136" y="31"/>
                </a:cxn>
                <a:cxn ang="0">
                  <a:pos x="120" y="52"/>
                </a:cxn>
                <a:cxn ang="0">
                  <a:pos x="106" y="79"/>
                </a:cxn>
                <a:cxn ang="0">
                  <a:pos x="90" y="93"/>
                </a:cxn>
                <a:cxn ang="0">
                  <a:pos x="85" y="98"/>
                </a:cxn>
                <a:cxn ang="0">
                  <a:pos x="82" y="109"/>
                </a:cxn>
                <a:cxn ang="0">
                  <a:pos x="76" y="117"/>
                </a:cxn>
                <a:cxn ang="0">
                  <a:pos x="68" y="122"/>
                </a:cxn>
                <a:cxn ang="0">
                  <a:pos x="69" y="134"/>
                </a:cxn>
                <a:cxn ang="0">
                  <a:pos x="77" y="138"/>
                </a:cxn>
                <a:cxn ang="0">
                  <a:pos x="83" y="147"/>
                </a:cxn>
                <a:cxn ang="0">
                  <a:pos x="77" y="156"/>
                </a:cxn>
                <a:cxn ang="0">
                  <a:pos x="70" y="156"/>
                </a:cxn>
                <a:cxn ang="0">
                  <a:pos x="66" y="155"/>
                </a:cxn>
                <a:cxn ang="0">
                  <a:pos x="64" y="146"/>
                </a:cxn>
                <a:cxn ang="0">
                  <a:pos x="59" y="135"/>
                </a:cxn>
                <a:cxn ang="0">
                  <a:pos x="59" y="123"/>
                </a:cxn>
                <a:cxn ang="0">
                  <a:pos x="50" y="111"/>
                </a:cxn>
                <a:cxn ang="0">
                  <a:pos x="38" y="102"/>
                </a:cxn>
                <a:cxn ang="0">
                  <a:pos x="22" y="80"/>
                </a:cxn>
                <a:cxn ang="0">
                  <a:pos x="10" y="66"/>
                </a:cxn>
                <a:cxn ang="0">
                  <a:pos x="1" y="55"/>
                </a:cxn>
                <a:cxn ang="0">
                  <a:pos x="2" y="45"/>
                </a:cxn>
                <a:cxn ang="0">
                  <a:pos x="7" y="41"/>
                </a:cxn>
                <a:cxn ang="0">
                  <a:pos x="22" y="43"/>
                </a:cxn>
                <a:cxn ang="0">
                  <a:pos x="36" y="44"/>
                </a:cxn>
                <a:cxn ang="0">
                  <a:pos x="38" y="34"/>
                </a:cxn>
                <a:cxn ang="0">
                  <a:pos x="44" y="25"/>
                </a:cxn>
                <a:cxn ang="0">
                  <a:pos x="53" y="24"/>
                </a:cxn>
                <a:cxn ang="0">
                  <a:pos x="61" y="31"/>
                </a:cxn>
                <a:cxn ang="0">
                  <a:pos x="68" y="31"/>
                </a:cxn>
              </a:cxnLst>
              <a:rect l="0" t="0" r="r" b="b"/>
              <a:pathLst>
                <a:path w="155" h="156">
                  <a:moveTo>
                    <a:pt x="68" y="31"/>
                  </a:moveTo>
                  <a:cubicBezTo>
                    <a:pt x="69" y="30"/>
                    <a:pt x="70" y="26"/>
                    <a:pt x="71" y="25"/>
                  </a:cubicBezTo>
                  <a:cubicBezTo>
                    <a:pt x="72" y="24"/>
                    <a:pt x="75" y="25"/>
                    <a:pt x="77" y="24"/>
                  </a:cubicBezTo>
                  <a:cubicBezTo>
                    <a:pt x="79" y="24"/>
                    <a:pt x="84" y="21"/>
                    <a:pt x="86" y="20"/>
                  </a:cubicBezTo>
                  <a:cubicBezTo>
                    <a:pt x="87" y="19"/>
                    <a:pt x="91" y="16"/>
                    <a:pt x="92" y="14"/>
                  </a:cubicBezTo>
                  <a:cubicBezTo>
                    <a:pt x="93" y="13"/>
                    <a:pt x="92" y="9"/>
                    <a:pt x="94" y="7"/>
                  </a:cubicBezTo>
                  <a:cubicBezTo>
                    <a:pt x="96" y="6"/>
                    <a:pt x="100" y="8"/>
                    <a:pt x="103" y="8"/>
                  </a:cubicBezTo>
                  <a:cubicBezTo>
                    <a:pt x="105" y="8"/>
                    <a:pt x="110" y="9"/>
                    <a:pt x="112" y="10"/>
                  </a:cubicBezTo>
                  <a:cubicBezTo>
                    <a:pt x="115" y="10"/>
                    <a:pt x="119" y="10"/>
                    <a:pt x="122" y="10"/>
                  </a:cubicBezTo>
                  <a:cubicBezTo>
                    <a:pt x="124" y="10"/>
                    <a:pt x="129" y="9"/>
                    <a:pt x="131" y="8"/>
                  </a:cubicBezTo>
                  <a:cubicBezTo>
                    <a:pt x="133" y="7"/>
                    <a:pt x="136" y="4"/>
                    <a:pt x="139" y="3"/>
                  </a:cubicBezTo>
                  <a:cubicBezTo>
                    <a:pt x="141" y="2"/>
                    <a:pt x="147" y="0"/>
                    <a:pt x="150" y="0"/>
                  </a:cubicBezTo>
                  <a:cubicBezTo>
                    <a:pt x="151" y="0"/>
                    <a:pt x="154" y="1"/>
                    <a:pt x="155" y="2"/>
                  </a:cubicBezTo>
                  <a:cubicBezTo>
                    <a:pt x="155" y="5"/>
                    <a:pt x="153" y="8"/>
                    <a:pt x="153" y="10"/>
                  </a:cubicBezTo>
                  <a:cubicBezTo>
                    <a:pt x="151" y="13"/>
                    <a:pt x="148" y="18"/>
                    <a:pt x="146" y="21"/>
                  </a:cubicBezTo>
                  <a:cubicBezTo>
                    <a:pt x="144" y="24"/>
                    <a:pt x="138" y="28"/>
                    <a:pt x="136" y="31"/>
                  </a:cubicBezTo>
                  <a:cubicBezTo>
                    <a:pt x="133" y="34"/>
                    <a:pt x="128" y="39"/>
                    <a:pt x="125" y="42"/>
                  </a:cubicBezTo>
                  <a:cubicBezTo>
                    <a:pt x="124" y="44"/>
                    <a:pt x="121" y="49"/>
                    <a:pt x="120" y="52"/>
                  </a:cubicBezTo>
                  <a:cubicBezTo>
                    <a:pt x="118" y="55"/>
                    <a:pt x="117" y="62"/>
                    <a:pt x="116" y="65"/>
                  </a:cubicBezTo>
                  <a:cubicBezTo>
                    <a:pt x="114" y="68"/>
                    <a:pt x="109" y="75"/>
                    <a:pt x="106" y="79"/>
                  </a:cubicBezTo>
                  <a:cubicBezTo>
                    <a:pt x="104" y="81"/>
                    <a:pt x="101" y="85"/>
                    <a:pt x="98" y="87"/>
                  </a:cubicBezTo>
                  <a:cubicBezTo>
                    <a:pt x="97" y="89"/>
                    <a:pt x="92" y="91"/>
                    <a:pt x="90" y="93"/>
                  </a:cubicBezTo>
                  <a:cubicBezTo>
                    <a:pt x="89" y="94"/>
                    <a:pt x="86" y="98"/>
                    <a:pt x="86" y="98"/>
                  </a:cubicBezTo>
                  <a:cubicBezTo>
                    <a:pt x="85" y="98"/>
                    <a:pt x="85" y="98"/>
                    <a:pt x="85" y="98"/>
                  </a:cubicBezTo>
                  <a:cubicBezTo>
                    <a:pt x="84" y="99"/>
                    <a:pt x="82" y="101"/>
                    <a:pt x="82" y="102"/>
                  </a:cubicBezTo>
                  <a:cubicBezTo>
                    <a:pt x="81" y="104"/>
                    <a:pt x="82" y="107"/>
                    <a:pt x="82" y="109"/>
                  </a:cubicBezTo>
                  <a:cubicBezTo>
                    <a:pt x="82" y="110"/>
                    <a:pt x="81" y="112"/>
                    <a:pt x="80" y="113"/>
                  </a:cubicBezTo>
                  <a:cubicBezTo>
                    <a:pt x="79" y="114"/>
                    <a:pt x="77" y="116"/>
                    <a:pt x="76" y="117"/>
                  </a:cubicBezTo>
                  <a:cubicBezTo>
                    <a:pt x="75" y="117"/>
                    <a:pt x="73" y="118"/>
                    <a:pt x="72" y="118"/>
                  </a:cubicBezTo>
                  <a:cubicBezTo>
                    <a:pt x="71" y="119"/>
                    <a:pt x="69" y="121"/>
                    <a:pt x="68" y="122"/>
                  </a:cubicBezTo>
                  <a:cubicBezTo>
                    <a:pt x="68" y="124"/>
                    <a:pt x="68" y="127"/>
                    <a:pt x="68" y="129"/>
                  </a:cubicBezTo>
                  <a:cubicBezTo>
                    <a:pt x="68" y="130"/>
                    <a:pt x="68" y="133"/>
                    <a:pt x="69" y="134"/>
                  </a:cubicBezTo>
                  <a:cubicBezTo>
                    <a:pt x="69" y="134"/>
                    <a:pt x="72" y="135"/>
                    <a:pt x="73" y="135"/>
                  </a:cubicBezTo>
                  <a:cubicBezTo>
                    <a:pt x="74" y="136"/>
                    <a:pt x="76" y="137"/>
                    <a:pt x="77" y="138"/>
                  </a:cubicBezTo>
                  <a:cubicBezTo>
                    <a:pt x="79" y="139"/>
                    <a:pt x="82" y="141"/>
                    <a:pt x="83" y="142"/>
                  </a:cubicBezTo>
                  <a:cubicBezTo>
                    <a:pt x="84" y="143"/>
                    <a:pt x="84" y="146"/>
                    <a:pt x="83" y="147"/>
                  </a:cubicBezTo>
                  <a:cubicBezTo>
                    <a:pt x="83" y="149"/>
                    <a:pt x="80" y="150"/>
                    <a:pt x="79" y="151"/>
                  </a:cubicBezTo>
                  <a:cubicBezTo>
                    <a:pt x="79" y="152"/>
                    <a:pt x="78" y="154"/>
                    <a:pt x="77" y="156"/>
                  </a:cubicBezTo>
                  <a:cubicBezTo>
                    <a:pt x="77" y="156"/>
                    <a:pt x="76" y="156"/>
                    <a:pt x="76" y="156"/>
                  </a:cubicBezTo>
                  <a:cubicBezTo>
                    <a:pt x="74" y="156"/>
                    <a:pt x="72" y="156"/>
                    <a:pt x="70" y="156"/>
                  </a:cubicBezTo>
                  <a:cubicBezTo>
                    <a:pt x="69" y="156"/>
                    <a:pt x="68" y="156"/>
                    <a:pt x="66" y="156"/>
                  </a:cubicBezTo>
                  <a:cubicBezTo>
                    <a:pt x="66" y="156"/>
                    <a:pt x="66" y="155"/>
                    <a:pt x="66" y="155"/>
                  </a:cubicBezTo>
                  <a:cubicBezTo>
                    <a:pt x="66" y="154"/>
                    <a:pt x="66" y="152"/>
                    <a:pt x="66" y="150"/>
                  </a:cubicBezTo>
                  <a:cubicBezTo>
                    <a:pt x="66" y="149"/>
                    <a:pt x="65" y="147"/>
                    <a:pt x="64" y="146"/>
                  </a:cubicBezTo>
                  <a:cubicBezTo>
                    <a:pt x="63" y="145"/>
                    <a:pt x="61" y="145"/>
                    <a:pt x="60" y="144"/>
                  </a:cubicBezTo>
                  <a:cubicBezTo>
                    <a:pt x="59" y="142"/>
                    <a:pt x="59" y="137"/>
                    <a:pt x="59" y="135"/>
                  </a:cubicBezTo>
                  <a:cubicBezTo>
                    <a:pt x="58" y="134"/>
                    <a:pt x="58" y="130"/>
                    <a:pt x="58" y="129"/>
                  </a:cubicBezTo>
                  <a:cubicBezTo>
                    <a:pt x="58" y="127"/>
                    <a:pt x="59" y="124"/>
                    <a:pt x="59" y="123"/>
                  </a:cubicBezTo>
                  <a:cubicBezTo>
                    <a:pt x="59" y="121"/>
                    <a:pt x="58" y="118"/>
                    <a:pt x="57" y="117"/>
                  </a:cubicBezTo>
                  <a:cubicBezTo>
                    <a:pt x="56" y="115"/>
                    <a:pt x="52" y="113"/>
                    <a:pt x="50" y="111"/>
                  </a:cubicBezTo>
                  <a:cubicBezTo>
                    <a:pt x="48" y="110"/>
                    <a:pt x="46" y="107"/>
                    <a:pt x="45" y="106"/>
                  </a:cubicBezTo>
                  <a:cubicBezTo>
                    <a:pt x="43" y="105"/>
                    <a:pt x="39" y="103"/>
                    <a:pt x="38" y="102"/>
                  </a:cubicBezTo>
                  <a:cubicBezTo>
                    <a:pt x="35" y="99"/>
                    <a:pt x="30" y="94"/>
                    <a:pt x="28" y="91"/>
                  </a:cubicBezTo>
                  <a:cubicBezTo>
                    <a:pt x="26" y="89"/>
                    <a:pt x="24" y="83"/>
                    <a:pt x="22" y="80"/>
                  </a:cubicBezTo>
                  <a:cubicBezTo>
                    <a:pt x="21" y="78"/>
                    <a:pt x="19" y="75"/>
                    <a:pt x="18" y="73"/>
                  </a:cubicBezTo>
                  <a:cubicBezTo>
                    <a:pt x="16" y="71"/>
                    <a:pt x="13" y="68"/>
                    <a:pt x="10" y="66"/>
                  </a:cubicBezTo>
                  <a:cubicBezTo>
                    <a:pt x="9" y="65"/>
                    <a:pt x="5" y="63"/>
                    <a:pt x="4" y="62"/>
                  </a:cubicBezTo>
                  <a:cubicBezTo>
                    <a:pt x="3" y="60"/>
                    <a:pt x="1" y="57"/>
                    <a:pt x="1" y="55"/>
                  </a:cubicBezTo>
                  <a:cubicBezTo>
                    <a:pt x="1" y="54"/>
                    <a:pt x="2" y="52"/>
                    <a:pt x="3" y="51"/>
                  </a:cubicBezTo>
                  <a:cubicBezTo>
                    <a:pt x="3" y="49"/>
                    <a:pt x="3" y="46"/>
                    <a:pt x="2" y="45"/>
                  </a:cubicBezTo>
                  <a:cubicBezTo>
                    <a:pt x="2" y="44"/>
                    <a:pt x="1" y="42"/>
                    <a:pt x="0" y="42"/>
                  </a:cubicBezTo>
                  <a:cubicBezTo>
                    <a:pt x="2" y="41"/>
                    <a:pt x="6" y="41"/>
                    <a:pt x="7" y="41"/>
                  </a:cubicBezTo>
                  <a:cubicBezTo>
                    <a:pt x="9" y="41"/>
                    <a:pt x="12" y="42"/>
                    <a:pt x="13" y="42"/>
                  </a:cubicBezTo>
                  <a:cubicBezTo>
                    <a:pt x="15" y="42"/>
                    <a:pt x="20" y="43"/>
                    <a:pt x="22" y="43"/>
                  </a:cubicBezTo>
                  <a:cubicBezTo>
                    <a:pt x="24" y="43"/>
                    <a:pt x="28" y="44"/>
                    <a:pt x="31" y="45"/>
                  </a:cubicBezTo>
                  <a:cubicBezTo>
                    <a:pt x="32" y="45"/>
                    <a:pt x="35" y="44"/>
                    <a:pt x="36" y="44"/>
                  </a:cubicBezTo>
                  <a:cubicBezTo>
                    <a:pt x="37" y="43"/>
                    <a:pt x="38" y="42"/>
                    <a:pt x="38" y="41"/>
                  </a:cubicBezTo>
                  <a:cubicBezTo>
                    <a:pt x="39" y="39"/>
                    <a:pt x="38" y="36"/>
                    <a:pt x="38" y="34"/>
                  </a:cubicBezTo>
                  <a:cubicBezTo>
                    <a:pt x="39" y="33"/>
                    <a:pt x="39" y="31"/>
                    <a:pt x="40" y="30"/>
                  </a:cubicBezTo>
                  <a:cubicBezTo>
                    <a:pt x="41" y="28"/>
                    <a:pt x="43" y="26"/>
                    <a:pt x="44" y="25"/>
                  </a:cubicBezTo>
                  <a:cubicBezTo>
                    <a:pt x="45" y="25"/>
                    <a:pt x="48" y="23"/>
                    <a:pt x="49" y="23"/>
                  </a:cubicBezTo>
                  <a:cubicBezTo>
                    <a:pt x="50" y="23"/>
                    <a:pt x="52" y="24"/>
                    <a:pt x="53" y="24"/>
                  </a:cubicBezTo>
                  <a:cubicBezTo>
                    <a:pt x="54" y="25"/>
                    <a:pt x="55" y="28"/>
                    <a:pt x="56" y="29"/>
                  </a:cubicBezTo>
                  <a:cubicBezTo>
                    <a:pt x="58" y="30"/>
                    <a:pt x="60" y="31"/>
                    <a:pt x="61" y="31"/>
                  </a:cubicBezTo>
                  <a:cubicBezTo>
                    <a:pt x="63" y="32"/>
                    <a:pt x="66" y="32"/>
                    <a:pt x="68" y="31"/>
                  </a:cubicBezTo>
                  <a:cubicBezTo>
                    <a:pt x="68" y="31"/>
                    <a:pt x="68" y="31"/>
                    <a:pt x="68"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1" name="Freeform 98">
              <a:extLst>
                <a:ext uri="{FF2B5EF4-FFF2-40B4-BE49-F238E27FC236}">
                  <a16:creationId xmlns:a16="http://schemas.microsoft.com/office/drawing/2014/main" id="{667B8376-5844-45CC-B798-698E650A7437}"/>
                </a:ext>
              </a:extLst>
            </p:cNvPr>
            <p:cNvSpPr>
              <a:spLocks/>
            </p:cNvSpPr>
            <p:nvPr/>
          </p:nvSpPr>
          <p:spPr bwMode="auto">
            <a:xfrm>
              <a:off x="3504133" y="2276963"/>
              <a:ext cx="471742" cy="482586"/>
            </a:xfrm>
            <a:custGeom>
              <a:avLst/>
              <a:gdLst/>
              <a:ahLst/>
              <a:cxnLst>
                <a:cxn ang="0">
                  <a:pos x="181" y="171"/>
                </a:cxn>
                <a:cxn ang="0">
                  <a:pos x="169" y="169"/>
                </a:cxn>
                <a:cxn ang="0">
                  <a:pos x="162" y="163"/>
                </a:cxn>
                <a:cxn ang="0">
                  <a:pos x="153" y="170"/>
                </a:cxn>
                <a:cxn ang="0">
                  <a:pos x="151" y="181"/>
                </a:cxn>
                <a:cxn ang="0">
                  <a:pos x="144" y="185"/>
                </a:cxn>
                <a:cxn ang="0">
                  <a:pos x="126" y="182"/>
                </a:cxn>
                <a:cxn ang="0">
                  <a:pos x="113" y="182"/>
                </a:cxn>
                <a:cxn ang="0">
                  <a:pos x="108" y="180"/>
                </a:cxn>
                <a:cxn ang="0">
                  <a:pos x="94" y="178"/>
                </a:cxn>
                <a:cxn ang="0">
                  <a:pos x="81" y="174"/>
                </a:cxn>
                <a:cxn ang="0">
                  <a:pos x="71" y="167"/>
                </a:cxn>
                <a:cxn ang="0">
                  <a:pos x="64" y="152"/>
                </a:cxn>
                <a:cxn ang="0">
                  <a:pos x="64" y="140"/>
                </a:cxn>
                <a:cxn ang="0">
                  <a:pos x="56" y="135"/>
                </a:cxn>
                <a:cxn ang="0">
                  <a:pos x="53" y="126"/>
                </a:cxn>
                <a:cxn ang="0">
                  <a:pos x="58" y="123"/>
                </a:cxn>
                <a:cxn ang="0">
                  <a:pos x="62" y="115"/>
                </a:cxn>
                <a:cxn ang="0">
                  <a:pos x="56" y="111"/>
                </a:cxn>
                <a:cxn ang="0">
                  <a:pos x="58" y="103"/>
                </a:cxn>
                <a:cxn ang="0">
                  <a:pos x="53" y="96"/>
                </a:cxn>
                <a:cxn ang="0">
                  <a:pos x="38" y="93"/>
                </a:cxn>
                <a:cxn ang="0">
                  <a:pos x="34" y="84"/>
                </a:cxn>
                <a:cxn ang="0">
                  <a:pos x="41" y="71"/>
                </a:cxn>
                <a:cxn ang="0">
                  <a:pos x="43" y="60"/>
                </a:cxn>
                <a:cxn ang="0">
                  <a:pos x="27" y="52"/>
                </a:cxn>
                <a:cxn ang="0">
                  <a:pos x="13" y="41"/>
                </a:cxn>
                <a:cxn ang="0">
                  <a:pos x="0" y="41"/>
                </a:cxn>
                <a:cxn ang="0">
                  <a:pos x="12" y="33"/>
                </a:cxn>
                <a:cxn ang="0">
                  <a:pos x="33" y="42"/>
                </a:cxn>
                <a:cxn ang="0">
                  <a:pos x="54" y="46"/>
                </a:cxn>
                <a:cxn ang="0">
                  <a:pos x="71" y="30"/>
                </a:cxn>
                <a:cxn ang="0">
                  <a:pos x="78" y="13"/>
                </a:cxn>
                <a:cxn ang="0">
                  <a:pos x="79" y="2"/>
                </a:cxn>
                <a:cxn ang="0">
                  <a:pos x="90" y="2"/>
                </a:cxn>
                <a:cxn ang="0">
                  <a:pos x="101" y="4"/>
                </a:cxn>
                <a:cxn ang="0">
                  <a:pos x="111" y="9"/>
                </a:cxn>
                <a:cxn ang="0">
                  <a:pos x="123" y="23"/>
                </a:cxn>
                <a:cxn ang="0">
                  <a:pos x="124" y="39"/>
                </a:cxn>
                <a:cxn ang="0">
                  <a:pos x="131" y="50"/>
                </a:cxn>
                <a:cxn ang="0">
                  <a:pos x="137" y="66"/>
                </a:cxn>
                <a:cxn ang="0">
                  <a:pos x="146" y="93"/>
                </a:cxn>
                <a:cxn ang="0">
                  <a:pos x="159" y="106"/>
                </a:cxn>
                <a:cxn ang="0">
                  <a:pos x="173" y="122"/>
                </a:cxn>
                <a:cxn ang="0">
                  <a:pos x="179" y="149"/>
                </a:cxn>
                <a:cxn ang="0">
                  <a:pos x="178" y="167"/>
                </a:cxn>
              </a:cxnLst>
              <a:rect l="0" t="0" r="r" b="b"/>
              <a:pathLst>
                <a:path w="181" h="185">
                  <a:moveTo>
                    <a:pt x="181" y="171"/>
                  </a:moveTo>
                  <a:cubicBezTo>
                    <a:pt x="181" y="171"/>
                    <a:pt x="181" y="171"/>
                    <a:pt x="181" y="171"/>
                  </a:cubicBezTo>
                  <a:cubicBezTo>
                    <a:pt x="179" y="172"/>
                    <a:pt x="176" y="172"/>
                    <a:pt x="174" y="171"/>
                  </a:cubicBezTo>
                  <a:cubicBezTo>
                    <a:pt x="173" y="171"/>
                    <a:pt x="171" y="170"/>
                    <a:pt x="169" y="169"/>
                  </a:cubicBezTo>
                  <a:cubicBezTo>
                    <a:pt x="168" y="168"/>
                    <a:pt x="167" y="165"/>
                    <a:pt x="166" y="164"/>
                  </a:cubicBezTo>
                  <a:cubicBezTo>
                    <a:pt x="165" y="164"/>
                    <a:pt x="163" y="163"/>
                    <a:pt x="162" y="163"/>
                  </a:cubicBezTo>
                  <a:cubicBezTo>
                    <a:pt x="161" y="163"/>
                    <a:pt x="158" y="165"/>
                    <a:pt x="157" y="165"/>
                  </a:cubicBezTo>
                  <a:cubicBezTo>
                    <a:pt x="156" y="166"/>
                    <a:pt x="154" y="168"/>
                    <a:pt x="153" y="170"/>
                  </a:cubicBezTo>
                  <a:cubicBezTo>
                    <a:pt x="152" y="171"/>
                    <a:pt x="152" y="173"/>
                    <a:pt x="151" y="174"/>
                  </a:cubicBezTo>
                  <a:cubicBezTo>
                    <a:pt x="151" y="176"/>
                    <a:pt x="152" y="179"/>
                    <a:pt x="151" y="181"/>
                  </a:cubicBezTo>
                  <a:cubicBezTo>
                    <a:pt x="151" y="182"/>
                    <a:pt x="150" y="183"/>
                    <a:pt x="149" y="184"/>
                  </a:cubicBezTo>
                  <a:cubicBezTo>
                    <a:pt x="148" y="184"/>
                    <a:pt x="145" y="185"/>
                    <a:pt x="144" y="185"/>
                  </a:cubicBezTo>
                  <a:cubicBezTo>
                    <a:pt x="141" y="184"/>
                    <a:pt x="137" y="183"/>
                    <a:pt x="135" y="183"/>
                  </a:cubicBezTo>
                  <a:cubicBezTo>
                    <a:pt x="133" y="183"/>
                    <a:pt x="128" y="182"/>
                    <a:pt x="126" y="182"/>
                  </a:cubicBezTo>
                  <a:cubicBezTo>
                    <a:pt x="125" y="182"/>
                    <a:pt x="122" y="181"/>
                    <a:pt x="120" y="181"/>
                  </a:cubicBezTo>
                  <a:cubicBezTo>
                    <a:pt x="119" y="181"/>
                    <a:pt x="115" y="181"/>
                    <a:pt x="113" y="182"/>
                  </a:cubicBezTo>
                  <a:cubicBezTo>
                    <a:pt x="113" y="181"/>
                    <a:pt x="113" y="181"/>
                    <a:pt x="112" y="181"/>
                  </a:cubicBezTo>
                  <a:cubicBezTo>
                    <a:pt x="111" y="181"/>
                    <a:pt x="109" y="180"/>
                    <a:pt x="108" y="180"/>
                  </a:cubicBezTo>
                  <a:cubicBezTo>
                    <a:pt x="107" y="180"/>
                    <a:pt x="105" y="178"/>
                    <a:pt x="104" y="178"/>
                  </a:cubicBezTo>
                  <a:cubicBezTo>
                    <a:pt x="102" y="177"/>
                    <a:pt x="96" y="178"/>
                    <a:pt x="94" y="178"/>
                  </a:cubicBezTo>
                  <a:cubicBezTo>
                    <a:pt x="92" y="178"/>
                    <a:pt x="87" y="178"/>
                    <a:pt x="85" y="177"/>
                  </a:cubicBezTo>
                  <a:cubicBezTo>
                    <a:pt x="84" y="177"/>
                    <a:pt x="82" y="175"/>
                    <a:pt x="81" y="174"/>
                  </a:cubicBezTo>
                  <a:cubicBezTo>
                    <a:pt x="80" y="174"/>
                    <a:pt x="79" y="171"/>
                    <a:pt x="78" y="170"/>
                  </a:cubicBezTo>
                  <a:cubicBezTo>
                    <a:pt x="77" y="169"/>
                    <a:pt x="73" y="168"/>
                    <a:pt x="71" y="167"/>
                  </a:cubicBezTo>
                  <a:cubicBezTo>
                    <a:pt x="70" y="165"/>
                    <a:pt x="67" y="163"/>
                    <a:pt x="67" y="161"/>
                  </a:cubicBezTo>
                  <a:cubicBezTo>
                    <a:pt x="66" y="159"/>
                    <a:pt x="64" y="155"/>
                    <a:pt x="64" y="152"/>
                  </a:cubicBezTo>
                  <a:cubicBezTo>
                    <a:pt x="64" y="151"/>
                    <a:pt x="64" y="148"/>
                    <a:pt x="64" y="146"/>
                  </a:cubicBezTo>
                  <a:cubicBezTo>
                    <a:pt x="64" y="144"/>
                    <a:pt x="65" y="141"/>
                    <a:pt x="64" y="140"/>
                  </a:cubicBezTo>
                  <a:cubicBezTo>
                    <a:pt x="63" y="139"/>
                    <a:pt x="62" y="137"/>
                    <a:pt x="61" y="137"/>
                  </a:cubicBezTo>
                  <a:cubicBezTo>
                    <a:pt x="60" y="136"/>
                    <a:pt x="57" y="136"/>
                    <a:pt x="56" y="135"/>
                  </a:cubicBezTo>
                  <a:cubicBezTo>
                    <a:pt x="55" y="134"/>
                    <a:pt x="54" y="132"/>
                    <a:pt x="54" y="130"/>
                  </a:cubicBezTo>
                  <a:cubicBezTo>
                    <a:pt x="53" y="129"/>
                    <a:pt x="53" y="127"/>
                    <a:pt x="53" y="126"/>
                  </a:cubicBezTo>
                  <a:cubicBezTo>
                    <a:pt x="53" y="125"/>
                    <a:pt x="54" y="124"/>
                    <a:pt x="54" y="124"/>
                  </a:cubicBezTo>
                  <a:cubicBezTo>
                    <a:pt x="55" y="123"/>
                    <a:pt x="57" y="123"/>
                    <a:pt x="58" y="123"/>
                  </a:cubicBezTo>
                  <a:cubicBezTo>
                    <a:pt x="58" y="123"/>
                    <a:pt x="60" y="122"/>
                    <a:pt x="60" y="121"/>
                  </a:cubicBezTo>
                  <a:cubicBezTo>
                    <a:pt x="61" y="120"/>
                    <a:pt x="62" y="117"/>
                    <a:pt x="62" y="115"/>
                  </a:cubicBezTo>
                  <a:cubicBezTo>
                    <a:pt x="61" y="114"/>
                    <a:pt x="59" y="114"/>
                    <a:pt x="59" y="113"/>
                  </a:cubicBezTo>
                  <a:cubicBezTo>
                    <a:pt x="58" y="113"/>
                    <a:pt x="57" y="111"/>
                    <a:pt x="56" y="111"/>
                  </a:cubicBezTo>
                  <a:cubicBezTo>
                    <a:pt x="56" y="109"/>
                    <a:pt x="54" y="106"/>
                    <a:pt x="54" y="105"/>
                  </a:cubicBezTo>
                  <a:cubicBezTo>
                    <a:pt x="55" y="104"/>
                    <a:pt x="58" y="104"/>
                    <a:pt x="58" y="103"/>
                  </a:cubicBezTo>
                  <a:cubicBezTo>
                    <a:pt x="59" y="102"/>
                    <a:pt x="60" y="100"/>
                    <a:pt x="60" y="99"/>
                  </a:cubicBezTo>
                  <a:cubicBezTo>
                    <a:pt x="59" y="97"/>
                    <a:pt x="55" y="97"/>
                    <a:pt x="53" y="96"/>
                  </a:cubicBezTo>
                  <a:cubicBezTo>
                    <a:pt x="52" y="95"/>
                    <a:pt x="48" y="94"/>
                    <a:pt x="47" y="93"/>
                  </a:cubicBezTo>
                  <a:cubicBezTo>
                    <a:pt x="44" y="93"/>
                    <a:pt x="40" y="94"/>
                    <a:pt x="38" y="93"/>
                  </a:cubicBezTo>
                  <a:cubicBezTo>
                    <a:pt x="37" y="92"/>
                    <a:pt x="35" y="90"/>
                    <a:pt x="34" y="89"/>
                  </a:cubicBezTo>
                  <a:cubicBezTo>
                    <a:pt x="34" y="88"/>
                    <a:pt x="34" y="85"/>
                    <a:pt x="34" y="84"/>
                  </a:cubicBezTo>
                  <a:cubicBezTo>
                    <a:pt x="35" y="82"/>
                    <a:pt x="36" y="79"/>
                    <a:pt x="36" y="78"/>
                  </a:cubicBezTo>
                  <a:cubicBezTo>
                    <a:pt x="37" y="76"/>
                    <a:pt x="40" y="73"/>
                    <a:pt x="41" y="71"/>
                  </a:cubicBezTo>
                  <a:cubicBezTo>
                    <a:pt x="42" y="70"/>
                    <a:pt x="44" y="68"/>
                    <a:pt x="44" y="66"/>
                  </a:cubicBezTo>
                  <a:cubicBezTo>
                    <a:pt x="44" y="65"/>
                    <a:pt x="44" y="62"/>
                    <a:pt x="43" y="60"/>
                  </a:cubicBezTo>
                  <a:cubicBezTo>
                    <a:pt x="42" y="59"/>
                    <a:pt x="37" y="58"/>
                    <a:pt x="36" y="57"/>
                  </a:cubicBezTo>
                  <a:cubicBezTo>
                    <a:pt x="33" y="56"/>
                    <a:pt x="29" y="54"/>
                    <a:pt x="27" y="52"/>
                  </a:cubicBezTo>
                  <a:cubicBezTo>
                    <a:pt x="25" y="51"/>
                    <a:pt x="23" y="50"/>
                    <a:pt x="21" y="49"/>
                  </a:cubicBezTo>
                  <a:cubicBezTo>
                    <a:pt x="19" y="47"/>
                    <a:pt x="15" y="42"/>
                    <a:pt x="13" y="41"/>
                  </a:cubicBezTo>
                  <a:cubicBezTo>
                    <a:pt x="11" y="40"/>
                    <a:pt x="6" y="41"/>
                    <a:pt x="4" y="41"/>
                  </a:cubicBezTo>
                  <a:cubicBezTo>
                    <a:pt x="3" y="41"/>
                    <a:pt x="1" y="41"/>
                    <a:pt x="0" y="41"/>
                  </a:cubicBezTo>
                  <a:cubicBezTo>
                    <a:pt x="0" y="39"/>
                    <a:pt x="4" y="36"/>
                    <a:pt x="5" y="35"/>
                  </a:cubicBezTo>
                  <a:cubicBezTo>
                    <a:pt x="7" y="34"/>
                    <a:pt x="10" y="33"/>
                    <a:pt x="12" y="33"/>
                  </a:cubicBezTo>
                  <a:cubicBezTo>
                    <a:pt x="15" y="33"/>
                    <a:pt x="20" y="35"/>
                    <a:pt x="22" y="36"/>
                  </a:cubicBezTo>
                  <a:cubicBezTo>
                    <a:pt x="25" y="37"/>
                    <a:pt x="30" y="41"/>
                    <a:pt x="33" y="42"/>
                  </a:cubicBezTo>
                  <a:cubicBezTo>
                    <a:pt x="35" y="44"/>
                    <a:pt x="41" y="46"/>
                    <a:pt x="44" y="47"/>
                  </a:cubicBezTo>
                  <a:cubicBezTo>
                    <a:pt x="46" y="47"/>
                    <a:pt x="51" y="47"/>
                    <a:pt x="54" y="46"/>
                  </a:cubicBezTo>
                  <a:cubicBezTo>
                    <a:pt x="56" y="45"/>
                    <a:pt x="59" y="40"/>
                    <a:pt x="61" y="39"/>
                  </a:cubicBezTo>
                  <a:cubicBezTo>
                    <a:pt x="64" y="36"/>
                    <a:pt x="69" y="33"/>
                    <a:pt x="71" y="30"/>
                  </a:cubicBezTo>
                  <a:cubicBezTo>
                    <a:pt x="73" y="28"/>
                    <a:pt x="75" y="23"/>
                    <a:pt x="76" y="21"/>
                  </a:cubicBezTo>
                  <a:cubicBezTo>
                    <a:pt x="76" y="19"/>
                    <a:pt x="78" y="15"/>
                    <a:pt x="78" y="13"/>
                  </a:cubicBezTo>
                  <a:cubicBezTo>
                    <a:pt x="78" y="12"/>
                    <a:pt x="77" y="9"/>
                    <a:pt x="77" y="8"/>
                  </a:cubicBezTo>
                  <a:cubicBezTo>
                    <a:pt x="77" y="7"/>
                    <a:pt x="78" y="3"/>
                    <a:pt x="79" y="2"/>
                  </a:cubicBezTo>
                  <a:cubicBezTo>
                    <a:pt x="80" y="1"/>
                    <a:pt x="83" y="0"/>
                    <a:pt x="84" y="0"/>
                  </a:cubicBezTo>
                  <a:cubicBezTo>
                    <a:pt x="86" y="0"/>
                    <a:pt x="89" y="1"/>
                    <a:pt x="90" y="2"/>
                  </a:cubicBezTo>
                  <a:cubicBezTo>
                    <a:pt x="91" y="3"/>
                    <a:pt x="93" y="6"/>
                    <a:pt x="95" y="7"/>
                  </a:cubicBezTo>
                  <a:cubicBezTo>
                    <a:pt x="97" y="7"/>
                    <a:pt x="99" y="6"/>
                    <a:pt x="101" y="4"/>
                  </a:cubicBezTo>
                  <a:cubicBezTo>
                    <a:pt x="102" y="5"/>
                    <a:pt x="103" y="6"/>
                    <a:pt x="104" y="7"/>
                  </a:cubicBezTo>
                  <a:cubicBezTo>
                    <a:pt x="105" y="8"/>
                    <a:pt x="109" y="8"/>
                    <a:pt x="111" y="9"/>
                  </a:cubicBezTo>
                  <a:cubicBezTo>
                    <a:pt x="113" y="10"/>
                    <a:pt x="117" y="13"/>
                    <a:pt x="118" y="15"/>
                  </a:cubicBezTo>
                  <a:cubicBezTo>
                    <a:pt x="120" y="16"/>
                    <a:pt x="122" y="21"/>
                    <a:pt x="123" y="23"/>
                  </a:cubicBezTo>
                  <a:cubicBezTo>
                    <a:pt x="123" y="25"/>
                    <a:pt x="123" y="29"/>
                    <a:pt x="123" y="32"/>
                  </a:cubicBezTo>
                  <a:cubicBezTo>
                    <a:pt x="123" y="33"/>
                    <a:pt x="124" y="37"/>
                    <a:pt x="124" y="39"/>
                  </a:cubicBezTo>
                  <a:cubicBezTo>
                    <a:pt x="125" y="41"/>
                    <a:pt x="127" y="45"/>
                    <a:pt x="128" y="46"/>
                  </a:cubicBezTo>
                  <a:cubicBezTo>
                    <a:pt x="128" y="47"/>
                    <a:pt x="130" y="49"/>
                    <a:pt x="131" y="50"/>
                  </a:cubicBezTo>
                  <a:cubicBezTo>
                    <a:pt x="132" y="53"/>
                    <a:pt x="134" y="57"/>
                    <a:pt x="134" y="60"/>
                  </a:cubicBezTo>
                  <a:cubicBezTo>
                    <a:pt x="135" y="61"/>
                    <a:pt x="136" y="64"/>
                    <a:pt x="137" y="66"/>
                  </a:cubicBezTo>
                  <a:cubicBezTo>
                    <a:pt x="138" y="69"/>
                    <a:pt x="141" y="77"/>
                    <a:pt x="143" y="81"/>
                  </a:cubicBezTo>
                  <a:cubicBezTo>
                    <a:pt x="143" y="84"/>
                    <a:pt x="144" y="90"/>
                    <a:pt x="146" y="93"/>
                  </a:cubicBezTo>
                  <a:cubicBezTo>
                    <a:pt x="147" y="95"/>
                    <a:pt x="152" y="98"/>
                    <a:pt x="154" y="100"/>
                  </a:cubicBezTo>
                  <a:cubicBezTo>
                    <a:pt x="155" y="102"/>
                    <a:pt x="158" y="104"/>
                    <a:pt x="159" y="106"/>
                  </a:cubicBezTo>
                  <a:cubicBezTo>
                    <a:pt x="161" y="108"/>
                    <a:pt x="165" y="113"/>
                    <a:pt x="167" y="115"/>
                  </a:cubicBezTo>
                  <a:cubicBezTo>
                    <a:pt x="169" y="117"/>
                    <a:pt x="172" y="120"/>
                    <a:pt x="173" y="122"/>
                  </a:cubicBezTo>
                  <a:cubicBezTo>
                    <a:pt x="174" y="124"/>
                    <a:pt x="175" y="129"/>
                    <a:pt x="176" y="132"/>
                  </a:cubicBezTo>
                  <a:cubicBezTo>
                    <a:pt x="176" y="136"/>
                    <a:pt x="178" y="145"/>
                    <a:pt x="179" y="149"/>
                  </a:cubicBezTo>
                  <a:cubicBezTo>
                    <a:pt x="179" y="152"/>
                    <a:pt x="179" y="157"/>
                    <a:pt x="179" y="160"/>
                  </a:cubicBezTo>
                  <a:cubicBezTo>
                    <a:pt x="179" y="162"/>
                    <a:pt x="178" y="165"/>
                    <a:pt x="178" y="167"/>
                  </a:cubicBezTo>
                  <a:cubicBezTo>
                    <a:pt x="178" y="168"/>
                    <a:pt x="180" y="170"/>
                    <a:pt x="181" y="17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2" name="Freeform 99">
              <a:extLst>
                <a:ext uri="{FF2B5EF4-FFF2-40B4-BE49-F238E27FC236}">
                  <a16:creationId xmlns:a16="http://schemas.microsoft.com/office/drawing/2014/main" id="{26352EFE-E542-4D1B-913E-38C34014FA6A}"/>
                </a:ext>
              </a:extLst>
            </p:cNvPr>
            <p:cNvSpPr>
              <a:spLocks/>
            </p:cNvSpPr>
            <p:nvPr/>
          </p:nvSpPr>
          <p:spPr bwMode="auto">
            <a:xfrm>
              <a:off x="3723736" y="1791665"/>
              <a:ext cx="658812" cy="932638"/>
            </a:xfrm>
            <a:custGeom>
              <a:avLst/>
              <a:gdLst/>
              <a:ahLst/>
              <a:cxnLst>
                <a:cxn ang="0">
                  <a:pos x="252" y="183"/>
                </a:cxn>
                <a:cxn ang="0">
                  <a:pos x="245" y="208"/>
                </a:cxn>
                <a:cxn ang="0">
                  <a:pos x="224" y="239"/>
                </a:cxn>
                <a:cxn ang="0">
                  <a:pos x="219" y="262"/>
                </a:cxn>
                <a:cxn ang="0">
                  <a:pos x="222" y="278"/>
                </a:cxn>
                <a:cxn ang="0">
                  <a:pos x="216" y="283"/>
                </a:cxn>
                <a:cxn ang="0">
                  <a:pos x="208" y="289"/>
                </a:cxn>
                <a:cxn ang="0">
                  <a:pos x="195" y="292"/>
                </a:cxn>
                <a:cxn ang="0">
                  <a:pos x="189" y="313"/>
                </a:cxn>
                <a:cxn ang="0">
                  <a:pos x="184" y="328"/>
                </a:cxn>
                <a:cxn ang="0">
                  <a:pos x="168" y="329"/>
                </a:cxn>
                <a:cxn ang="0">
                  <a:pos x="151" y="336"/>
                </a:cxn>
                <a:cxn ang="0">
                  <a:pos x="132" y="334"/>
                </a:cxn>
                <a:cxn ang="0">
                  <a:pos x="121" y="340"/>
                </a:cxn>
                <a:cxn ang="0">
                  <a:pos x="106" y="350"/>
                </a:cxn>
                <a:cxn ang="0">
                  <a:pos x="97" y="357"/>
                </a:cxn>
                <a:cxn ang="0">
                  <a:pos x="95" y="346"/>
                </a:cxn>
                <a:cxn ang="0">
                  <a:pos x="92" y="318"/>
                </a:cxn>
                <a:cxn ang="0">
                  <a:pos x="83" y="301"/>
                </a:cxn>
                <a:cxn ang="0">
                  <a:pos x="70" y="286"/>
                </a:cxn>
                <a:cxn ang="0">
                  <a:pos x="59" y="267"/>
                </a:cxn>
                <a:cxn ang="0">
                  <a:pos x="50" y="246"/>
                </a:cxn>
                <a:cxn ang="0">
                  <a:pos x="44" y="232"/>
                </a:cxn>
                <a:cxn ang="0">
                  <a:pos x="39" y="218"/>
                </a:cxn>
                <a:cxn ang="0">
                  <a:pos x="34" y="201"/>
                </a:cxn>
                <a:cxn ang="0">
                  <a:pos x="20" y="193"/>
                </a:cxn>
                <a:cxn ang="0">
                  <a:pos x="19" y="189"/>
                </a:cxn>
                <a:cxn ang="0">
                  <a:pos x="21" y="172"/>
                </a:cxn>
                <a:cxn ang="0">
                  <a:pos x="10" y="157"/>
                </a:cxn>
                <a:cxn ang="0">
                  <a:pos x="0" y="138"/>
                </a:cxn>
                <a:cxn ang="0">
                  <a:pos x="7" y="123"/>
                </a:cxn>
                <a:cxn ang="0">
                  <a:pos x="21" y="113"/>
                </a:cxn>
                <a:cxn ang="0">
                  <a:pos x="32" y="101"/>
                </a:cxn>
                <a:cxn ang="0">
                  <a:pos x="47" y="97"/>
                </a:cxn>
                <a:cxn ang="0">
                  <a:pos x="70" y="99"/>
                </a:cxn>
                <a:cxn ang="0">
                  <a:pos x="89" y="90"/>
                </a:cxn>
                <a:cxn ang="0">
                  <a:pos x="94" y="71"/>
                </a:cxn>
                <a:cxn ang="0">
                  <a:pos x="100" y="48"/>
                </a:cxn>
                <a:cxn ang="0">
                  <a:pos x="106" y="25"/>
                </a:cxn>
                <a:cxn ang="0">
                  <a:pos x="116" y="15"/>
                </a:cxn>
                <a:cxn ang="0">
                  <a:pos x="120" y="0"/>
                </a:cxn>
                <a:cxn ang="0">
                  <a:pos x="128" y="11"/>
                </a:cxn>
                <a:cxn ang="0">
                  <a:pos x="136" y="29"/>
                </a:cxn>
                <a:cxn ang="0">
                  <a:pos x="148" y="33"/>
                </a:cxn>
                <a:cxn ang="0">
                  <a:pos x="161" y="19"/>
                </a:cxn>
                <a:cxn ang="0">
                  <a:pos x="170" y="23"/>
                </a:cxn>
                <a:cxn ang="0">
                  <a:pos x="172" y="36"/>
                </a:cxn>
                <a:cxn ang="0">
                  <a:pos x="173" y="50"/>
                </a:cxn>
                <a:cxn ang="0">
                  <a:pos x="186" y="59"/>
                </a:cxn>
                <a:cxn ang="0">
                  <a:pos x="183" y="69"/>
                </a:cxn>
                <a:cxn ang="0">
                  <a:pos x="176" y="85"/>
                </a:cxn>
                <a:cxn ang="0">
                  <a:pos x="181" y="102"/>
                </a:cxn>
                <a:cxn ang="0">
                  <a:pos x="193" y="112"/>
                </a:cxn>
                <a:cxn ang="0">
                  <a:pos x="198" y="133"/>
                </a:cxn>
                <a:cxn ang="0">
                  <a:pos x="203" y="153"/>
                </a:cxn>
                <a:cxn ang="0">
                  <a:pos x="213" y="167"/>
                </a:cxn>
                <a:cxn ang="0">
                  <a:pos x="236" y="169"/>
                </a:cxn>
                <a:cxn ang="0">
                  <a:pos x="252" y="179"/>
                </a:cxn>
              </a:cxnLst>
              <a:rect l="0" t="0" r="r" b="b"/>
              <a:pathLst>
                <a:path w="253" h="357">
                  <a:moveTo>
                    <a:pt x="252" y="179"/>
                  </a:moveTo>
                  <a:cubicBezTo>
                    <a:pt x="252" y="181"/>
                    <a:pt x="252" y="182"/>
                    <a:pt x="252" y="183"/>
                  </a:cubicBezTo>
                  <a:cubicBezTo>
                    <a:pt x="253" y="186"/>
                    <a:pt x="251" y="191"/>
                    <a:pt x="250" y="194"/>
                  </a:cubicBezTo>
                  <a:cubicBezTo>
                    <a:pt x="249" y="197"/>
                    <a:pt x="247" y="204"/>
                    <a:pt x="245" y="208"/>
                  </a:cubicBezTo>
                  <a:cubicBezTo>
                    <a:pt x="242" y="213"/>
                    <a:pt x="236" y="222"/>
                    <a:pt x="233" y="226"/>
                  </a:cubicBezTo>
                  <a:cubicBezTo>
                    <a:pt x="231" y="230"/>
                    <a:pt x="226" y="236"/>
                    <a:pt x="224" y="239"/>
                  </a:cubicBezTo>
                  <a:cubicBezTo>
                    <a:pt x="223" y="241"/>
                    <a:pt x="220" y="246"/>
                    <a:pt x="219" y="249"/>
                  </a:cubicBezTo>
                  <a:cubicBezTo>
                    <a:pt x="219" y="252"/>
                    <a:pt x="219" y="258"/>
                    <a:pt x="219" y="262"/>
                  </a:cubicBezTo>
                  <a:cubicBezTo>
                    <a:pt x="219" y="264"/>
                    <a:pt x="219" y="269"/>
                    <a:pt x="219" y="272"/>
                  </a:cubicBezTo>
                  <a:cubicBezTo>
                    <a:pt x="220" y="273"/>
                    <a:pt x="221" y="276"/>
                    <a:pt x="222" y="278"/>
                  </a:cubicBezTo>
                  <a:cubicBezTo>
                    <a:pt x="222" y="278"/>
                    <a:pt x="221" y="279"/>
                    <a:pt x="221" y="280"/>
                  </a:cubicBezTo>
                  <a:cubicBezTo>
                    <a:pt x="220" y="281"/>
                    <a:pt x="217" y="282"/>
                    <a:pt x="216" y="283"/>
                  </a:cubicBezTo>
                  <a:cubicBezTo>
                    <a:pt x="215" y="283"/>
                    <a:pt x="213" y="286"/>
                    <a:pt x="212" y="287"/>
                  </a:cubicBezTo>
                  <a:cubicBezTo>
                    <a:pt x="211" y="288"/>
                    <a:pt x="209" y="289"/>
                    <a:pt x="208" y="289"/>
                  </a:cubicBezTo>
                  <a:cubicBezTo>
                    <a:pt x="206" y="290"/>
                    <a:pt x="202" y="289"/>
                    <a:pt x="200" y="290"/>
                  </a:cubicBezTo>
                  <a:cubicBezTo>
                    <a:pt x="198" y="290"/>
                    <a:pt x="196" y="291"/>
                    <a:pt x="195" y="292"/>
                  </a:cubicBezTo>
                  <a:cubicBezTo>
                    <a:pt x="194" y="294"/>
                    <a:pt x="193" y="298"/>
                    <a:pt x="193" y="300"/>
                  </a:cubicBezTo>
                  <a:cubicBezTo>
                    <a:pt x="192" y="303"/>
                    <a:pt x="190" y="309"/>
                    <a:pt x="189" y="313"/>
                  </a:cubicBezTo>
                  <a:cubicBezTo>
                    <a:pt x="188" y="316"/>
                    <a:pt x="186" y="321"/>
                    <a:pt x="185" y="324"/>
                  </a:cubicBezTo>
                  <a:cubicBezTo>
                    <a:pt x="185" y="325"/>
                    <a:pt x="185" y="326"/>
                    <a:pt x="184" y="328"/>
                  </a:cubicBezTo>
                  <a:cubicBezTo>
                    <a:pt x="183" y="327"/>
                    <a:pt x="180" y="326"/>
                    <a:pt x="179" y="326"/>
                  </a:cubicBezTo>
                  <a:cubicBezTo>
                    <a:pt x="176" y="326"/>
                    <a:pt x="170" y="328"/>
                    <a:pt x="168" y="329"/>
                  </a:cubicBezTo>
                  <a:cubicBezTo>
                    <a:pt x="165" y="330"/>
                    <a:pt x="162" y="333"/>
                    <a:pt x="160" y="334"/>
                  </a:cubicBezTo>
                  <a:cubicBezTo>
                    <a:pt x="158" y="335"/>
                    <a:pt x="153" y="336"/>
                    <a:pt x="151" y="336"/>
                  </a:cubicBezTo>
                  <a:cubicBezTo>
                    <a:pt x="148" y="336"/>
                    <a:pt x="144" y="336"/>
                    <a:pt x="141" y="336"/>
                  </a:cubicBezTo>
                  <a:cubicBezTo>
                    <a:pt x="139" y="335"/>
                    <a:pt x="134" y="334"/>
                    <a:pt x="132" y="334"/>
                  </a:cubicBezTo>
                  <a:cubicBezTo>
                    <a:pt x="129" y="334"/>
                    <a:pt x="125" y="332"/>
                    <a:pt x="123" y="333"/>
                  </a:cubicBezTo>
                  <a:cubicBezTo>
                    <a:pt x="121" y="335"/>
                    <a:pt x="122" y="339"/>
                    <a:pt x="121" y="340"/>
                  </a:cubicBezTo>
                  <a:cubicBezTo>
                    <a:pt x="120" y="342"/>
                    <a:pt x="116" y="345"/>
                    <a:pt x="115" y="346"/>
                  </a:cubicBezTo>
                  <a:cubicBezTo>
                    <a:pt x="113" y="347"/>
                    <a:pt x="108" y="350"/>
                    <a:pt x="106" y="350"/>
                  </a:cubicBezTo>
                  <a:cubicBezTo>
                    <a:pt x="104" y="351"/>
                    <a:pt x="101" y="350"/>
                    <a:pt x="100" y="351"/>
                  </a:cubicBezTo>
                  <a:cubicBezTo>
                    <a:pt x="99" y="352"/>
                    <a:pt x="98" y="356"/>
                    <a:pt x="97" y="357"/>
                  </a:cubicBezTo>
                  <a:cubicBezTo>
                    <a:pt x="96" y="356"/>
                    <a:pt x="94" y="354"/>
                    <a:pt x="94" y="353"/>
                  </a:cubicBezTo>
                  <a:cubicBezTo>
                    <a:pt x="94" y="351"/>
                    <a:pt x="95" y="348"/>
                    <a:pt x="95" y="346"/>
                  </a:cubicBezTo>
                  <a:cubicBezTo>
                    <a:pt x="95" y="343"/>
                    <a:pt x="95" y="338"/>
                    <a:pt x="95" y="335"/>
                  </a:cubicBezTo>
                  <a:cubicBezTo>
                    <a:pt x="94" y="331"/>
                    <a:pt x="92" y="322"/>
                    <a:pt x="92" y="318"/>
                  </a:cubicBezTo>
                  <a:cubicBezTo>
                    <a:pt x="91" y="315"/>
                    <a:pt x="90" y="310"/>
                    <a:pt x="89" y="308"/>
                  </a:cubicBezTo>
                  <a:cubicBezTo>
                    <a:pt x="88" y="306"/>
                    <a:pt x="85" y="303"/>
                    <a:pt x="83" y="301"/>
                  </a:cubicBezTo>
                  <a:cubicBezTo>
                    <a:pt x="81" y="299"/>
                    <a:pt x="77" y="294"/>
                    <a:pt x="75" y="292"/>
                  </a:cubicBezTo>
                  <a:cubicBezTo>
                    <a:pt x="74" y="290"/>
                    <a:pt x="71" y="288"/>
                    <a:pt x="70" y="286"/>
                  </a:cubicBezTo>
                  <a:cubicBezTo>
                    <a:pt x="68" y="284"/>
                    <a:pt x="63" y="281"/>
                    <a:pt x="62" y="279"/>
                  </a:cubicBezTo>
                  <a:cubicBezTo>
                    <a:pt x="60" y="276"/>
                    <a:pt x="59" y="270"/>
                    <a:pt x="59" y="267"/>
                  </a:cubicBezTo>
                  <a:cubicBezTo>
                    <a:pt x="57" y="263"/>
                    <a:pt x="54" y="255"/>
                    <a:pt x="53" y="252"/>
                  </a:cubicBezTo>
                  <a:cubicBezTo>
                    <a:pt x="52" y="250"/>
                    <a:pt x="51" y="247"/>
                    <a:pt x="50" y="246"/>
                  </a:cubicBezTo>
                  <a:cubicBezTo>
                    <a:pt x="50" y="243"/>
                    <a:pt x="48" y="239"/>
                    <a:pt x="47" y="236"/>
                  </a:cubicBezTo>
                  <a:cubicBezTo>
                    <a:pt x="46" y="235"/>
                    <a:pt x="44" y="233"/>
                    <a:pt x="44" y="232"/>
                  </a:cubicBezTo>
                  <a:cubicBezTo>
                    <a:pt x="43" y="231"/>
                    <a:pt x="41" y="227"/>
                    <a:pt x="40" y="225"/>
                  </a:cubicBezTo>
                  <a:cubicBezTo>
                    <a:pt x="40" y="223"/>
                    <a:pt x="39" y="219"/>
                    <a:pt x="39" y="218"/>
                  </a:cubicBezTo>
                  <a:cubicBezTo>
                    <a:pt x="39" y="215"/>
                    <a:pt x="39" y="211"/>
                    <a:pt x="39" y="209"/>
                  </a:cubicBezTo>
                  <a:cubicBezTo>
                    <a:pt x="38" y="207"/>
                    <a:pt x="36" y="202"/>
                    <a:pt x="34" y="201"/>
                  </a:cubicBezTo>
                  <a:cubicBezTo>
                    <a:pt x="33" y="199"/>
                    <a:pt x="29" y="196"/>
                    <a:pt x="27" y="195"/>
                  </a:cubicBezTo>
                  <a:cubicBezTo>
                    <a:pt x="25" y="194"/>
                    <a:pt x="21" y="194"/>
                    <a:pt x="20" y="193"/>
                  </a:cubicBezTo>
                  <a:cubicBezTo>
                    <a:pt x="19" y="192"/>
                    <a:pt x="18" y="191"/>
                    <a:pt x="17" y="190"/>
                  </a:cubicBezTo>
                  <a:cubicBezTo>
                    <a:pt x="18" y="190"/>
                    <a:pt x="18" y="189"/>
                    <a:pt x="19" y="189"/>
                  </a:cubicBezTo>
                  <a:cubicBezTo>
                    <a:pt x="20" y="188"/>
                    <a:pt x="22" y="185"/>
                    <a:pt x="23" y="183"/>
                  </a:cubicBezTo>
                  <a:cubicBezTo>
                    <a:pt x="23" y="180"/>
                    <a:pt x="22" y="175"/>
                    <a:pt x="21" y="172"/>
                  </a:cubicBezTo>
                  <a:cubicBezTo>
                    <a:pt x="21" y="170"/>
                    <a:pt x="19" y="165"/>
                    <a:pt x="18" y="163"/>
                  </a:cubicBezTo>
                  <a:cubicBezTo>
                    <a:pt x="16" y="161"/>
                    <a:pt x="12" y="158"/>
                    <a:pt x="10" y="157"/>
                  </a:cubicBezTo>
                  <a:cubicBezTo>
                    <a:pt x="8" y="155"/>
                    <a:pt x="4" y="151"/>
                    <a:pt x="3" y="149"/>
                  </a:cubicBezTo>
                  <a:cubicBezTo>
                    <a:pt x="2" y="147"/>
                    <a:pt x="0" y="141"/>
                    <a:pt x="0" y="138"/>
                  </a:cubicBezTo>
                  <a:cubicBezTo>
                    <a:pt x="0" y="136"/>
                    <a:pt x="1" y="131"/>
                    <a:pt x="2" y="129"/>
                  </a:cubicBezTo>
                  <a:cubicBezTo>
                    <a:pt x="3" y="127"/>
                    <a:pt x="5" y="124"/>
                    <a:pt x="7" y="123"/>
                  </a:cubicBezTo>
                  <a:cubicBezTo>
                    <a:pt x="9" y="122"/>
                    <a:pt x="14" y="121"/>
                    <a:pt x="16" y="119"/>
                  </a:cubicBezTo>
                  <a:cubicBezTo>
                    <a:pt x="17" y="118"/>
                    <a:pt x="20" y="114"/>
                    <a:pt x="21" y="113"/>
                  </a:cubicBezTo>
                  <a:cubicBezTo>
                    <a:pt x="22" y="111"/>
                    <a:pt x="25" y="110"/>
                    <a:pt x="26" y="108"/>
                  </a:cubicBezTo>
                  <a:cubicBezTo>
                    <a:pt x="28" y="107"/>
                    <a:pt x="30" y="103"/>
                    <a:pt x="32" y="101"/>
                  </a:cubicBezTo>
                  <a:cubicBezTo>
                    <a:pt x="34" y="100"/>
                    <a:pt x="38" y="98"/>
                    <a:pt x="40" y="97"/>
                  </a:cubicBezTo>
                  <a:cubicBezTo>
                    <a:pt x="42" y="97"/>
                    <a:pt x="45" y="97"/>
                    <a:pt x="47" y="97"/>
                  </a:cubicBezTo>
                  <a:cubicBezTo>
                    <a:pt x="49" y="98"/>
                    <a:pt x="52" y="100"/>
                    <a:pt x="54" y="101"/>
                  </a:cubicBezTo>
                  <a:cubicBezTo>
                    <a:pt x="58" y="101"/>
                    <a:pt x="66" y="100"/>
                    <a:pt x="70" y="99"/>
                  </a:cubicBezTo>
                  <a:cubicBezTo>
                    <a:pt x="73" y="99"/>
                    <a:pt x="78" y="97"/>
                    <a:pt x="80" y="96"/>
                  </a:cubicBezTo>
                  <a:cubicBezTo>
                    <a:pt x="83" y="95"/>
                    <a:pt x="88" y="92"/>
                    <a:pt x="89" y="90"/>
                  </a:cubicBezTo>
                  <a:cubicBezTo>
                    <a:pt x="91" y="88"/>
                    <a:pt x="93" y="84"/>
                    <a:pt x="93" y="81"/>
                  </a:cubicBezTo>
                  <a:cubicBezTo>
                    <a:pt x="94" y="79"/>
                    <a:pt x="93" y="74"/>
                    <a:pt x="94" y="71"/>
                  </a:cubicBezTo>
                  <a:cubicBezTo>
                    <a:pt x="94" y="68"/>
                    <a:pt x="95" y="61"/>
                    <a:pt x="96" y="58"/>
                  </a:cubicBezTo>
                  <a:cubicBezTo>
                    <a:pt x="96" y="55"/>
                    <a:pt x="99" y="50"/>
                    <a:pt x="100" y="48"/>
                  </a:cubicBezTo>
                  <a:cubicBezTo>
                    <a:pt x="101" y="44"/>
                    <a:pt x="101" y="36"/>
                    <a:pt x="102" y="32"/>
                  </a:cubicBezTo>
                  <a:cubicBezTo>
                    <a:pt x="103" y="30"/>
                    <a:pt x="105" y="26"/>
                    <a:pt x="106" y="25"/>
                  </a:cubicBezTo>
                  <a:cubicBezTo>
                    <a:pt x="107" y="23"/>
                    <a:pt x="110" y="21"/>
                    <a:pt x="111" y="20"/>
                  </a:cubicBezTo>
                  <a:cubicBezTo>
                    <a:pt x="112" y="19"/>
                    <a:pt x="115" y="16"/>
                    <a:pt x="116" y="15"/>
                  </a:cubicBezTo>
                  <a:cubicBezTo>
                    <a:pt x="117" y="12"/>
                    <a:pt x="119" y="7"/>
                    <a:pt x="119" y="5"/>
                  </a:cubicBezTo>
                  <a:cubicBezTo>
                    <a:pt x="120" y="4"/>
                    <a:pt x="120" y="2"/>
                    <a:pt x="120" y="0"/>
                  </a:cubicBezTo>
                  <a:cubicBezTo>
                    <a:pt x="123" y="1"/>
                    <a:pt x="126" y="3"/>
                    <a:pt x="127" y="4"/>
                  </a:cubicBezTo>
                  <a:cubicBezTo>
                    <a:pt x="128" y="6"/>
                    <a:pt x="128" y="10"/>
                    <a:pt x="128" y="11"/>
                  </a:cubicBezTo>
                  <a:cubicBezTo>
                    <a:pt x="129" y="13"/>
                    <a:pt x="131" y="15"/>
                    <a:pt x="132" y="17"/>
                  </a:cubicBezTo>
                  <a:cubicBezTo>
                    <a:pt x="133" y="20"/>
                    <a:pt x="135" y="26"/>
                    <a:pt x="136" y="29"/>
                  </a:cubicBezTo>
                  <a:cubicBezTo>
                    <a:pt x="137" y="30"/>
                    <a:pt x="140" y="34"/>
                    <a:pt x="142" y="34"/>
                  </a:cubicBezTo>
                  <a:cubicBezTo>
                    <a:pt x="143" y="35"/>
                    <a:pt x="147" y="34"/>
                    <a:pt x="148" y="33"/>
                  </a:cubicBezTo>
                  <a:cubicBezTo>
                    <a:pt x="151" y="32"/>
                    <a:pt x="153" y="27"/>
                    <a:pt x="154" y="26"/>
                  </a:cubicBezTo>
                  <a:cubicBezTo>
                    <a:pt x="156" y="24"/>
                    <a:pt x="158" y="20"/>
                    <a:pt x="161" y="19"/>
                  </a:cubicBezTo>
                  <a:cubicBezTo>
                    <a:pt x="162" y="18"/>
                    <a:pt x="165" y="18"/>
                    <a:pt x="166" y="19"/>
                  </a:cubicBezTo>
                  <a:cubicBezTo>
                    <a:pt x="168" y="20"/>
                    <a:pt x="169" y="22"/>
                    <a:pt x="170" y="23"/>
                  </a:cubicBezTo>
                  <a:cubicBezTo>
                    <a:pt x="171" y="24"/>
                    <a:pt x="172" y="26"/>
                    <a:pt x="172" y="28"/>
                  </a:cubicBezTo>
                  <a:cubicBezTo>
                    <a:pt x="172" y="30"/>
                    <a:pt x="172" y="34"/>
                    <a:pt x="172" y="36"/>
                  </a:cubicBezTo>
                  <a:cubicBezTo>
                    <a:pt x="172" y="38"/>
                    <a:pt x="170" y="42"/>
                    <a:pt x="170" y="43"/>
                  </a:cubicBezTo>
                  <a:cubicBezTo>
                    <a:pt x="170" y="45"/>
                    <a:pt x="172" y="48"/>
                    <a:pt x="173" y="50"/>
                  </a:cubicBezTo>
                  <a:cubicBezTo>
                    <a:pt x="174" y="51"/>
                    <a:pt x="176" y="54"/>
                    <a:pt x="178" y="55"/>
                  </a:cubicBezTo>
                  <a:cubicBezTo>
                    <a:pt x="180" y="56"/>
                    <a:pt x="184" y="57"/>
                    <a:pt x="186" y="59"/>
                  </a:cubicBezTo>
                  <a:cubicBezTo>
                    <a:pt x="187" y="60"/>
                    <a:pt x="189" y="62"/>
                    <a:pt x="191" y="64"/>
                  </a:cubicBezTo>
                  <a:cubicBezTo>
                    <a:pt x="188" y="65"/>
                    <a:pt x="185" y="67"/>
                    <a:pt x="183" y="69"/>
                  </a:cubicBezTo>
                  <a:cubicBezTo>
                    <a:pt x="182" y="70"/>
                    <a:pt x="179" y="74"/>
                    <a:pt x="178" y="76"/>
                  </a:cubicBezTo>
                  <a:cubicBezTo>
                    <a:pt x="177" y="78"/>
                    <a:pt x="176" y="83"/>
                    <a:pt x="176" y="85"/>
                  </a:cubicBezTo>
                  <a:cubicBezTo>
                    <a:pt x="176" y="88"/>
                    <a:pt x="175" y="94"/>
                    <a:pt x="176" y="97"/>
                  </a:cubicBezTo>
                  <a:cubicBezTo>
                    <a:pt x="177" y="98"/>
                    <a:pt x="179" y="101"/>
                    <a:pt x="181" y="102"/>
                  </a:cubicBezTo>
                  <a:cubicBezTo>
                    <a:pt x="182" y="104"/>
                    <a:pt x="186" y="104"/>
                    <a:pt x="187" y="106"/>
                  </a:cubicBezTo>
                  <a:cubicBezTo>
                    <a:pt x="189" y="107"/>
                    <a:pt x="192" y="110"/>
                    <a:pt x="193" y="112"/>
                  </a:cubicBezTo>
                  <a:cubicBezTo>
                    <a:pt x="195" y="116"/>
                    <a:pt x="196" y="123"/>
                    <a:pt x="197" y="126"/>
                  </a:cubicBezTo>
                  <a:cubicBezTo>
                    <a:pt x="197" y="128"/>
                    <a:pt x="198" y="132"/>
                    <a:pt x="198" y="133"/>
                  </a:cubicBezTo>
                  <a:cubicBezTo>
                    <a:pt x="199" y="136"/>
                    <a:pt x="203" y="139"/>
                    <a:pt x="203" y="142"/>
                  </a:cubicBezTo>
                  <a:cubicBezTo>
                    <a:pt x="204" y="144"/>
                    <a:pt x="203" y="150"/>
                    <a:pt x="203" y="153"/>
                  </a:cubicBezTo>
                  <a:cubicBezTo>
                    <a:pt x="204" y="155"/>
                    <a:pt x="205" y="160"/>
                    <a:pt x="206" y="162"/>
                  </a:cubicBezTo>
                  <a:cubicBezTo>
                    <a:pt x="208" y="164"/>
                    <a:pt x="211" y="166"/>
                    <a:pt x="213" y="167"/>
                  </a:cubicBezTo>
                  <a:cubicBezTo>
                    <a:pt x="216" y="168"/>
                    <a:pt x="223" y="169"/>
                    <a:pt x="226" y="169"/>
                  </a:cubicBezTo>
                  <a:cubicBezTo>
                    <a:pt x="229" y="169"/>
                    <a:pt x="234" y="169"/>
                    <a:pt x="236" y="169"/>
                  </a:cubicBezTo>
                  <a:cubicBezTo>
                    <a:pt x="239" y="170"/>
                    <a:pt x="246" y="171"/>
                    <a:pt x="248" y="173"/>
                  </a:cubicBezTo>
                  <a:cubicBezTo>
                    <a:pt x="250" y="174"/>
                    <a:pt x="251" y="177"/>
                    <a:pt x="252" y="17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3" name="Freeform 100">
              <a:extLst>
                <a:ext uri="{FF2B5EF4-FFF2-40B4-BE49-F238E27FC236}">
                  <a16:creationId xmlns:a16="http://schemas.microsoft.com/office/drawing/2014/main" id="{37EA9F69-A8B7-4A88-BEE5-2EA686B9304D}"/>
                </a:ext>
              </a:extLst>
            </p:cNvPr>
            <p:cNvSpPr>
              <a:spLocks/>
            </p:cNvSpPr>
            <p:nvPr/>
          </p:nvSpPr>
          <p:spPr bwMode="auto">
            <a:xfrm>
              <a:off x="4737709" y="1984158"/>
              <a:ext cx="737435" cy="940773"/>
            </a:xfrm>
            <a:custGeom>
              <a:avLst/>
              <a:gdLst/>
              <a:ahLst/>
              <a:cxnLst>
                <a:cxn ang="0">
                  <a:pos x="101" y="188"/>
                </a:cxn>
                <a:cxn ang="0">
                  <a:pos x="90" y="178"/>
                </a:cxn>
                <a:cxn ang="0">
                  <a:pos x="74" y="165"/>
                </a:cxn>
                <a:cxn ang="0">
                  <a:pos x="63" y="147"/>
                </a:cxn>
                <a:cxn ang="0">
                  <a:pos x="49" y="136"/>
                </a:cxn>
                <a:cxn ang="0">
                  <a:pos x="37" y="120"/>
                </a:cxn>
                <a:cxn ang="0">
                  <a:pos x="22" y="105"/>
                </a:cxn>
                <a:cxn ang="0">
                  <a:pos x="12" y="100"/>
                </a:cxn>
                <a:cxn ang="0">
                  <a:pos x="8" y="96"/>
                </a:cxn>
                <a:cxn ang="0">
                  <a:pos x="1" y="85"/>
                </a:cxn>
                <a:cxn ang="0">
                  <a:pos x="0" y="74"/>
                </a:cxn>
                <a:cxn ang="0">
                  <a:pos x="35" y="57"/>
                </a:cxn>
                <a:cxn ang="0">
                  <a:pos x="71" y="20"/>
                </a:cxn>
                <a:cxn ang="0">
                  <a:pos x="83" y="1"/>
                </a:cxn>
                <a:cxn ang="0">
                  <a:pos x="101" y="1"/>
                </a:cxn>
                <a:cxn ang="0">
                  <a:pos x="112" y="2"/>
                </a:cxn>
                <a:cxn ang="0">
                  <a:pos x="115" y="17"/>
                </a:cxn>
                <a:cxn ang="0">
                  <a:pos x="125" y="23"/>
                </a:cxn>
                <a:cxn ang="0">
                  <a:pos x="131" y="12"/>
                </a:cxn>
                <a:cxn ang="0">
                  <a:pos x="144" y="9"/>
                </a:cxn>
                <a:cxn ang="0">
                  <a:pos x="150" y="32"/>
                </a:cxn>
                <a:cxn ang="0">
                  <a:pos x="163" y="48"/>
                </a:cxn>
                <a:cxn ang="0">
                  <a:pos x="183" y="69"/>
                </a:cxn>
                <a:cxn ang="0">
                  <a:pos x="212" y="86"/>
                </a:cxn>
                <a:cxn ang="0">
                  <a:pos x="219" y="88"/>
                </a:cxn>
                <a:cxn ang="0">
                  <a:pos x="227" y="105"/>
                </a:cxn>
                <a:cxn ang="0">
                  <a:pos x="235" y="114"/>
                </a:cxn>
                <a:cxn ang="0">
                  <a:pos x="246" y="122"/>
                </a:cxn>
                <a:cxn ang="0">
                  <a:pos x="259" y="137"/>
                </a:cxn>
                <a:cxn ang="0">
                  <a:pos x="261" y="158"/>
                </a:cxn>
                <a:cxn ang="0">
                  <a:pos x="272" y="189"/>
                </a:cxn>
                <a:cxn ang="0">
                  <a:pos x="283" y="207"/>
                </a:cxn>
                <a:cxn ang="0">
                  <a:pos x="271" y="215"/>
                </a:cxn>
                <a:cxn ang="0">
                  <a:pos x="258" y="219"/>
                </a:cxn>
                <a:cxn ang="0">
                  <a:pos x="249" y="234"/>
                </a:cxn>
                <a:cxn ang="0">
                  <a:pos x="251" y="246"/>
                </a:cxn>
                <a:cxn ang="0">
                  <a:pos x="259" y="257"/>
                </a:cxn>
                <a:cxn ang="0">
                  <a:pos x="247" y="264"/>
                </a:cxn>
                <a:cxn ang="0">
                  <a:pos x="223" y="272"/>
                </a:cxn>
                <a:cxn ang="0">
                  <a:pos x="211" y="300"/>
                </a:cxn>
                <a:cxn ang="0">
                  <a:pos x="205" y="316"/>
                </a:cxn>
                <a:cxn ang="0">
                  <a:pos x="189" y="327"/>
                </a:cxn>
                <a:cxn ang="0">
                  <a:pos x="176" y="350"/>
                </a:cxn>
                <a:cxn ang="0">
                  <a:pos x="173" y="357"/>
                </a:cxn>
                <a:cxn ang="0">
                  <a:pos x="160" y="343"/>
                </a:cxn>
                <a:cxn ang="0">
                  <a:pos x="144" y="323"/>
                </a:cxn>
                <a:cxn ang="0">
                  <a:pos x="125" y="311"/>
                </a:cxn>
                <a:cxn ang="0">
                  <a:pos x="110" y="304"/>
                </a:cxn>
                <a:cxn ang="0">
                  <a:pos x="107" y="299"/>
                </a:cxn>
                <a:cxn ang="0">
                  <a:pos x="105" y="280"/>
                </a:cxn>
                <a:cxn ang="0">
                  <a:pos x="107" y="263"/>
                </a:cxn>
                <a:cxn ang="0">
                  <a:pos x="115" y="245"/>
                </a:cxn>
                <a:cxn ang="0">
                  <a:pos x="119" y="229"/>
                </a:cxn>
                <a:cxn ang="0">
                  <a:pos x="110" y="216"/>
                </a:cxn>
                <a:cxn ang="0">
                  <a:pos x="101" y="204"/>
                </a:cxn>
                <a:cxn ang="0">
                  <a:pos x="101" y="196"/>
                </a:cxn>
              </a:cxnLst>
              <a:rect l="0" t="0" r="r" b="b"/>
              <a:pathLst>
                <a:path w="283" h="360">
                  <a:moveTo>
                    <a:pt x="101" y="196"/>
                  </a:moveTo>
                  <a:cubicBezTo>
                    <a:pt x="101" y="194"/>
                    <a:pt x="102" y="190"/>
                    <a:pt x="101" y="188"/>
                  </a:cubicBezTo>
                  <a:cubicBezTo>
                    <a:pt x="100" y="187"/>
                    <a:pt x="99" y="185"/>
                    <a:pt x="98" y="185"/>
                  </a:cubicBezTo>
                  <a:cubicBezTo>
                    <a:pt x="96" y="183"/>
                    <a:pt x="92" y="179"/>
                    <a:pt x="90" y="178"/>
                  </a:cubicBezTo>
                  <a:cubicBezTo>
                    <a:pt x="87" y="176"/>
                    <a:pt x="82" y="173"/>
                    <a:pt x="80" y="171"/>
                  </a:cubicBezTo>
                  <a:cubicBezTo>
                    <a:pt x="78" y="170"/>
                    <a:pt x="75" y="167"/>
                    <a:pt x="74" y="165"/>
                  </a:cubicBezTo>
                  <a:cubicBezTo>
                    <a:pt x="72" y="163"/>
                    <a:pt x="70" y="159"/>
                    <a:pt x="69" y="157"/>
                  </a:cubicBezTo>
                  <a:cubicBezTo>
                    <a:pt x="67" y="155"/>
                    <a:pt x="65" y="149"/>
                    <a:pt x="63" y="147"/>
                  </a:cubicBezTo>
                  <a:cubicBezTo>
                    <a:pt x="62" y="146"/>
                    <a:pt x="59" y="143"/>
                    <a:pt x="57" y="142"/>
                  </a:cubicBezTo>
                  <a:cubicBezTo>
                    <a:pt x="55" y="141"/>
                    <a:pt x="51" y="138"/>
                    <a:pt x="49" y="136"/>
                  </a:cubicBezTo>
                  <a:cubicBezTo>
                    <a:pt x="47" y="134"/>
                    <a:pt x="44" y="130"/>
                    <a:pt x="42" y="129"/>
                  </a:cubicBezTo>
                  <a:cubicBezTo>
                    <a:pt x="41" y="127"/>
                    <a:pt x="38" y="122"/>
                    <a:pt x="37" y="120"/>
                  </a:cubicBezTo>
                  <a:cubicBezTo>
                    <a:pt x="35" y="118"/>
                    <a:pt x="31" y="114"/>
                    <a:pt x="29" y="112"/>
                  </a:cubicBezTo>
                  <a:cubicBezTo>
                    <a:pt x="28" y="110"/>
                    <a:pt x="24" y="106"/>
                    <a:pt x="22" y="105"/>
                  </a:cubicBezTo>
                  <a:cubicBezTo>
                    <a:pt x="21" y="104"/>
                    <a:pt x="19" y="102"/>
                    <a:pt x="17" y="101"/>
                  </a:cubicBezTo>
                  <a:cubicBezTo>
                    <a:pt x="16" y="101"/>
                    <a:pt x="13" y="100"/>
                    <a:pt x="12" y="100"/>
                  </a:cubicBezTo>
                  <a:cubicBezTo>
                    <a:pt x="11" y="100"/>
                    <a:pt x="9" y="100"/>
                    <a:pt x="7" y="100"/>
                  </a:cubicBezTo>
                  <a:cubicBezTo>
                    <a:pt x="8" y="98"/>
                    <a:pt x="8" y="97"/>
                    <a:pt x="8" y="96"/>
                  </a:cubicBezTo>
                  <a:cubicBezTo>
                    <a:pt x="7" y="94"/>
                    <a:pt x="5" y="91"/>
                    <a:pt x="4" y="90"/>
                  </a:cubicBezTo>
                  <a:cubicBezTo>
                    <a:pt x="3" y="89"/>
                    <a:pt x="1" y="86"/>
                    <a:pt x="1" y="85"/>
                  </a:cubicBezTo>
                  <a:cubicBezTo>
                    <a:pt x="0" y="83"/>
                    <a:pt x="1" y="78"/>
                    <a:pt x="1" y="76"/>
                  </a:cubicBezTo>
                  <a:cubicBezTo>
                    <a:pt x="1" y="75"/>
                    <a:pt x="0" y="75"/>
                    <a:pt x="0" y="74"/>
                  </a:cubicBezTo>
                  <a:cubicBezTo>
                    <a:pt x="4" y="72"/>
                    <a:pt x="11" y="69"/>
                    <a:pt x="14" y="67"/>
                  </a:cubicBezTo>
                  <a:cubicBezTo>
                    <a:pt x="19" y="65"/>
                    <a:pt x="30" y="60"/>
                    <a:pt x="35" y="57"/>
                  </a:cubicBezTo>
                  <a:cubicBezTo>
                    <a:pt x="41" y="53"/>
                    <a:pt x="53" y="44"/>
                    <a:pt x="58" y="39"/>
                  </a:cubicBezTo>
                  <a:cubicBezTo>
                    <a:pt x="62" y="35"/>
                    <a:pt x="68" y="25"/>
                    <a:pt x="71" y="20"/>
                  </a:cubicBezTo>
                  <a:cubicBezTo>
                    <a:pt x="74" y="17"/>
                    <a:pt x="78" y="11"/>
                    <a:pt x="80" y="7"/>
                  </a:cubicBezTo>
                  <a:cubicBezTo>
                    <a:pt x="81" y="6"/>
                    <a:pt x="82" y="3"/>
                    <a:pt x="83" y="1"/>
                  </a:cubicBezTo>
                  <a:cubicBezTo>
                    <a:pt x="85" y="1"/>
                    <a:pt x="87" y="1"/>
                    <a:pt x="88" y="1"/>
                  </a:cubicBezTo>
                  <a:cubicBezTo>
                    <a:pt x="91" y="1"/>
                    <a:pt x="97" y="2"/>
                    <a:pt x="101" y="1"/>
                  </a:cubicBezTo>
                  <a:cubicBezTo>
                    <a:pt x="102" y="1"/>
                    <a:pt x="106" y="0"/>
                    <a:pt x="108" y="0"/>
                  </a:cubicBezTo>
                  <a:cubicBezTo>
                    <a:pt x="109" y="0"/>
                    <a:pt x="112" y="1"/>
                    <a:pt x="112" y="2"/>
                  </a:cubicBezTo>
                  <a:cubicBezTo>
                    <a:pt x="114" y="3"/>
                    <a:pt x="114" y="7"/>
                    <a:pt x="115" y="9"/>
                  </a:cubicBezTo>
                  <a:cubicBezTo>
                    <a:pt x="115" y="11"/>
                    <a:pt x="114" y="15"/>
                    <a:pt x="115" y="17"/>
                  </a:cubicBezTo>
                  <a:cubicBezTo>
                    <a:pt x="115" y="19"/>
                    <a:pt x="116" y="22"/>
                    <a:pt x="117" y="23"/>
                  </a:cubicBezTo>
                  <a:cubicBezTo>
                    <a:pt x="119" y="24"/>
                    <a:pt x="123" y="23"/>
                    <a:pt x="125" y="23"/>
                  </a:cubicBezTo>
                  <a:cubicBezTo>
                    <a:pt x="126" y="22"/>
                    <a:pt x="128" y="20"/>
                    <a:pt x="129" y="18"/>
                  </a:cubicBezTo>
                  <a:cubicBezTo>
                    <a:pt x="129" y="17"/>
                    <a:pt x="130" y="14"/>
                    <a:pt x="131" y="12"/>
                  </a:cubicBezTo>
                  <a:cubicBezTo>
                    <a:pt x="132" y="11"/>
                    <a:pt x="135" y="9"/>
                    <a:pt x="137" y="9"/>
                  </a:cubicBezTo>
                  <a:cubicBezTo>
                    <a:pt x="138" y="8"/>
                    <a:pt x="143" y="8"/>
                    <a:pt x="144" y="9"/>
                  </a:cubicBezTo>
                  <a:cubicBezTo>
                    <a:pt x="147" y="10"/>
                    <a:pt x="149" y="17"/>
                    <a:pt x="150" y="21"/>
                  </a:cubicBezTo>
                  <a:cubicBezTo>
                    <a:pt x="151" y="23"/>
                    <a:pt x="150" y="29"/>
                    <a:pt x="150" y="32"/>
                  </a:cubicBezTo>
                  <a:cubicBezTo>
                    <a:pt x="151" y="34"/>
                    <a:pt x="153" y="38"/>
                    <a:pt x="154" y="40"/>
                  </a:cubicBezTo>
                  <a:cubicBezTo>
                    <a:pt x="156" y="42"/>
                    <a:pt x="161" y="47"/>
                    <a:pt x="163" y="48"/>
                  </a:cubicBezTo>
                  <a:cubicBezTo>
                    <a:pt x="165" y="50"/>
                    <a:pt x="169" y="52"/>
                    <a:pt x="171" y="54"/>
                  </a:cubicBezTo>
                  <a:cubicBezTo>
                    <a:pt x="174" y="57"/>
                    <a:pt x="180" y="65"/>
                    <a:pt x="183" y="69"/>
                  </a:cubicBezTo>
                  <a:cubicBezTo>
                    <a:pt x="186" y="72"/>
                    <a:pt x="191" y="78"/>
                    <a:pt x="194" y="80"/>
                  </a:cubicBezTo>
                  <a:cubicBezTo>
                    <a:pt x="198" y="83"/>
                    <a:pt x="208" y="85"/>
                    <a:pt x="212" y="86"/>
                  </a:cubicBezTo>
                  <a:cubicBezTo>
                    <a:pt x="214" y="86"/>
                    <a:pt x="217" y="87"/>
                    <a:pt x="219" y="87"/>
                  </a:cubicBezTo>
                  <a:cubicBezTo>
                    <a:pt x="219" y="87"/>
                    <a:pt x="219" y="87"/>
                    <a:pt x="219" y="88"/>
                  </a:cubicBezTo>
                  <a:cubicBezTo>
                    <a:pt x="220" y="90"/>
                    <a:pt x="221" y="94"/>
                    <a:pt x="222" y="96"/>
                  </a:cubicBezTo>
                  <a:cubicBezTo>
                    <a:pt x="223" y="99"/>
                    <a:pt x="226" y="103"/>
                    <a:pt x="227" y="105"/>
                  </a:cubicBezTo>
                  <a:cubicBezTo>
                    <a:pt x="227" y="106"/>
                    <a:pt x="229" y="108"/>
                    <a:pt x="229" y="109"/>
                  </a:cubicBezTo>
                  <a:cubicBezTo>
                    <a:pt x="231" y="110"/>
                    <a:pt x="233" y="113"/>
                    <a:pt x="235" y="114"/>
                  </a:cubicBezTo>
                  <a:cubicBezTo>
                    <a:pt x="237" y="115"/>
                    <a:pt x="241" y="117"/>
                    <a:pt x="243" y="118"/>
                  </a:cubicBezTo>
                  <a:cubicBezTo>
                    <a:pt x="244" y="119"/>
                    <a:pt x="246" y="121"/>
                    <a:pt x="246" y="122"/>
                  </a:cubicBezTo>
                  <a:cubicBezTo>
                    <a:pt x="248" y="123"/>
                    <a:pt x="250" y="127"/>
                    <a:pt x="252" y="128"/>
                  </a:cubicBezTo>
                  <a:cubicBezTo>
                    <a:pt x="254" y="131"/>
                    <a:pt x="258" y="134"/>
                    <a:pt x="259" y="137"/>
                  </a:cubicBezTo>
                  <a:cubicBezTo>
                    <a:pt x="260" y="139"/>
                    <a:pt x="260" y="145"/>
                    <a:pt x="261" y="148"/>
                  </a:cubicBezTo>
                  <a:cubicBezTo>
                    <a:pt x="261" y="151"/>
                    <a:pt x="261" y="156"/>
                    <a:pt x="261" y="158"/>
                  </a:cubicBezTo>
                  <a:cubicBezTo>
                    <a:pt x="262" y="164"/>
                    <a:pt x="268" y="174"/>
                    <a:pt x="270" y="179"/>
                  </a:cubicBezTo>
                  <a:cubicBezTo>
                    <a:pt x="270" y="182"/>
                    <a:pt x="271" y="187"/>
                    <a:pt x="272" y="189"/>
                  </a:cubicBezTo>
                  <a:cubicBezTo>
                    <a:pt x="274" y="193"/>
                    <a:pt x="278" y="200"/>
                    <a:pt x="281" y="204"/>
                  </a:cubicBezTo>
                  <a:cubicBezTo>
                    <a:pt x="281" y="205"/>
                    <a:pt x="282" y="206"/>
                    <a:pt x="283" y="207"/>
                  </a:cubicBezTo>
                  <a:cubicBezTo>
                    <a:pt x="282" y="208"/>
                    <a:pt x="280" y="210"/>
                    <a:pt x="279" y="211"/>
                  </a:cubicBezTo>
                  <a:cubicBezTo>
                    <a:pt x="277" y="212"/>
                    <a:pt x="273" y="215"/>
                    <a:pt x="271" y="215"/>
                  </a:cubicBezTo>
                  <a:cubicBezTo>
                    <a:pt x="270" y="216"/>
                    <a:pt x="267" y="215"/>
                    <a:pt x="265" y="215"/>
                  </a:cubicBezTo>
                  <a:cubicBezTo>
                    <a:pt x="263" y="216"/>
                    <a:pt x="260" y="218"/>
                    <a:pt x="258" y="219"/>
                  </a:cubicBezTo>
                  <a:cubicBezTo>
                    <a:pt x="257" y="220"/>
                    <a:pt x="255" y="223"/>
                    <a:pt x="254" y="225"/>
                  </a:cubicBezTo>
                  <a:cubicBezTo>
                    <a:pt x="252" y="227"/>
                    <a:pt x="249" y="232"/>
                    <a:pt x="249" y="234"/>
                  </a:cubicBezTo>
                  <a:cubicBezTo>
                    <a:pt x="248" y="236"/>
                    <a:pt x="248" y="241"/>
                    <a:pt x="249" y="243"/>
                  </a:cubicBezTo>
                  <a:cubicBezTo>
                    <a:pt x="249" y="244"/>
                    <a:pt x="250" y="245"/>
                    <a:pt x="251" y="246"/>
                  </a:cubicBezTo>
                  <a:cubicBezTo>
                    <a:pt x="252" y="246"/>
                    <a:pt x="253" y="246"/>
                    <a:pt x="254" y="247"/>
                  </a:cubicBezTo>
                  <a:cubicBezTo>
                    <a:pt x="256" y="249"/>
                    <a:pt x="259" y="254"/>
                    <a:pt x="259" y="257"/>
                  </a:cubicBezTo>
                  <a:cubicBezTo>
                    <a:pt x="259" y="258"/>
                    <a:pt x="258" y="260"/>
                    <a:pt x="258" y="260"/>
                  </a:cubicBezTo>
                  <a:cubicBezTo>
                    <a:pt x="256" y="262"/>
                    <a:pt x="250" y="263"/>
                    <a:pt x="247" y="264"/>
                  </a:cubicBezTo>
                  <a:cubicBezTo>
                    <a:pt x="244" y="264"/>
                    <a:pt x="237" y="263"/>
                    <a:pt x="235" y="264"/>
                  </a:cubicBezTo>
                  <a:cubicBezTo>
                    <a:pt x="231" y="265"/>
                    <a:pt x="226" y="270"/>
                    <a:pt x="223" y="272"/>
                  </a:cubicBezTo>
                  <a:cubicBezTo>
                    <a:pt x="221" y="275"/>
                    <a:pt x="216" y="282"/>
                    <a:pt x="215" y="285"/>
                  </a:cubicBezTo>
                  <a:cubicBezTo>
                    <a:pt x="213" y="289"/>
                    <a:pt x="212" y="296"/>
                    <a:pt x="211" y="300"/>
                  </a:cubicBezTo>
                  <a:cubicBezTo>
                    <a:pt x="210" y="302"/>
                    <a:pt x="209" y="307"/>
                    <a:pt x="209" y="309"/>
                  </a:cubicBezTo>
                  <a:cubicBezTo>
                    <a:pt x="208" y="311"/>
                    <a:pt x="206" y="314"/>
                    <a:pt x="205" y="316"/>
                  </a:cubicBezTo>
                  <a:cubicBezTo>
                    <a:pt x="204" y="318"/>
                    <a:pt x="199" y="321"/>
                    <a:pt x="197" y="322"/>
                  </a:cubicBezTo>
                  <a:cubicBezTo>
                    <a:pt x="195" y="323"/>
                    <a:pt x="191" y="325"/>
                    <a:pt x="189" y="327"/>
                  </a:cubicBezTo>
                  <a:cubicBezTo>
                    <a:pt x="187" y="329"/>
                    <a:pt x="183" y="335"/>
                    <a:pt x="182" y="337"/>
                  </a:cubicBezTo>
                  <a:cubicBezTo>
                    <a:pt x="180" y="340"/>
                    <a:pt x="177" y="346"/>
                    <a:pt x="176" y="350"/>
                  </a:cubicBezTo>
                  <a:cubicBezTo>
                    <a:pt x="175" y="353"/>
                    <a:pt x="176" y="357"/>
                    <a:pt x="176" y="360"/>
                  </a:cubicBezTo>
                  <a:cubicBezTo>
                    <a:pt x="176" y="360"/>
                    <a:pt x="174" y="358"/>
                    <a:pt x="173" y="357"/>
                  </a:cubicBezTo>
                  <a:cubicBezTo>
                    <a:pt x="171" y="356"/>
                    <a:pt x="167" y="354"/>
                    <a:pt x="166" y="352"/>
                  </a:cubicBezTo>
                  <a:cubicBezTo>
                    <a:pt x="164" y="350"/>
                    <a:pt x="161" y="346"/>
                    <a:pt x="160" y="343"/>
                  </a:cubicBezTo>
                  <a:cubicBezTo>
                    <a:pt x="159" y="341"/>
                    <a:pt x="156" y="336"/>
                    <a:pt x="154" y="334"/>
                  </a:cubicBezTo>
                  <a:cubicBezTo>
                    <a:pt x="152" y="331"/>
                    <a:pt x="147" y="325"/>
                    <a:pt x="144" y="323"/>
                  </a:cubicBezTo>
                  <a:cubicBezTo>
                    <a:pt x="141" y="320"/>
                    <a:pt x="133" y="317"/>
                    <a:pt x="129" y="315"/>
                  </a:cubicBezTo>
                  <a:cubicBezTo>
                    <a:pt x="128" y="314"/>
                    <a:pt x="126" y="312"/>
                    <a:pt x="125" y="311"/>
                  </a:cubicBezTo>
                  <a:cubicBezTo>
                    <a:pt x="123" y="310"/>
                    <a:pt x="119" y="308"/>
                    <a:pt x="118" y="307"/>
                  </a:cubicBezTo>
                  <a:cubicBezTo>
                    <a:pt x="115" y="306"/>
                    <a:pt x="112" y="306"/>
                    <a:pt x="110" y="304"/>
                  </a:cubicBezTo>
                  <a:cubicBezTo>
                    <a:pt x="110" y="304"/>
                    <a:pt x="109" y="304"/>
                    <a:pt x="109" y="304"/>
                  </a:cubicBezTo>
                  <a:cubicBezTo>
                    <a:pt x="108" y="303"/>
                    <a:pt x="108" y="300"/>
                    <a:pt x="107" y="299"/>
                  </a:cubicBezTo>
                  <a:cubicBezTo>
                    <a:pt x="107" y="297"/>
                    <a:pt x="107" y="292"/>
                    <a:pt x="107" y="289"/>
                  </a:cubicBezTo>
                  <a:cubicBezTo>
                    <a:pt x="106" y="287"/>
                    <a:pt x="105" y="283"/>
                    <a:pt x="105" y="280"/>
                  </a:cubicBezTo>
                  <a:cubicBezTo>
                    <a:pt x="105" y="278"/>
                    <a:pt x="105" y="274"/>
                    <a:pt x="105" y="272"/>
                  </a:cubicBezTo>
                  <a:cubicBezTo>
                    <a:pt x="105" y="270"/>
                    <a:pt x="106" y="265"/>
                    <a:pt x="107" y="263"/>
                  </a:cubicBezTo>
                  <a:cubicBezTo>
                    <a:pt x="108" y="261"/>
                    <a:pt x="111" y="257"/>
                    <a:pt x="112" y="255"/>
                  </a:cubicBezTo>
                  <a:cubicBezTo>
                    <a:pt x="113" y="253"/>
                    <a:pt x="115" y="248"/>
                    <a:pt x="115" y="245"/>
                  </a:cubicBezTo>
                  <a:cubicBezTo>
                    <a:pt x="116" y="243"/>
                    <a:pt x="116" y="238"/>
                    <a:pt x="117" y="235"/>
                  </a:cubicBezTo>
                  <a:cubicBezTo>
                    <a:pt x="117" y="234"/>
                    <a:pt x="119" y="230"/>
                    <a:pt x="119" y="229"/>
                  </a:cubicBezTo>
                  <a:cubicBezTo>
                    <a:pt x="119" y="227"/>
                    <a:pt x="118" y="224"/>
                    <a:pt x="117" y="223"/>
                  </a:cubicBezTo>
                  <a:cubicBezTo>
                    <a:pt x="116" y="221"/>
                    <a:pt x="112" y="218"/>
                    <a:pt x="110" y="216"/>
                  </a:cubicBezTo>
                  <a:cubicBezTo>
                    <a:pt x="109" y="215"/>
                    <a:pt x="106" y="213"/>
                    <a:pt x="105" y="211"/>
                  </a:cubicBezTo>
                  <a:cubicBezTo>
                    <a:pt x="104" y="210"/>
                    <a:pt x="101" y="206"/>
                    <a:pt x="101" y="204"/>
                  </a:cubicBezTo>
                  <a:cubicBezTo>
                    <a:pt x="100" y="202"/>
                    <a:pt x="101" y="199"/>
                    <a:pt x="101" y="197"/>
                  </a:cubicBezTo>
                  <a:cubicBezTo>
                    <a:pt x="101" y="197"/>
                    <a:pt x="101" y="197"/>
                    <a:pt x="101" y="19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4" name="Freeform 101">
              <a:extLst>
                <a:ext uri="{FF2B5EF4-FFF2-40B4-BE49-F238E27FC236}">
                  <a16:creationId xmlns:a16="http://schemas.microsoft.com/office/drawing/2014/main" id="{673785C4-3307-4202-93E8-3ADD5C1664BA}"/>
                </a:ext>
              </a:extLst>
            </p:cNvPr>
            <p:cNvSpPr>
              <a:spLocks/>
            </p:cNvSpPr>
            <p:nvPr/>
          </p:nvSpPr>
          <p:spPr bwMode="auto">
            <a:xfrm>
              <a:off x="7196730" y="6167474"/>
              <a:ext cx="607299" cy="300939"/>
            </a:xfrm>
            <a:custGeom>
              <a:avLst/>
              <a:gdLst/>
              <a:ahLst/>
              <a:cxnLst>
                <a:cxn ang="0">
                  <a:pos x="232" y="14"/>
                </a:cxn>
                <a:cxn ang="0">
                  <a:pos x="224" y="23"/>
                </a:cxn>
                <a:cxn ang="0">
                  <a:pos x="221" y="44"/>
                </a:cxn>
                <a:cxn ang="0">
                  <a:pos x="227" y="52"/>
                </a:cxn>
                <a:cxn ang="0">
                  <a:pos x="229" y="54"/>
                </a:cxn>
                <a:cxn ang="0">
                  <a:pos x="223" y="58"/>
                </a:cxn>
                <a:cxn ang="0">
                  <a:pos x="221" y="73"/>
                </a:cxn>
                <a:cxn ang="0">
                  <a:pos x="217" y="92"/>
                </a:cxn>
                <a:cxn ang="0">
                  <a:pos x="204" y="102"/>
                </a:cxn>
                <a:cxn ang="0">
                  <a:pos x="189" y="107"/>
                </a:cxn>
                <a:cxn ang="0">
                  <a:pos x="181" y="114"/>
                </a:cxn>
                <a:cxn ang="0">
                  <a:pos x="173" y="107"/>
                </a:cxn>
                <a:cxn ang="0">
                  <a:pos x="162" y="107"/>
                </a:cxn>
                <a:cxn ang="0">
                  <a:pos x="146" y="104"/>
                </a:cxn>
                <a:cxn ang="0">
                  <a:pos x="133" y="101"/>
                </a:cxn>
                <a:cxn ang="0">
                  <a:pos x="108" y="105"/>
                </a:cxn>
                <a:cxn ang="0">
                  <a:pos x="98" y="112"/>
                </a:cxn>
                <a:cxn ang="0">
                  <a:pos x="81" y="108"/>
                </a:cxn>
                <a:cxn ang="0">
                  <a:pos x="52" y="109"/>
                </a:cxn>
                <a:cxn ang="0">
                  <a:pos x="29" y="115"/>
                </a:cxn>
                <a:cxn ang="0">
                  <a:pos x="15" y="99"/>
                </a:cxn>
                <a:cxn ang="0">
                  <a:pos x="7" y="91"/>
                </a:cxn>
                <a:cxn ang="0">
                  <a:pos x="4" y="83"/>
                </a:cxn>
                <a:cxn ang="0">
                  <a:pos x="0" y="73"/>
                </a:cxn>
                <a:cxn ang="0">
                  <a:pos x="7" y="63"/>
                </a:cxn>
                <a:cxn ang="0">
                  <a:pos x="14" y="53"/>
                </a:cxn>
                <a:cxn ang="0">
                  <a:pos x="18" y="42"/>
                </a:cxn>
                <a:cxn ang="0">
                  <a:pos x="16" y="24"/>
                </a:cxn>
                <a:cxn ang="0">
                  <a:pos x="11" y="15"/>
                </a:cxn>
                <a:cxn ang="0">
                  <a:pos x="39" y="3"/>
                </a:cxn>
                <a:cxn ang="0">
                  <a:pos x="63" y="0"/>
                </a:cxn>
                <a:cxn ang="0">
                  <a:pos x="77" y="4"/>
                </a:cxn>
                <a:cxn ang="0">
                  <a:pos x="76" y="12"/>
                </a:cxn>
                <a:cxn ang="0">
                  <a:pos x="72" y="23"/>
                </a:cxn>
                <a:cxn ang="0">
                  <a:pos x="77" y="25"/>
                </a:cxn>
                <a:cxn ang="0">
                  <a:pos x="78" y="33"/>
                </a:cxn>
                <a:cxn ang="0">
                  <a:pos x="68" y="38"/>
                </a:cxn>
                <a:cxn ang="0">
                  <a:pos x="69" y="55"/>
                </a:cxn>
                <a:cxn ang="0">
                  <a:pos x="84" y="73"/>
                </a:cxn>
                <a:cxn ang="0">
                  <a:pos x="102" y="76"/>
                </a:cxn>
                <a:cxn ang="0">
                  <a:pos x="111" y="62"/>
                </a:cxn>
                <a:cxn ang="0">
                  <a:pos x="126" y="57"/>
                </a:cxn>
                <a:cxn ang="0">
                  <a:pos x="146" y="50"/>
                </a:cxn>
                <a:cxn ang="0">
                  <a:pos x="150" y="39"/>
                </a:cxn>
                <a:cxn ang="0">
                  <a:pos x="153" y="32"/>
                </a:cxn>
                <a:cxn ang="0">
                  <a:pos x="167" y="38"/>
                </a:cxn>
                <a:cxn ang="0">
                  <a:pos x="176" y="43"/>
                </a:cxn>
                <a:cxn ang="0">
                  <a:pos x="190" y="48"/>
                </a:cxn>
                <a:cxn ang="0">
                  <a:pos x="205" y="31"/>
                </a:cxn>
                <a:cxn ang="0">
                  <a:pos x="217" y="19"/>
                </a:cxn>
                <a:cxn ang="0">
                  <a:pos x="226" y="10"/>
                </a:cxn>
                <a:cxn ang="0">
                  <a:pos x="233" y="10"/>
                </a:cxn>
              </a:cxnLst>
              <a:rect l="0" t="0" r="r" b="b"/>
              <a:pathLst>
                <a:path w="233" h="115">
                  <a:moveTo>
                    <a:pt x="233" y="10"/>
                  </a:moveTo>
                  <a:cubicBezTo>
                    <a:pt x="233" y="11"/>
                    <a:pt x="232" y="13"/>
                    <a:pt x="232" y="14"/>
                  </a:cubicBezTo>
                  <a:cubicBezTo>
                    <a:pt x="231" y="16"/>
                    <a:pt x="229" y="18"/>
                    <a:pt x="228" y="19"/>
                  </a:cubicBezTo>
                  <a:cubicBezTo>
                    <a:pt x="227" y="20"/>
                    <a:pt x="225" y="22"/>
                    <a:pt x="224" y="23"/>
                  </a:cubicBezTo>
                  <a:cubicBezTo>
                    <a:pt x="223" y="25"/>
                    <a:pt x="221" y="29"/>
                    <a:pt x="221" y="31"/>
                  </a:cubicBezTo>
                  <a:cubicBezTo>
                    <a:pt x="220" y="34"/>
                    <a:pt x="220" y="41"/>
                    <a:pt x="221" y="44"/>
                  </a:cubicBezTo>
                  <a:cubicBezTo>
                    <a:pt x="221" y="45"/>
                    <a:pt x="222" y="48"/>
                    <a:pt x="223" y="49"/>
                  </a:cubicBezTo>
                  <a:cubicBezTo>
                    <a:pt x="223" y="50"/>
                    <a:pt x="225" y="52"/>
                    <a:pt x="227" y="52"/>
                  </a:cubicBezTo>
                  <a:cubicBezTo>
                    <a:pt x="228" y="52"/>
                    <a:pt x="229" y="50"/>
                    <a:pt x="230" y="50"/>
                  </a:cubicBezTo>
                  <a:cubicBezTo>
                    <a:pt x="231" y="51"/>
                    <a:pt x="230" y="53"/>
                    <a:pt x="229" y="54"/>
                  </a:cubicBezTo>
                  <a:cubicBezTo>
                    <a:pt x="229" y="55"/>
                    <a:pt x="227" y="56"/>
                    <a:pt x="226" y="56"/>
                  </a:cubicBezTo>
                  <a:cubicBezTo>
                    <a:pt x="225" y="57"/>
                    <a:pt x="223" y="57"/>
                    <a:pt x="223" y="58"/>
                  </a:cubicBezTo>
                  <a:cubicBezTo>
                    <a:pt x="222" y="60"/>
                    <a:pt x="221" y="63"/>
                    <a:pt x="221" y="65"/>
                  </a:cubicBezTo>
                  <a:cubicBezTo>
                    <a:pt x="220" y="67"/>
                    <a:pt x="221" y="71"/>
                    <a:pt x="221" y="73"/>
                  </a:cubicBezTo>
                  <a:cubicBezTo>
                    <a:pt x="221" y="76"/>
                    <a:pt x="221" y="81"/>
                    <a:pt x="221" y="83"/>
                  </a:cubicBezTo>
                  <a:cubicBezTo>
                    <a:pt x="220" y="86"/>
                    <a:pt x="218" y="90"/>
                    <a:pt x="217" y="92"/>
                  </a:cubicBezTo>
                  <a:cubicBezTo>
                    <a:pt x="215" y="94"/>
                    <a:pt x="212" y="98"/>
                    <a:pt x="210" y="100"/>
                  </a:cubicBezTo>
                  <a:cubicBezTo>
                    <a:pt x="209" y="101"/>
                    <a:pt x="206" y="102"/>
                    <a:pt x="204" y="102"/>
                  </a:cubicBezTo>
                  <a:cubicBezTo>
                    <a:pt x="202" y="103"/>
                    <a:pt x="199" y="104"/>
                    <a:pt x="197" y="105"/>
                  </a:cubicBezTo>
                  <a:cubicBezTo>
                    <a:pt x="195" y="106"/>
                    <a:pt x="191" y="106"/>
                    <a:pt x="189" y="107"/>
                  </a:cubicBezTo>
                  <a:cubicBezTo>
                    <a:pt x="188" y="108"/>
                    <a:pt x="185" y="110"/>
                    <a:pt x="184" y="111"/>
                  </a:cubicBezTo>
                  <a:cubicBezTo>
                    <a:pt x="183" y="112"/>
                    <a:pt x="182" y="114"/>
                    <a:pt x="181" y="114"/>
                  </a:cubicBezTo>
                  <a:cubicBezTo>
                    <a:pt x="180" y="114"/>
                    <a:pt x="177" y="112"/>
                    <a:pt x="176" y="111"/>
                  </a:cubicBezTo>
                  <a:cubicBezTo>
                    <a:pt x="175" y="110"/>
                    <a:pt x="174" y="108"/>
                    <a:pt x="173" y="107"/>
                  </a:cubicBezTo>
                  <a:cubicBezTo>
                    <a:pt x="172" y="106"/>
                    <a:pt x="169" y="104"/>
                    <a:pt x="167" y="104"/>
                  </a:cubicBezTo>
                  <a:cubicBezTo>
                    <a:pt x="165" y="104"/>
                    <a:pt x="163" y="106"/>
                    <a:pt x="162" y="107"/>
                  </a:cubicBezTo>
                  <a:cubicBezTo>
                    <a:pt x="159" y="107"/>
                    <a:pt x="155" y="107"/>
                    <a:pt x="152" y="107"/>
                  </a:cubicBezTo>
                  <a:cubicBezTo>
                    <a:pt x="151" y="107"/>
                    <a:pt x="147" y="105"/>
                    <a:pt x="146" y="104"/>
                  </a:cubicBezTo>
                  <a:cubicBezTo>
                    <a:pt x="144" y="104"/>
                    <a:pt x="142" y="102"/>
                    <a:pt x="140" y="102"/>
                  </a:cubicBezTo>
                  <a:cubicBezTo>
                    <a:pt x="139" y="102"/>
                    <a:pt x="135" y="101"/>
                    <a:pt x="133" y="101"/>
                  </a:cubicBezTo>
                  <a:cubicBezTo>
                    <a:pt x="130" y="101"/>
                    <a:pt x="123" y="102"/>
                    <a:pt x="120" y="102"/>
                  </a:cubicBezTo>
                  <a:cubicBezTo>
                    <a:pt x="117" y="103"/>
                    <a:pt x="111" y="104"/>
                    <a:pt x="108" y="105"/>
                  </a:cubicBezTo>
                  <a:cubicBezTo>
                    <a:pt x="107" y="106"/>
                    <a:pt x="104" y="108"/>
                    <a:pt x="102" y="109"/>
                  </a:cubicBezTo>
                  <a:cubicBezTo>
                    <a:pt x="101" y="110"/>
                    <a:pt x="99" y="112"/>
                    <a:pt x="98" y="112"/>
                  </a:cubicBezTo>
                  <a:cubicBezTo>
                    <a:pt x="96" y="113"/>
                    <a:pt x="93" y="111"/>
                    <a:pt x="91" y="111"/>
                  </a:cubicBezTo>
                  <a:cubicBezTo>
                    <a:pt x="88" y="110"/>
                    <a:pt x="84" y="108"/>
                    <a:pt x="81" y="108"/>
                  </a:cubicBezTo>
                  <a:cubicBezTo>
                    <a:pt x="77" y="107"/>
                    <a:pt x="70" y="108"/>
                    <a:pt x="66" y="109"/>
                  </a:cubicBezTo>
                  <a:cubicBezTo>
                    <a:pt x="62" y="109"/>
                    <a:pt x="55" y="109"/>
                    <a:pt x="52" y="109"/>
                  </a:cubicBezTo>
                  <a:cubicBezTo>
                    <a:pt x="48" y="110"/>
                    <a:pt x="41" y="111"/>
                    <a:pt x="38" y="112"/>
                  </a:cubicBezTo>
                  <a:cubicBezTo>
                    <a:pt x="36" y="113"/>
                    <a:pt x="32" y="114"/>
                    <a:pt x="29" y="115"/>
                  </a:cubicBezTo>
                  <a:cubicBezTo>
                    <a:pt x="28" y="113"/>
                    <a:pt x="25" y="111"/>
                    <a:pt x="24" y="110"/>
                  </a:cubicBezTo>
                  <a:cubicBezTo>
                    <a:pt x="22" y="107"/>
                    <a:pt x="17" y="102"/>
                    <a:pt x="15" y="99"/>
                  </a:cubicBezTo>
                  <a:cubicBezTo>
                    <a:pt x="14" y="98"/>
                    <a:pt x="13" y="95"/>
                    <a:pt x="12" y="94"/>
                  </a:cubicBezTo>
                  <a:cubicBezTo>
                    <a:pt x="11" y="93"/>
                    <a:pt x="8" y="92"/>
                    <a:pt x="7" y="91"/>
                  </a:cubicBezTo>
                  <a:cubicBezTo>
                    <a:pt x="7" y="90"/>
                    <a:pt x="6" y="89"/>
                    <a:pt x="5" y="88"/>
                  </a:cubicBezTo>
                  <a:cubicBezTo>
                    <a:pt x="5" y="87"/>
                    <a:pt x="4" y="84"/>
                    <a:pt x="4" y="83"/>
                  </a:cubicBezTo>
                  <a:cubicBezTo>
                    <a:pt x="3" y="82"/>
                    <a:pt x="2" y="81"/>
                    <a:pt x="1" y="80"/>
                  </a:cubicBezTo>
                  <a:cubicBezTo>
                    <a:pt x="0" y="78"/>
                    <a:pt x="0" y="75"/>
                    <a:pt x="0" y="73"/>
                  </a:cubicBezTo>
                  <a:cubicBezTo>
                    <a:pt x="0" y="72"/>
                    <a:pt x="0" y="68"/>
                    <a:pt x="1" y="67"/>
                  </a:cubicBezTo>
                  <a:cubicBezTo>
                    <a:pt x="2" y="66"/>
                    <a:pt x="6" y="65"/>
                    <a:pt x="7" y="63"/>
                  </a:cubicBezTo>
                  <a:cubicBezTo>
                    <a:pt x="8" y="62"/>
                    <a:pt x="9" y="59"/>
                    <a:pt x="9" y="58"/>
                  </a:cubicBezTo>
                  <a:cubicBezTo>
                    <a:pt x="10" y="56"/>
                    <a:pt x="13" y="54"/>
                    <a:pt x="14" y="53"/>
                  </a:cubicBezTo>
                  <a:cubicBezTo>
                    <a:pt x="15" y="52"/>
                    <a:pt x="16" y="50"/>
                    <a:pt x="17" y="48"/>
                  </a:cubicBezTo>
                  <a:cubicBezTo>
                    <a:pt x="18" y="47"/>
                    <a:pt x="18" y="44"/>
                    <a:pt x="18" y="42"/>
                  </a:cubicBezTo>
                  <a:cubicBezTo>
                    <a:pt x="18" y="39"/>
                    <a:pt x="19" y="34"/>
                    <a:pt x="19" y="31"/>
                  </a:cubicBezTo>
                  <a:cubicBezTo>
                    <a:pt x="19" y="29"/>
                    <a:pt x="17" y="25"/>
                    <a:pt x="16" y="24"/>
                  </a:cubicBezTo>
                  <a:cubicBezTo>
                    <a:pt x="15" y="22"/>
                    <a:pt x="13" y="19"/>
                    <a:pt x="12" y="18"/>
                  </a:cubicBezTo>
                  <a:cubicBezTo>
                    <a:pt x="12" y="17"/>
                    <a:pt x="11" y="16"/>
                    <a:pt x="11" y="15"/>
                  </a:cubicBezTo>
                  <a:cubicBezTo>
                    <a:pt x="15" y="15"/>
                    <a:pt x="21" y="12"/>
                    <a:pt x="24" y="11"/>
                  </a:cubicBezTo>
                  <a:cubicBezTo>
                    <a:pt x="28" y="9"/>
                    <a:pt x="35" y="5"/>
                    <a:pt x="39" y="3"/>
                  </a:cubicBezTo>
                  <a:cubicBezTo>
                    <a:pt x="43" y="2"/>
                    <a:pt x="49" y="1"/>
                    <a:pt x="53" y="0"/>
                  </a:cubicBezTo>
                  <a:cubicBezTo>
                    <a:pt x="55" y="0"/>
                    <a:pt x="60" y="0"/>
                    <a:pt x="63" y="0"/>
                  </a:cubicBezTo>
                  <a:cubicBezTo>
                    <a:pt x="65" y="0"/>
                    <a:pt x="68" y="2"/>
                    <a:pt x="69" y="3"/>
                  </a:cubicBezTo>
                  <a:cubicBezTo>
                    <a:pt x="71" y="3"/>
                    <a:pt x="75" y="3"/>
                    <a:pt x="77" y="4"/>
                  </a:cubicBezTo>
                  <a:cubicBezTo>
                    <a:pt x="78" y="4"/>
                    <a:pt x="78" y="6"/>
                    <a:pt x="78" y="7"/>
                  </a:cubicBezTo>
                  <a:cubicBezTo>
                    <a:pt x="78" y="8"/>
                    <a:pt x="77" y="11"/>
                    <a:pt x="76" y="12"/>
                  </a:cubicBezTo>
                  <a:cubicBezTo>
                    <a:pt x="76" y="13"/>
                    <a:pt x="74" y="17"/>
                    <a:pt x="74" y="18"/>
                  </a:cubicBezTo>
                  <a:cubicBezTo>
                    <a:pt x="73" y="19"/>
                    <a:pt x="72" y="22"/>
                    <a:pt x="72" y="23"/>
                  </a:cubicBezTo>
                  <a:cubicBezTo>
                    <a:pt x="73" y="24"/>
                    <a:pt x="74" y="25"/>
                    <a:pt x="75" y="25"/>
                  </a:cubicBezTo>
                  <a:cubicBezTo>
                    <a:pt x="76" y="25"/>
                    <a:pt x="77" y="25"/>
                    <a:pt x="77" y="25"/>
                  </a:cubicBezTo>
                  <a:cubicBezTo>
                    <a:pt x="78" y="25"/>
                    <a:pt x="80" y="27"/>
                    <a:pt x="80" y="28"/>
                  </a:cubicBezTo>
                  <a:cubicBezTo>
                    <a:pt x="80" y="29"/>
                    <a:pt x="79" y="32"/>
                    <a:pt x="78" y="33"/>
                  </a:cubicBezTo>
                  <a:cubicBezTo>
                    <a:pt x="77" y="34"/>
                    <a:pt x="75" y="36"/>
                    <a:pt x="73" y="37"/>
                  </a:cubicBezTo>
                  <a:cubicBezTo>
                    <a:pt x="72" y="37"/>
                    <a:pt x="69" y="37"/>
                    <a:pt x="68" y="38"/>
                  </a:cubicBezTo>
                  <a:cubicBezTo>
                    <a:pt x="67" y="40"/>
                    <a:pt x="69" y="43"/>
                    <a:pt x="69" y="45"/>
                  </a:cubicBezTo>
                  <a:cubicBezTo>
                    <a:pt x="69" y="48"/>
                    <a:pt x="69" y="53"/>
                    <a:pt x="69" y="55"/>
                  </a:cubicBezTo>
                  <a:cubicBezTo>
                    <a:pt x="70" y="58"/>
                    <a:pt x="73" y="63"/>
                    <a:pt x="74" y="65"/>
                  </a:cubicBezTo>
                  <a:cubicBezTo>
                    <a:pt x="76" y="67"/>
                    <a:pt x="81" y="72"/>
                    <a:pt x="84" y="73"/>
                  </a:cubicBezTo>
                  <a:cubicBezTo>
                    <a:pt x="86" y="75"/>
                    <a:pt x="91" y="77"/>
                    <a:pt x="93" y="77"/>
                  </a:cubicBezTo>
                  <a:cubicBezTo>
                    <a:pt x="95" y="78"/>
                    <a:pt x="100" y="77"/>
                    <a:pt x="102" y="76"/>
                  </a:cubicBezTo>
                  <a:cubicBezTo>
                    <a:pt x="103" y="75"/>
                    <a:pt x="104" y="70"/>
                    <a:pt x="105" y="69"/>
                  </a:cubicBezTo>
                  <a:cubicBezTo>
                    <a:pt x="106" y="67"/>
                    <a:pt x="110" y="64"/>
                    <a:pt x="111" y="62"/>
                  </a:cubicBezTo>
                  <a:cubicBezTo>
                    <a:pt x="113" y="61"/>
                    <a:pt x="116" y="59"/>
                    <a:pt x="118" y="58"/>
                  </a:cubicBezTo>
                  <a:cubicBezTo>
                    <a:pt x="120" y="58"/>
                    <a:pt x="124" y="58"/>
                    <a:pt x="126" y="57"/>
                  </a:cubicBezTo>
                  <a:cubicBezTo>
                    <a:pt x="129" y="56"/>
                    <a:pt x="134" y="53"/>
                    <a:pt x="136" y="52"/>
                  </a:cubicBezTo>
                  <a:cubicBezTo>
                    <a:pt x="139" y="52"/>
                    <a:pt x="144" y="51"/>
                    <a:pt x="146" y="50"/>
                  </a:cubicBezTo>
                  <a:cubicBezTo>
                    <a:pt x="148" y="49"/>
                    <a:pt x="150" y="47"/>
                    <a:pt x="151" y="45"/>
                  </a:cubicBezTo>
                  <a:cubicBezTo>
                    <a:pt x="151" y="44"/>
                    <a:pt x="150" y="40"/>
                    <a:pt x="150" y="39"/>
                  </a:cubicBezTo>
                  <a:cubicBezTo>
                    <a:pt x="149" y="37"/>
                    <a:pt x="149" y="34"/>
                    <a:pt x="150" y="33"/>
                  </a:cubicBezTo>
                  <a:cubicBezTo>
                    <a:pt x="150" y="32"/>
                    <a:pt x="152" y="32"/>
                    <a:pt x="153" y="32"/>
                  </a:cubicBezTo>
                  <a:cubicBezTo>
                    <a:pt x="155" y="32"/>
                    <a:pt x="159" y="33"/>
                    <a:pt x="160" y="34"/>
                  </a:cubicBezTo>
                  <a:cubicBezTo>
                    <a:pt x="162" y="34"/>
                    <a:pt x="165" y="37"/>
                    <a:pt x="167" y="38"/>
                  </a:cubicBezTo>
                  <a:cubicBezTo>
                    <a:pt x="168" y="38"/>
                    <a:pt x="171" y="38"/>
                    <a:pt x="173" y="39"/>
                  </a:cubicBezTo>
                  <a:cubicBezTo>
                    <a:pt x="174" y="39"/>
                    <a:pt x="175" y="42"/>
                    <a:pt x="176" y="43"/>
                  </a:cubicBezTo>
                  <a:cubicBezTo>
                    <a:pt x="177" y="44"/>
                    <a:pt x="178" y="47"/>
                    <a:pt x="179" y="48"/>
                  </a:cubicBezTo>
                  <a:cubicBezTo>
                    <a:pt x="182" y="49"/>
                    <a:pt x="188" y="49"/>
                    <a:pt x="190" y="48"/>
                  </a:cubicBezTo>
                  <a:cubicBezTo>
                    <a:pt x="192" y="47"/>
                    <a:pt x="194" y="44"/>
                    <a:pt x="195" y="43"/>
                  </a:cubicBezTo>
                  <a:cubicBezTo>
                    <a:pt x="197" y="40"/>
                    <a:pt x="203" y="34"/>
                    <a:pt x="205" y="31"/>
                  </a:cubicBezTo>
                  <a:cubicBezTo>
                    <a:pt x="207" y="29"/>
                    <a:pt x="209" y="24"/>
                    <a:pt x="211" y="22"/>
                  </a:cubicBezTo>
                  <a:cubicBezTo>
                    <a:pt x="212" y="21"/>
                    <a:pt x="216" y="20"/>
                    <a:pt x="217" y="19"/>
                  </a:cubicBezTo>
                  <a:cubicBezTo>
                    <a:pt x="219" y="18"/>
                    <a:pt x="223" y="17"/>
                    <a:pt x="224" y="16"/>
                  </a:cubicBezTo>
                  <a:cubicBezTo>
                    <a:pt x="225" y="15"/>
                    <a:pt x="225" y="11"/>
                    <a:pt x="226" y="10"/>
                  </a:cubicBezTo>
                  <a:cubicBezTo>
                    <a:pt x="227" y="10"/>
                    <a:pt x="229" y="8"/>
                    <a:pt x="230" y="8"/>
                  </a:cubicBezTo>
                  <a:cubicBezTo>
                    <a:pt x="231" y="8"/>
                    <a:pt x="233" y="9"/>
                    <a:pt x="233"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5" name="Freeform 102">
              <a:extLst>
                <a:ext uri="{FF2B5EF4-FFF2-40B4-BE49-F238E27FC236}">
                  <a16:creationId xmlns:a16="http://schemas.microsoft.com/office/drawing/2014/main" id="{4F99F232-A8DE-452C-BB08-9FDB2C58F9BD}"/>
                </a:ext>
              </a:extLst>
            </p:cNvPr>
            <p:cNvSpPr>
              <a:spLocks/>
            </p:cNvSpPr>
            <p:nvPr/>
          </p:nvSpPr>
          <p:spPr bwMode="auto">
            <a:xfrm>
              <a:off x="6687033" y="6107829"/>
              <a:ext cx="585610" cy="428363"/>
            </a:xfrm>
            <a:custGeom>
              <a:avLst/>
              <a:gdLst/>
              <a:ahLst/>
              <a:cxnLst>
                <a:cxn ang="0">
                  <a:pos x="224" y="138"/>
                </a:cxn>
                <a:cxn ang="0">
                  <a:pos x="203" y="141"/>
                </a:cxn>
                <a:cxn ang="0">
                  <a:pos x="179" y="137"/>
                </a:cxn>
                <a:cxn ang="0">
                  <a:pos x="162" y="141"/>
                </a:cxn>
                <a:cxn ang="0">
                  <a:pos x="134" y="153"/>
                </a:cxn>
                <a:cxn ang="0">
                  <a:pos x="121" y="155"/>
                </a:cxn>
                <a:cxn ang="0">
                  <a:pos x="106" y="155"/>
                </a:cxn>
                <a:cxn ang="0">
                  <a:pos x="90" y="160"/>
                </a:cxn>
                <a:cxn ang="0">
                  <a:pos x="63" y="162"/>
                </a:cxn>
                <a:cxn ang="0">
                  <a:pos x="45" y="158"/>
                </a:cxn>
                <a:cxn ang="0">
                  <a:pos x="24" y="158"/>
                </a:cxn>
                <a:cxn ang="0">
                  <a:pos x="9" y="163"/>
                </a:cxn>
                <a:cxn ang="0">
                  <a:pos x="6" y="153"/>
                </a:cxn>
                <a:cxn ang="0">
                  <a:pos x="6" y="123"/>
                </a:cxn>
                <a:cxn ang="0">
                  <a:pos x="0" y="110"/>
                </a:cxn>
                <a:cxn ang="0">
                  <a:pos x="2" y="100"/>
                </a:cxn>
                <a:cxn ang="0">
                  <a:pos x="6" y="92"/>
                </a:cxn>
                <a:cxn ang="0">
                  <a:pos x="12" y="85"/>
                </a:cxn>
                <a:cxn ang="0">
                  <a:pos x="21" y="83"/>
                </a:cxn>
                <a:cxn ang="0">
                  <a:pos x="26" y="90"/>
                </a:cxn>
                <a:cxn ang="0">
                  <a:pos x="37" y="93"/>
                </a:cxn>
                <a:cxn ang="0">
                  <a:pos x="40" y="83"/>
                </a:cxn>
                <a:cxn ang="0">
                  <a:pos x="42" y="69"/>
                </a:cxn>
                <a:cxn ang="0">
                  <a:pos x="44" y="54"/>
                </a:cxn>
                <a:cxn ang="0">
                  <a:pos x="37" y="42"/>
                </a:cxn>
                <a:cxn ang="0">
                  <a:pos x="32" y="38"/>
                </a:cxn>
                <a:cxn ang="0">
                  <a:pos x="32" y="27"/>
                </a:cxn>
                <a:cxn ang="0">
                  <a:pos x="38" y="13"/>
                </a:cxn>
                <a:cxn ang="0">
                  <a:pos x="44" y="4"/>
                </a:cxn>
                <a:cxn ang="0">
                  <a:pos x="46" y="0"/>
                </a:cxn>
                <a:cxn ang="0">
                  <a:pos x="57" y="6"/>
                </a:cxn>
                <a:cxn ang="0">
                  <a:pos x="66" y="2"/>
                </a:cxn>
                <a:cxn ang="0">
                  <a:pos x="81" y="9"/>
                </a:cxn>
                <a:cxn ang="0">
                  <a:pos x="88" y="21"/>
                </a:cxn>
                <a:cxn ang="0">
                  <a:pos x="107" y="25"/>
                </a:cxn>
                <a:cxn ang="0">
                  <a:pos x="132" y="28"/>
                </a:cxn>
                <a:cxn ang="0">
                  <a:pos x="163" y="29"/>
                </a:cxn>
                <a:cxn ang="0">
                  <a:pos x="189" y="36"/>
                </a:cxn>
                <a:cxn ang="0">
                  <a:pos x="206" y="38"/>
                </a:cxn>
                <a:cxn ang="0">
                  <a:pos x="211" y="47"/>
                </a:cxn>
                <a:cxn ang="0">
                  <a:pos x="213" y="65"/>
                </a:cxn>
                <a:cxn ang="0">
                  <a:pos x="209" y="76"/>
                </a:cxn>
                <a:cxn ang="0">
                  <a:pos x="202" y="86"/>
                </a:cxn>
                <a:cxn ang="0">
                  <a:pos x="195" y="96"/>
                </a:cxn>
                <a:cxn ang="0">
                  <a:pos x="199" y="106"/>
                </a:cxn>
                <a:cxn ang="0">
                  <a:pos x="202" y="114"/>
                </a:cxn>
                <a:cxn ang="0">
                  <a:pos x="210" y="122"/>
                </a:cxn>
              </a:cxnLst>
              <a:rect l="0" t="0" r="r" b="b"/>
              <a:pathLst>
                <a:path w="224" h="164">
                  <a:moveTo>
                    <a:pt x="219" y="133"/>
                  </a:moveTo>
                  <a:cubicBezTo>
                    <a:pt x="220" y="134"/>
                    <a:pt x="223" y="136"/>
                    <a:pt x="224" y="138"/>
                  </a:cubicBezTo>
                  <a:cubicBezTo>
                    <a:pt x="222" y="139"/>
                    <a:pt x="220" y="140"/>
                    <a:pt x="218" y="140"/>
                  </a:cubicBezTo>
                  <a:cubicBezTo>
                    <a:pt x="214" y="141"/>
                    <a:pt x="207" y="141"/>
                    <a:pt x="203" y="141"/>
                  </a:cubicBezTo>
                  <a:cubicBezTo>
                    <a:pt x="200" y="141"/>
                    <a:pt x="194" y="139"/>
                    <a:pt x="191" y="139"/>
                  </a:cubicBezTo>
                  <a:cubicBezTo>
                    <a:pt x="188" y="138"/>
                    <a:pt x="182" y="137"/>
                    <a:pt x="179" y="137"/>
                  </a:cubicBezTo>
                  <a:cubicBezTo>
                    <a:pt x="176" y="137"/>
                    <a:pt x="172" y="137"/>
                    <a:pt x="169" y="138"/>
                  </a:cubicBezTo>
                  <a:cubicBezTo>
                    <a:pt x="167" y="138"/>
                    <a:pt x="164" y="140"/>
                    <a:pt x="162" y="141"/>
                  </a:cubicBezTo>
                  <a:cubicBezTo>
                    <a:pt x="159" y="143"/>
                    <a:pt x="151" y="147"/>
                    <a:pt x="146" y="148"/>
                  </a:cubicBezTo>
                  <a:cubicBezTo>
                    <a:pt x="143" y="149"/>
                    <a:pt x="137" y="152"/>
                    <a:pt x="134" y="153"/>
                  </a:cubicBezTo>
                  <a:cubicBezTo>
                    <a:pt x="132" y="153"/>
                    <a:pt x="128" y="154"/>
                    <a:pt x="126" y="154"/>
                  </a:cubicBezTo>
                  <a:cubicBezTo>
                    <a:pt x="124" y="154"/>
                    <a:pt x="122" y="155"/>
                    <a:pt x="121" y="155"/>
                  </a:cubicBezTo>
                  <a:cubicBezTo>
                    <a:pt x="118" y="155"/>
                    <a:pt x="113" y="154"/>
                    <a:pt x="110" y="154"/>
                  </a:cubicBezTo>
                  <a:cubicBezTo>
                    <a:pt x="109" y="154"/>
                    <a:pt x="107" y="155"/>
                    <a:pt x="106" y="155"/>
                  </a:cubicBezTo>
                  <a:cubicBezTo>
                    <a:pt x="104" y="156"/>
                    <a:pt x="101" y="159"/>
                    <a:pt x="99" y="159"/>
                  </a:cubicBezTo>
                  <a:cubicBezTo>
                    <a:pt x="97" y="160"/>
                    <a:pt x="92" y="160"/>
                    <a:pt x="90" y="160"/>
                  </a:cubicBezTo>
                  <a:cubicBezTo>
                    <a:pt x="85" y="160"/>
                    <a:pt x="74" y="158"/>
                    <a:pt x="68" y="160"/>
                  </a:cubicBezTo>
                  <a:cubicBezTo>
                    <a:pt x="67" y="160"/>
                    <a:pt x="64" y="162"/>
                    <a:pt x="63" y="162"/>
                  </a:cubicBezTo>
                  <a:cubicBezTo>
                    <a:pt x="60" y="163"/>
                    <a:pt x="53" y="163"/>
                    <a:pt x="50" y="162"/>
                  </a:cubicBezTo>
                  <a:cubicBezTo>
                    <a:pt x="49" y="161"/>
                    <a:pt x="46" y="159"/>
                    <a:pt x="45" y="158"/>
                  </a:cubicBezTo>
                  <a:cubicBezTo>
                    <a:pt x="42" y="157"/>
                    <a:pt x="37" y="157"/>
                    <a:pt x="35" y="157"/>
                  </a:cubicBezTo>
                  <a:cubicBezTo>
                    <a:pt x="32" y="157"/>
                    <a:pt x="27" y="158"/>
                    <a:pt x="24" y="158"/>
                  </a:cubicBezTo>
                  <a:cubicBezTo>
                    <a:pt x="21" y="159"/>
                    <a:pt x="17" y="162"/>
                    <a:pt x="14" y="163"/>
                  </a:cubicBezTo>
                  <a:cubicBezTo>
                    <a:pt x="13" y="163"/>
                    <a:pt x="10" y="164"/>
                    <a:pt x="9" y="163"/>
                  </a:cubicBezTo>
                  <a:cubicBezTo>
                    <a:pt x="7" y="163"/>
                    <a:pt x="4" y="160"/>
                    <a:pt x="4" y="158"/>
                  </a:cubicBezTo>
                  <a:cubicBezTo>
                    <a:pt x="4" y="157"/>
                    <a:pt x="6" y="154"/>
                    <a:pt x="6" y="153"/>
                  </a:cubicBezTo>
                  <a:cubicBezTo>
                    <a:pt x="7" y="149"/>
                    <a:pt x="7" y="143"/>
                    <a:pt x="7" y="140"/>
                  </a:cubicBezTo>
                  <a:cubicBezTo>
                    <a:pt x="7" y="135"/>
                    <a:pt x="7" y="127"/>
                    <a:pt x="6" y="123"/>
                  </a:cubicBezTo>
                  <a:cubicBezTo>
                    <a:pt x="5" y="120"/>
                    <a:pt x="3" y="114"/>
                    <a:pt x="1" y="112"/>
                  </a:cubicBezTo>
                  <a:cubicBezTo>
                    <a:pt x="1" y="111"/>
                    <a:pt x="0" y="111"/>
                    <a:pt x="0" y="110"/>
                  </a:cubicBezTo>
                  <a:cubicBezTo>
                    <a:pt x="0" y="109"/>
                    <a:pt x="0" y="107"/>
                    <a:pt x="0" y="106"/>
                  </a:cubicBezTo>
                  <a:cubicBezTo>
                    <a:pt x="1" y="105"/>
                    <a:pt x="2" y="102"/>
                    <a:pt x="2" y="100"/>
                  </a:cubicBezTo>
                  <a:cubicBezTo>
                    <a:pt x="3" y="99"/>
                    <a:pt x="2" y="95"/>
                    <a:pt x="3" y="94"/>
                  </a:cubicBezTo>
                  <a:cubicBezTo>
                    <a:pt x="3" y="93"/>
                    <a:pt x="5" y="93"/>
                    <a:pt x="6" y="92"/>
                  </a:cubicBezTo>
                  <a:cubicBezTo>
                    <a:pt x="7" y="91"/>
                    <a:pt x="9" y="89"/>
                    <a:pt x="10" y="88"/>
                  </a:cubicBezTo>
                  <a:cubicBezTo>
                    <a:pt x="11" y="87"/>
                    <a:pt x="11" y="86"/>
                    <a:pt x="12" y="85"/>
                  </a:cubicBezTo>
                  <a:cubicBezTo>
                    <a:pt x="13" y="84"/>
                    <a:pt x="15" y="83"/>
                    <a:pt x="16" y="83"/>
                  </a:cubicBezTo>
                  <a:cubicBezTo>
                    <a:pt x="17" y="82"/>
                    <a:pt x="20" y="83"/>
                    <a:pt x="21" y="83"/>
                  </a:cubicBezTo>
                  <a:cubicBezTo>
                    <a:pt x="22" y="84"/>
                    <a:pt x="24" y="86"/>
                    <a:pt x="24" y="87"/>
                  </a:cubicBezTo>
                  <a:cubicBezTo>
                    <a:pt x="25" y="87"/>
                    <a:pt x="25" y="89"/>
                    <a:pt x="26" y="90"/>
                  </a:cubicBezTo>
                  <a:cubicBezTo>
                    <a:pt x="27" y="91"/>
                    <a:pt x="30" y="92"/>
                    <a:pt x="31" y="92"/>
                  </a:cubicBezTo>
                  <a:cubicBezTo>
                    <a:pt x="32" y="93"/>
                    <a:pt x="36" y="93"/>
                    <a:pt x="37" y="93"/>
                  </a:cubicBezTo>
                  <a:cubicBezTo>
                    <a:pt x="38" y="92"/>
                    <a:pt x="39" y="89"/>
                    <a:pt x="40" y="87"/>
                  </a:cubicBezTo>
                  <a:cubicBezTo>
                    <a:pt x="40" y="86"/>
                    <a:pt x="40" y="84"/>
                    <a:pt x="40" y="83"/>
                  </a:cubicBezTo>
                  <a:cubicBezTo>
                    <a:pt x="40" y="80"/>
                    <a:pt x="41" y="75"/>
                    <a:pt x="41" y="73"/>
                  </a:cubicBezTo>
                  <a:cubicBezTo>
                    <a:pt x="41" y="72"/>
                    <a:pt x="42" y="70"/>
                    <a:pt x="42" y="69"/>
                  </a:cubicBezTo>
                  <a:cubicBezTo>
                    <a:pt x="43" y="67"/>
                    <a:pt x="42" y="62"/>
                    <a:pt x="42" y="60"/>
                  </a:cubicBezTo>
                  <a:cubicBezTo>
                    <a:pt x="42" y="59"/>
                    <a:pt x="44" y="56"/>
                    <a:pt x="44" y="54"/>
                  </a:cubicBezTo>
                  <a:cubicBezTo>
                    <a:pt x="44" y="52"/>
                    <a:pt x="42" y="49"/>
                    <a:pt x="41" y="47"/>
                  </a:cubicBezTo>
                  <a:cubicBezTo>
                    <a:pt x="40" y="46"/>
                    <a:pt x="38" y="43"/>
                    <a:pt x="37" y="42"/>
                  </a:cubicBezTo>
                  <a:cubicBezTo>
                    <a:pt x="37" y="42"/>
                    <a:pt x="35" y="41"/>
                    <a:pt x="35" y="41"/>
                  </a:cubicBezTo>
                  <a:cubicBezTo>
                    <a:pt x="34" y="40"/>
                    <a:pt x="33" y="39"/>
                    <a:pt x="32" y="38"/>
                  </a:cubicBezTo>
                  <a:cubicBezTo>
                    <a:pt x="31" y="37"/>
                    <a:pt x="30" y="34"/>
                    <a:pt x="30" y="32"/>
                  </a:cubicBezTo>
                  <a:cubicBezTo>
                    <a:pt x="30" y="31"/>
                    <a:pt x="31" y="28"/>
                    <a:pt x="32" y="27"/>
                  </a:cubicBezTo>
                  <a:cubicBezTo>
                    <a:pt x="32" y="26"/>
                    <a:pt x="34" y="22"/>
                    <a:pt x="35" y="21"/>
                  </a:cubicBezTo>
                  <a:cubicBezTo>
                    <a:pt x="36" y="19"/>
                    <a:pt x="37" y="14"/>
                    <a:pt x="38" y="13"/>
                  </a:cubicBezTo>
                  <a:cubicBezTo>
                    <a:pt x="39" y="11"/>
                    <a:pt x="41" y="9"/>
                    <a:pt x="42" y="7"/>
                  </a:cubicBezTo>
                  <a:cubicBezTo>
                    <a:pt x="42" y="6"/>
                    <a:pt x="43" y="4"/>
                    <a:pt x="44" y="4"/>
                  </a:cubicBezTo>
                  <a:cubicBezTo>
                    <a:pt x="44" y="3"/>
                    <a:pt x="45" y="1"/>
                    <a:pt x="46" y="0"/>
                  </a:cubicBezTo>
                  <a:cubicBezTo>
                    <a:pt x="46" y="0"/>
                    <a:pt x="46" y="0"/>
                    <a:pt x="46" y="0"/>
                  </a:cubicBezTo>
                  <a:cubicBezTo>
                    <a:pt x="47" y="1"/>
                    <a:pt x="48" y="4"/>
                    <a:pt x="49" y="5"/>
                  </a:cubicBezTo>
                  <a:cubicBezTo>
                    <a:pt x="50" y="6"/>
                    <a:pt x="55" y="7"/>
                    <a:pt x="57" y="6"/>
                  </a:cubicBezTo>
                  <a:cubicBezTo>
                    <a:pt x="58" y="6"/>
                    <a:pt x="58" y="4"/>
                    <a:pt x="59" y="3"/>
                  </a:cubicBezTo>
                  <a:cubicBezTo>
                    <a:pt x="60" y="2"/>
                    <a:pt x="64" y="2"/>
                    <a:pt x="66" y="2"/>
                  </a:cubicBezTo>
                  <a:cubicBezTo>
                    <a:pt x="68" y="2"/>
                    <a:pt x="73" y="2"/>
                    <a:pt x="75" y="3"/>
                  </a:cubicBezTo>
                  <a:cubicBezTo>
                    <a:pt x="77" y="4"/>
                    <a:pt x="80" y="7"/>
                    <a:pt x="81" y="9"/>
                  </a:cubicBezTo>
                  <a:cubicBezTo>
                    <a:pt x="83" y="10"/>
                    <a:pt x="83" y="14"/>
                    <a:pt x="84" y="16"/>
                  </a:cubicBezTo>
                  <a:cubicBezTo>
                    <a:pt x="85" y="17"/>
                    <a:pt x="86" y="20"/>
                    <a:pt x="88" y="21"/>
                  </a:cubicBezTo>
                  <a:cubicBezTo>
                    <a:pt x="90" y="23"/>
                    <a:pt x="94" y="26"/>
                    <a:pt x="97" y="26"/>
                  </a:cubicBezTo>
                  <a:cubicBezTo>
                    <a:pt x="100" y="27"/>
                    <a:pt x="105" y="25"/>
                    <a:pt x="107" y="25"/>
                  </a:cubicBezTo>
                  <a:cubicBezTo>
                    <a:pt x="111" y="24"/>
                    <a:pt x="118" y="24"/>
                    <a:pt x="121" y="25"/>
                  </a:cubicBezTo>
                  <a:cubicBezTo>
                    <a:pt x="124" y="25"/>
                    <a:pt x="129" y="27"/>
                    <a:pt x="132" y="28"/>
                  </a:cubicBezTo>
                  <a:cubicBezTo>
                    <a:pt x="136" y="29"/>
                    <a:pt x="143" y="31"/>
                    <a:pt x="147" y="31"/>
                  </a:cubicBezTo>
                  <a:cubicBezTo>
                    <a:pt x="151" y="31"/>
                    <a:pt x="159" y="29"/>
                    <a:pt x="163" y="29"/>
                  </a:cubicBezTo>
                  <a:cubicBezTo>
                    <a:pt x="166" y="29"/>
                    <a:pt x="173" y="30"/>
                    <a:pt x="177" y="31"/>
                  </a:cubicBezTo>
                  <a:cubicBezTo>
                    <a:pt x="180" y="32"/>
                    <a:pt x="186" y="36"/>
                    <a:pt x="189" y="36"/>
                  </a:cubicBezTo>
                  <a:cubicBezTo>
                    <a:pt x="193" y="37"/>
                    <a:pt x="201" y="39"/>
                    <a:pt x="205" y="38"/>
                  </a:cubicBezTo>
                  <a:cubicBezTo>
                    <a:pt x="205" y="38"/>
                    <a:pt x="205" y="38"/>
                    <a:pt x="206" y="38"/>
                  </a:cubicBezTo>
                  <a:cubicBezTo>
                    <a:pt x="206" y="39"/>
                    <a:pt x="207" y="40"/>
                    <a:pt x="207" y="41"/>
                  </a:cubicBezTo>
                  <a:cubicBezTo>
                    <a:pt x="208" y="42"/>
                    <a:pt x="210" y="45"/>
                    <a:pt x="211" y="47"/>
                  </a:cubicBezTo>
                  <a:cubicBezTo>
                    <a:pt x="212" y="48"/>
                    <a:pt x="214" y="52"/>
                    <a:pt x="214" y="54"/>
                  </a:cubicBezTo>
                  <a:cubicBezTo>
                    <a:pt x="214" y="57"/>
                    <a:pt x="213" y="62"/>
                    <a:pt x="213" y="65"/>
                  </a:cubicBezTo>
                  <a:cubicBezTo>
                    <a:pt x="213" y="67"/>
                    <a:pt x="213" y="70"/>
                    <a:pt x="212" y="71"/>
                  </a:cubicBezTo>
                  <a:cubicBezTo>
                    <a:pt x="211" y="73"/>
                    <a:pt x="210" y="75"/>
                    <a:pt x="209" y="76"/>
                  </a:cubicBezTo>
                  <a:cubicBezTo>
                    <a:pt x="208" y="77"/>
                    <a:pt x="205" y="79"/>
                    <a:pt x="204" y="81"/>
                  </a:cubicBezTo>
                  <a:cubicBezTo>
                    <a:pt x="204" y="82"/>
                    <a:pt x="203" y="85"/>
                    <a:pt x="202" y="86"/>
                  </a:cubicBezTo>
                  <a:cubicBezTo>
                    <a:pt x="201" y="88"/>
                    <a:pt x="197" y="89"/>
                    <a:pt x="196" y="90"/>
                  </a:cubicBezTo>
                  <a:cubicBezTo>
                    <a:pt x="195" y="91"/>
                    <a:pt x="195" y="95"/>
                    <a:pt x="195" y="96"/>
                  </a:cubicBezTo>
                  <a:cubicBezTo>
                    <a:pt x="195" y="98"/>
                    <a:pt x="195" y="101"/>
                    <a:pt x="196" y="103"/>
                  </a:cubicBezTo>
                  <a:cubicBezTo>
                    <a:pt x="197" y="104"/>
                    <a:pt x="198" y="105"/>
                    <a:pt x="199" y="106"/>
                  </a:cubicBezTo>
                  <a:cubicBezTo>
                    <a:pt x="199" y="107"/>
                    <a:pt x="200" y="110"/>
                    <a:pt x="200" y="111"/>
                  </a:cubicBezTo>
                  <a:cubicBezTo>
                    <a:pt x="201" y="112"/>
                    <a:pt x="202" y="113"/>
                    <a:pt x="202" y="114"/>
                  </a:cubicBezTo>
                  <a:cubicBezTo>
                    <a:pt x="203" y="115"/>
                    <a:pt x="206" y="116"/>
                    <a:pt x="207" y="117"/>
                  </a:cubicBezTo>
                  <a:cubicBezTo>
                    <a:pt x="208" y="118"/>
                    <a:pt x="209" y="121"/>
                    <a:pt x="210" y="122"/>
                  </a:cubicBezTo>
                  <a:cubicBezTo>
                    <a:pt x="212" y="125"/>
                    <a:pt x="217" y="130"/>
                    <a:pt x="219" y="1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6" name="Freeform 103">
              <a:extLst>
                <a:ext uri="{FF2B5EF4-FFF2-40B4-BE49-F238E27FC236}">
                  <a16:creationId xmlns:a16="http://schemas.microsoft.com/office/drawing/2014/main" id="{22DF579D-3960-4D45-A89D-958DFBE368B3}"/>
                </a:ext>
              </a:extLst>
            </p:cNvPr>
            <p:cNvSpPr>
              <a:spLocks/>
            </p:cNvSpPr>
            <p:nvPr/>
          </p:nvSpPr>
          <p:spPr bwMode="auto">
            <a:xfrm>
              <a:off x="6399650" y="6102407"/>
              <a:ext cx="406674" cy="292805"/>
            </a:xfrm>
            <a:custGeom>
              <a:avLst/>
              <a:gdLst/>
              <a:ahLst/>
              <a:cxnLst>
                <a:cxn ang="0">
                  <a:pos x="154" y="6"/>
                </a:cxn>
                <a:cxn ang="0">
                  <a:pos x="148" y="15"/>
                </a:cxn>
                <a:cxn ang="0">
                  <a:pos x="142" y="29"/>
                </a:cxn>
                <a:cxn ang="0">
                  <a:pos x="142" y="40"/>
                </a:cxn>
                <a:cxn ang="0">
                  <a:pos x="147" y="44"/>
                </a:cxn>
                <a:cxn ang="0">
                  <a:pos x="154" y="56"/>
                </a:cxn>
                <a:cxn ang="0">
                  <a:pos x="152" y="71"/>
                </a:cxn>
                <a:cxn ang="0">
                  <a:pos x="150" y="85"/>
                </a:cxn>
                <a:cxn ang="0">
                  <a:pos x="147" y="95"/>
                </a:cxn>
                <a:cxn ang="0">
                  <a:pos x="136" y="92"/>
                </a:cxn>
                <a:cxn ang="0">
                  <a:pos x="131" y="85"/>
                </a:cxn>
                <a:cxn ang="0">
                  <a:pos x="122" y="87"/>
                </a:cxn>
                <a:cxn ang="0">
                  <a:pos x="116" y="94"/>
                </a:cxn>
                <a:cxn ang="0">
                  <a:pos x="112" y="102"/>
                </a:cxn>
                <a:cxn ang="0">
                  <a:pos x="110" y="112"/>
                </a:cxn>
                <a:cxn ang="0">
                  <a:pos x="100" y="108"/>
                </a:cxn>
                <a:cxn ang="0">
                  <a:pos x="82" y="109"/>
                </a:cxn>
                <a:cxn ang="0">
                  <a:pos x="68" y="108"/>
                </a:cxn>
                <a:cxn ang="0">
                  <a:pos x="57" y="95"/>
                </a:cxn>
                <a:cxn ang="0">
                  <a:pos x="41" y="92"/>
                </a:cxn>
                <a:cxn ang="0">
                  <a:pos x="28" y="87"/>
                </a:cxn>
                <a:cxn ang="0">
                  <a:pos x="21" y="82"/>
                </a:cxn>
                <a:cxn ang="0">
                  <a:pos x="10" y="79"/>
                </a:cxn>
                <a:cxn ang="0">
                  <a:pos x="4" y="76"/>
                </a:cxn>
                <a:cxn ang="0">
                  <a:pos x="2" y="67"/>
                </a:cxn>
                <a:cxn ang="0">
                  <a:pos x="1" y="56"/>
                </a:cxn>
                <a:cxn ang="0">
                  <a:pos x="3" y="43"/>
                </a:cxn>
                <a:cxn ang="0">
                  <a:pos x="4" y="34"/>
                </a:cxn>
                <a:cxn ang="0">
                  <a:pos x="2" y="27"/>
                </a:cxn>
                <a:cxn ang="0">
                  <a:pos x="2" y="25"/>
                </a:cxn>
                <a:cxn ang="0">
                  <a:pos x="49" y="21"/>
                </a:cxn>
                <a:cxn ang="0">
                  <a:pos x="84" y="12"/>
                </a:cxn>
                <a:cxn ang="0">
                  <a:pos x="88" y="3"/>
                </a:cxn>
                <a:cxn ang="0">
                  <a:pos x="111" y="1"/>
                </a:cxn>
                <a:cxn ang="0">
                  <a:pos x="130" y="7"/>
                </a:cxn>
                <a:cxn ang="0">
                  <a:pos x="150" y="2"/>
                </a:cxn>
              </a:cxnLst>
              <a:rect l="0" t="0" r="r" b="b"/>
              <a:pathLst>
                <a:path w="156" h="112">
                  <a:moveTo>
                    <a:pt x="156" y="2"/>
                  </a:moveTo>
                  <a:cubicBezTo>
                    <a:pt x="155" y="3"/>
                    <a:pt x="154" y="5"/>
                    <a:pt x="154" y="6"/>
                  </a:cubicBezTo>
                  <a:cubicBezTo>
                    <a:pt x="153" y="6"/>
                    <a:pt x="152" y="8"/>
                    <a:pt x="152" y="9"/>
                  </a:cubicBezTo>
                  <a:cubicBezTo>
                    <a:pt x="151" y="11"/>
                    <a:pt x="149" y="13"/>
                    <a:pt x="148" y="15"/>
                  </a:cubicBezTo>
                  <a:cubicBezTo>
                    <a:pt x="147" y="16"/>
                    <a:pt x="146" y="21"/>
                    <a:pt x="145" y="23"/>
                  </a:cubicBezTo>
                  <a:cubicBezTo>
                    <a:pt x="144" y="24"/>
                    <a:pt x="142" y="28"/>
                    <a:pt x="142" y="29"/>
                  </a:cubicBezTo>
                  <a:cubicBezTo>
                    <a:pt x="141" y="30"/>
                    <a:pt x="140" y="33"/>
                    <a:pt x="140" y="34"/>
                  </a:cubicBezTo>
                  <a:cubicBezTo>
                    <a:pt x="140" y="36"/>
                    <a:pt x="141" y="39"/>
                    <a:pt x="142" y="40"/>
                  </a:cubicBezTo>
                  <a:cubicBezTo>
                    <a:pt x="143" y="41"/>
                    <a:pt x="144" y="42"/>
                    <a:pt x="145" y="43"/>
                  </a:cubicBezTo>
                  <a:cubicBezTo>
                    <a:pt x="145" y="43"/>
                    <a:pt x="147" y="44"/>
                    <a:pt x="147" y="44"/>
                  </a:cubicBezTo>
                  <a:cubicBezTo>
                    <a:pt x="148" y="45"/>
                    <a:pt x="150" y="48"/>
                    <a:pt x="151" y="49"/>
                  </a:cubicBezTo>
                  <a:cubicBezTo>
                    <a:pt x="152" y="51"/>
                    <a:pt x="154" y="54"/>
                    <a:pt x="154" y="56"/>
                  </a:cubicBezTo>
                  <a:cubicBezTo>
                    <a:pt x="154" y="58"/>
                    <a:pt x="152" y="61"/>
                    <a:pt x="152" y="62"/>
                  </a:cubicBezTo>
                  <a:cubicBezTo>
                    <a:pt x="152" y="64"/>
                    <a:pt x="153" y="69"/>
                    <a:pt x="152" y="71"/>
                  </a:cubicBezTo>
                  <a:cubicBezTo>
                    <a:pt x="152" y="72"/>
                    <a:pt x="151" y="74"/>
                    <a:pt x="151" y="75"/>
                  </a:cubicBezTo>
                  <a:cubicBezTo>
                    <a:pt x="151" y="77"/>
                    <a:pt x="150" y="82"/>
                    <a:pt x="150" y="85"/>
                  </a:cubicBezTo>
                  <a:cubicBezTo>
                    <a:pt x="150" y="86"/>
                    <a:pt x="150" y="88"/>
                    <a:pt x="150" y="89"/>
                  </a:cubicBezTo>
                  <a:cubicBezTo>
                    <a:pt x="149" y="91"/>
                    <a:pt x="148" y="94"/>
                    <a:pt x="147" y="95"/>
                  </a:cubicBezTo>
                  <a:cubicBezTo>
                    <a:pt x="146" y="95"/>
                    <a:pt x="142" y="95"/>
                    <a:pt x="141" y="94"/>
                  </a:cubicBezTo>
                  <a:cubicBezTo>
                    <a:pt x="140" y="94"/>
                    <a:pt x="137" y="93"/>
                    <a:pt x="136" y="92"/>
                  </a:cubicBezTo>
                  <a:cubicBezTo>
                    <a:pt x="135" y="91"/>
                    <a:pt x="135" y="89"/>
                    <a:pt x="134" y="89"/>
                  </a:cubicBezTo>
                  <a:cubicBezTo>
                    <a:pt x="134" y="88"/>
                    <a:pt x="132" y="86"/>
                    <a:pt x="131" y="85"/>
                  </a:cubicBezTo>
                  <a:cubicBezTo>
                    <a:pt x="130" y="85"/>
                    <a:pt x="127" y="84"/>
                    <a:pt x="126" y="85"/>
                  </a:cubicBezTo>
                  <a:cubicBezTo>
                    <a:pt x="125" y="85"/>
                    <a:pt x="123" y="86"/>
                    <a:pt x="122" y="87"/>
                  </a:cubicBezTo>
                  <a:cubicBezTo>
                    <a:pt x="121" y="88"/>
                    <a:pt x="121" y="89"/>
                    <a:pt x="120" y="90"/>
                  </a:cubicBezTo>
                  <a:cubicBezTo>
                    <a:pt x="119" y="91"/>
                    <a:pt x="117" y="93"/>
                    <a:pt x="116" y="94"/>
                  </a:cubicBezTo>
                  <a:cubicBezTo>
                    <a:pt x="115" y="95"/>
                    <a:pt x="113" y="95"/>
                    <a:pt x="113" y="96"/>
                  </a:cubicBezTo>
                  <a:cubicBezTo>
                    <a:pt x="112" y="97"/>
                    <a:pt x="113" y="101"/>
                    <a:pt x="112" y="102"/>
                  </a:cubicBezTo>
                  <a:cubicBezTo>
                    <a:pt x="112" y="104"/>
                    <a:pt x="111" y="107"/>
                    <a:pt x="110" y="108"/>
                  </a:cubicBezTo>
                  <a:cubicBezTo>
                    <a:pt x="110" y="109"/>
                    <a:pt x="110" y="111"/>
                    <a:pt x="110" y="112"/>
                  </a:cubicBezTo>
                  <a:cubicBezTo>
                    <a:pt x="109" y="112"/>
                    <a:pt x="107" y="111"/>
                    <a:pt x="107" y="111"/>
                  </a:cubicBezTo>
                  <a:cubicBezTo>
                    <a:pt x="105" y="110"/>
                    <a:pt x="102" y="109"/>
                    <a:pt x="100" y="108"/>
                  </a:cubicBezTo>
                  <a:cubicBezTo>
                    <a:pt x="98" y="108"/>
                    <a:pt x="93" y="108"/>
                    <a:pt x="91" y="108"/>
                  </a:cubicBezTo>
                  <a:cubicBezTo>
                    <a:pt x="89" y="108"/>
                    <a:pt x="84" y="109"/>
                    <a:pt x="82" y="109"/>
                  </a:cubicBezTo>
                  <a:cubicBezTo>
                    <a:pt x="79" y="110"/>
                    <a:pt x="74" y="110"/>
                    <a:pt x="72" y="109"/>
                  </a:cubicBezTo>
                  <a:cubicBezTo>
                    <a:pt x="71" y="109"/>
                    <a:pt x="69" y="108"/>
                    <a:pt x="68" y="108"/>
                  </a:cubicBezTo>
                  <a:cubicBezTo>
                    <a:pt x="66" y="106"/>
                    <a:pt x="60" y="105"/>
                    <a:pt x="59" y="103"/>
                  </a:cubicBezTo>
                  <a:cubicBezTo>
                    <a:pt x="57" y="101"/>
                    <a:pt x="58" y="96"/>
                    <a:pt x="57" y="95"/>
                  </a:cubicBezTo>
                  <a:cubicBezTo>
                    <a:pt x="55" y="93"/>
                    <a:pt x="51" y="90"/>
                    <a:pt x="49" y="90"/>
                  </a:cubicBezTo>
                  <a:cubicBezTo>
                    <a:pt x="47" y="90"/>
                    <a:pt x="43" y="92"/>
                    <a:pt x="41" y="92"/>
                  </a:cubicBezTo>
                  <a:cubicBezTo>
                    <a:pt x="39" y="92"/>
                    <a:pt x="35" y="92"/>
                    <a:pt x="34" y="91"/>
                  </a:cubicBezTo>
                  <a:cubicBezTo>
                    <a:pt x="32" y="91"/>
                    <a:pt x="29" y="88"/>
                    <a:pt x="28" y="87"/>
                  </a:cubicBezTo>
                  <a:cubicBezTo>
                    <a:pt x="27" y="86"/>
                    <a:pt x="24" y="86"/>
                    <a:pt x="23" y="86"/>
                  </a:cubicBezTo>
                  <a:cubicBezTo>
                    <a:pt x="22" y="85"/>
                    <a:pt x="21" y="83"/>
                    <a:pt x="21" y="82"/>
                  </a:cubicBezTo>
                  <a:cubicBezTo>
                    <a:pt x="20" y="81"/>
                    <a:pt x="19" y="80"/>
                    <a:pt x="18" y="79"/>
                  </a:cubicBezTo>
                  <a:cubicBezTo>
                    <a:pt x="16" y="78"/>
                    <a:pt x="12" y="79"/>
                    <a:pt x="10" y="79"/>
                  </a:cubicBezTo>
                  <a:cubicBezTo>
                    <a:pt x="9" y="79"/>
                    <a:pt x="7" y="79"/>
                    <a:pt x="5" y="80"/>
                  </a:cubicBezTo>
                  <a:cubicBezTo>
                    <a:pt x="5" y="78"/>
                    <a:pt x="4" y="77"/>
                    <a:pt x="4" y="76"/>
                  </a:cubicBezTo>
                  <a:cubicBezTo>
                    <a:pt x="4" y="75"/>
                    <a:pt x="4" y="73"/>
                    <a:pt x="4" y="72"/>
                  </a:cubicBezTo>
                  <a:cubicBezTo>
                    <a:pt x="4" y="70"/>
                    <a:pt x="3" y="68"/>
                    <a:pt x="2" y="67"/>
                  </a:cubicBezTo>
                  <a:cubicBezTo>
                    <a:pt x="2" y="66"/>
                    <a:pt x="1" y="64"/>
                    <a:pt x="1" y="63"/>
                  </a:cubicBezTo>
                  <a:cubicBezTo>
                    <a:pt x="0" y="61"/>
                    <a:pt x="1" y="58"/>
                    <a:pt x="1" y="56"/>
                  </a:cubicBezTo>
                  <a:cubicBezTo>
                    <a:pt x="1" y="55"/>
                    <a:pt x="1" y="51"/>
                    <a:pt x="1" y="49"/>
                  </a:cubicBezTo>
                  <a:cubicBezTo>
                    <a:pt x="1" y="48"/>
                    <a:pt x="2" y="45"/>
                    <a:pt x="3" y="43"/>
                  </a:cubicBezTo>
                  <a:cubicBezTo>
                    <a:pt x="3" y="42"/>
                    <a:pt x="4" y="40"/>
                    <a:pt x="4" y="39"/>
                  </a:cubicBezTo>
                  <a:cubicBezTo>
                    <a:pt x="5" y="38"/>
                    <a:pt x="5" y="35"/>
                    <a:pt x="4" y="34"/>
                  </a:cubicBezTo>
                  <a:cubicBezTo>
                    <a:pt x="4" y="33"/>
                    <a:pt x="3" y="32"/>
                    <a:pt x="3" y="31"/>
                  </a:cubicBezTo>
                  <a:cubicBezTo>
                    <a:pt x="2" y="30"/>
                    <a:pt x="2" y="28"/>
                    <a:pt x="2" y="27"/>
                  </a:cubicBezTo>
                  <a:cubicBezTo>
                    <a:pt x="2" y="27"/>
                    <a:pt x="2" y="26"/>
                    <a:pt x="2" y="25"/>
                  </a:cubicBezTo>
                  <a:cubicBezTo>
                    <a:pt x="2" y="25"/>
                    <a:pt x="2" y="25"/>
                    <a:pt x="2" y="25"/>
                  </a:cubicBezTo>
                  <a:cubicBezTo>
                    <a:pt x="8" y="25"/>
                    <a:pt x="22" y="24"/>
                    <a:pt x="28" y="24"/>
                  </a:cubicBezTo>
                  <a:cubicBezTo>
                    <a:pt x="34" y="23"/>
                    <a:pt x="44" y="22"/>
                    <a:pt x="49" y="21"/>
                  </a:cubicBezTo>
                  <a:cubicBezTo>
                    <a:pt x="54" y="20"/>
                    <a:pt x="64" y="17"/>
                    <a:pt x="69" y="16"/>
                  </a:cubicBezTo>
                  <a:cubicBezTo>
                    <a:pt x="73" y="15"/>
                    <a:pt x="81" y="15"/>
                    <a:pt x="84" y="12"/>
                  </a:cubicBezTo>
                  <a:cubicBezTo>
                    <a:pt x="85" y="12"/>
                    <a:pt x="86" y="9"/>
                    <a:pt x="87" y="8"/>
                  </a:cubicBezTo>
                  <a:cubicBezTo>
                    <a:pt x="87" y="7"/>
                    <a:pt x="87" y="4"/>
                    <a:pt x="88" y="3"/>
                  </a:cubicBezTo>
                  <a:cubicBezTo>
                    <a:pt x="90" y="2"/>
                    <a:pt x="95" y="1"/>
                    <a:pt x="98" y="1"/>
                  </a:cubicBezTo>
                  <a:cubicBezTo>
                    <a:pt x="101" y="0"/>
                    <a:pt x="108" y="1"/>
                    <a:pt x="111" y="1"/>
                  </a:cubicBezTo>
                  <a:cubicBezTo>
                    <a:pt x="113" y="2"/>
                    <a:pt x="118" y="4"/>
                    <a:pt x="120" y="4"/>
                  </a:cubicBezTo>
                  <a:cubicBezTo>
                    <a:pt x="123" y="5"/>
                    <a:pt x="128" y="7"/>
                    <a:pt x="130" y="7"/>
                  </a:cubicBezTo>
                  <a:cubicBezTo>
                    <a:pt x="133" y="7"/>
                    <a:pt x="139" y="8"/>
                    <a:pt x="142" y="7"/>
                  </a:cubicBezTo>
                  <a:cubicBezTo>
                    <a:pt x="144" y="6"/>
                    <a:pt x="148" y="3"/>
                    <a:pt x="150" y="2"/>
                  </a:cubicBezTo>
                  <a:cubicBezTo>
                    <a:pt x="151" y="2"/>
                    <a:pt x="154" y="2"/>
                    <a:pt x="156"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7" name="Freeform 104">
              <a:extLst>
                <a:ext uri="{FF2B5EF4-FFF2-40B4-BE49-F238E27FC236}">
                  <a16:creationId xmlns:a16="http://schemas.microsoft.com/office/drawing/2014/main" id="{024814FF-FF16-4ED7-AF30-AC3AE5CCA4B6}"/>
                </a:ext>
              </a:extLst>
            </p:cNvPr>
            <p:cNvSpPr>
              <a:spLocks/>
            </p:cNvSpPr>
            <p:nvPr/>
          </p:nvSpPr>
          <p:spPr bwMode="auto">
            <a:xfrm>
              <a:off x="6277647" y="3724722"/>
              <a:ext cx="21689" cy="18979"/>
            </a:xfrm>
            <a:custGeom>
              <a:avLst/>
              <a:gdLst/>
              <a:ahLst/>
              <a:cxnLst>
                <a:cxn ang="0">
                  <a:pos x="8" y="3"/>
                </a:cxn>
                <a:cxn ang="0">
                  <a:pos x="6" y="7"/>
                </a:cxn>
                <a:cxn ang="0">
                  <a:pos x="3" y="7"/>
                </a:cxn>
                <a:cxn ang="0">
                  <a:pos x="0" y="5"/>
                </a:cxn>
                <a:cxn ang="0">
                  <a:pos x="1" y="2"/>
                </a:cxn>
                <a:cxn ang="0">
                  <a:pos x="3" y="2"/>
                </a:cxn>
                <a:cxn ang="0">
                  <a:pos x="5" y="1"/>
                </a:cxn>
                <a:cxn ang="0">
                  <a:pos x="6" y="1"/>
                </a:cxn>
                <a:cxn ang="0">
                  <a:pos x="8" y="3"/>
                </a:cxn>
              </a:cxnLst>
              <a:rect l="0" t="0" r="r" b="b"/>
              <a:pathLst>
                <a:path w="8" h="7">
                  <a:moveTo>
                    <a:pt x="8" y="3"/>
                  </a:moveTo>
                  <a:cubicBezTo>
                    <a:pt x="8" y="4"/>
                    <a:pt x="7" y="6"/>
                    <a:pt x="6" y="7"/>
                  </a:cubicBezTo>
                  <a:cubicBezTo>
                    <a:pt x="5" y="7"/>
                    <a:pt x="4" y="7"/>
                    <a:pt x="3" y="7"/>
                  </a:cubicBezTo>
                  <a:cubicBezTo>
                    <a:pt x="2" y="7"/>
                    <a:pt x="1" y="5"/>
                    <a:pt x="0" y="5"/>
                  </a:cubicBezTo>
                  <a:cubicBezTo>
                    <a:pt x="0" y="4"/>
                    <a:pt x="1" y="2"/>
                    <a:pt x="1" y="2"/>
                  </a:cubicBezTo>
                  <a:cubicBezTo>
                    <a:pt x="2" y="2"/>
                    <a:pt x="3" y="2"/>
                    <a:pt x="3" y="2"/>
                  </a:cubicBezTo>
                  <a:cubicBezTo>
                    <a:pt x="4" y="2"/>
                    <a:pt x="4" y="1"/>
                    <a:pt x="5" y="1"/>
                  </a:cubicBezTo>
                  <a:cubicBezTo>
                    <a:pt x="5" y="0"/>
                    <a:pt x="6" y="1"/>
                    <a:pt x="6" y="1"/>
                  </a:cubicBezTo>
                  <a:cubicBezTo>
                    <a:pt x="6" y="2"/>
                    <a:pt x="8" y="3"/>
                    <a:pt x="8"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8" name="Freeform 105">
              <a:extLst>
                <a:ext uri="{FF2B5EF4-FFF2-40B4-BE49-F238E27FC236}">
                  <a16:creationId xmlns:a16="http://schemas.microsoft.com/office/drawing/2014/main" id="{6EE3AC17-1296-4063-AD5F-6F3B8D9A0796}"/>
                </a:ext>
              </a:extLst>
            </p:cNvPr>
            <p:cNvSpPr>
              <a:spLocks/>
            </p:cNvSpPr>
            <p:nvPr/>
          </p:nvSpPr>
          <p:spPr bwMode="auto">
            <a:xfrm>
              <a:off x="6334582" y="3868412"/>
              <a:ext cx="43379" cy="40668"/>
            </a:xfrm>
            <a:custGeom>
              <a:avLst/>
              <a:gdLst/>
              <a:ahLst/>
              <a:cxnLst>
                <a:cxn ang="0">
                  <a:pos x="16" y="6"/>
                </a:cxn>
                <a:cxn ang="0">
                  <a:pos x="17" y="13"/>
                </a:cxn>
                <a:cxn ang="0">
                  <a:pos x="13" y="15"/>
                </a:cxn>
                <a:cxn ang="0">
                  <a:pos x="7" y="15"/>
                </a:cxn>
                <a:cxn ang="0">
                  <a:pos x="4" y="13"/>
                </a:cxn>
                <a:cxn ang="0">
                  <a:pos x="2" y="13"/>
                </a:cxn>
                <a:cxn ang="0">
                  <a:pos x="0" y="10"/>
                </a:cxn>
                <a:cxn ang="0">
                  <a:pos x="3" y="7"/>
                </a:cxn>
                <a:cxn ang="0">
                  <a:pos x="6" y="2"/>
                </a:cxn>
                <a:cxn ang="0">
                  <a:pos x="9" y="0"/>
                </a:cxn>
                <a:cxn ang="0">
                  <a:pos x="12" y="0"/>
                </a:cxn>
                <a:cxn ang="0">
                  <a:pos x="15" y="3"/>
                </a:cxn>
                <a:cxn ang="0">
                  <a:pos x="16" y="6"/>
                </a:cxn>
              </a:cxnLst>
              <a:rect l="0" t="0" r="r" b="b"/>
              <a:pathLst>
                <a:path w="17" h="15">
                  <a:moveTo>
                    <a:pt x="16" y="6"/>
                  </a:moveTo>
                  <a:cubicBezTo>
                    <a:pt x="16" y="8"/>
                    <a:pt x="17" y="12"/>
                    <a:pt x="17" y="13"/>
                  </a:cubicBezTo>
                  <a:cubicBezTo>
                    <a:pt x="16" y="14"/>
                    <a:pt x="14" y="15"/>
                    <a:pt x="13" y="15"/>
                  </a:cubicBezTo>
                  <a:cubicBezTo>
                    <a:pt x="11" y="15"/>
                    <a:pt x="8" y="15"/>
                    <a:pt x="7" y="15"/>
                  </a:cubicBezTo>
                  <a:cubicBezTo>
                    <a:pt x="6" y="14"/>
                    <a:pt x="5" y="13"/>
                    <a:pt x="4" y="13"/>
                  </a:cubicBezTo>
                  <a:cubicBezTo>
                    <a:pt x="4" y="13"/>
                    <a:pt x="2" y="13"/>
                    <a:pt x="2" y="13"/>
                  </a:cubicBezTo>
                  <a:cubicBezTo>
                    <a:pt x="1" y="12"/>
                    <a:pt x="0" y="11"/>
                    <a:pt x="0" y="10"/>
                  </a:cubicBezTo>
                  <a:cubicBezTo>
                    <a:pt x="0" y="9"/>
                    <a:pt x="2" y="8"/>
                    <a:pt x="3" y="7"/>
                  </a:cubicBezTo>
                  <a:cubicBezTo>
                    <a:pt x="3" y="6"/>
                    <a:pt x="5" y="3"/>
                    <a:pt x="6" y="2"/>
                  </a:cubicBezTo>
                  <a:cubicBezTo>
                    <a:pt x="6" y="2"/>
                    <a:pt x="8" y="0"/>
                    <a:pt x="9" y="0"/>
                  </a:cubicBezTo>
                  <a:cubicBezTo>
                    <a:pt x="10" y="0"/>
                    <a:pt x="11" y="0"/>
                    <a:pt x="12" y="0"/>
                  </a:cubicBezTo>
                  <a:cubicBezTo>
                    <a:pt x="13" y="0"/>
                    <a:pt x="14" y="2"/>
                    <a:pt x="15" y="3"/>
                  </a:cubicBezTo>
                  <a:cubicBezTo>
                    <a:pt x="15" y="4"/>
                    <a:pt x="16" y="6"/>
                    <a:pt x="1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9" name="Freeform 106">
              <a:extLst>
                <a:ext uri="{FF2B5EF4-FFF2-40B4-BE49-F238E27FC236}">
                  <a16:creationId xmlns:a16="http://schemas.microsoft.com/office/drawing/2014/main" id="{ED578848-0F3C-4937-8B12-592D1B9288B4}"/>
                </a:ext>
              </a:extLst>
            </p:cNvPr>
            <p:cNvSpPr>
              <a:spLocks/>
            </p:cNvSpPr>
            <p:nvPr/>
          </p:nvSpPr>
          <p:spPr bwMode="auto">
            <a:xfrm>
              <a:off x="6472850" y="3046932"/>
              <a:ext cx="176226" cy="195203"/>
            </a:xfrm>
            <a:custGeom>
              <a:avLst/>
              <a:gdLst/>
              <a:ahLst/>
              <a:cxnLst>
                <a:cxn ang="0">
                  <a:pos x="62" y="66"/>
                </a:cxn>
                <a:cxn ang="0">
                  <a:pos x="66" y="61"/>
                </a:cxn>
                <a:cxn ang="0">
                  <a:pos x="63" y="52"/>
                </a:cxn>
                <a:cxn ang="0">
                  <a:pos x="52" y="41"/>
                </a:cxn>
                <a:cxn ang="0">
                  <a:pos x="41" y="37"/>
                </a:cxn>
                <a:cxn ang="0">
                  <a:pos x="36" y="32"/>
                </a:cxn>
                <a:cxn ang="0">
                  <a:pos x="35" y="24"/>
                </a:cxn>
                <a:cxn ang="0">
                  <a:pos x="35" y="18"/>
                </a:cxn>
                <a:cxn ang="0">
                  <a:pos x="33" y="15"/>
                </a:cxn>
                <a:cxn ang="0">
                  <a:pos x="26" y="10"/>
                </a:cxn>
                <a:cxn ang="0">
                  <a:pos x="18" y="6"/>
                </a:cxn>
                <a:cxn ang="0">
                  <a:pos x="14" y="1"/>
                </a:cxn>
                <a:cxn ang="0">
                  <a:pos x="8" y="1"/>
                </a:cxn>
                <a:cxn ang="0">
                  <a:pos x="4" y="5"/>
                </a:cxn>
                <a:cxn ang="0">
                  <a:pos x="4" y="8"/>
                </a:cxn>
                <a:cxn ang="0">
                  <a:pos x="6" y="11"/>
                </a:cxn>
                <a:cxn ang="0">
                  <a:pos x="10" y="13"/>
                </a:cxn>
                <a:cxn ang="0">
                  <a:pos x="10" y="17"/>
                </a:cxn>
                <a:cxn ang="0">
                  <a:pos x="7" y="21"/>
                </a:cxn>
                <a:cxn ang="0">
                  <a:pos x="2" y="24"/>
                </a:cxn>
                <a:cxn ang="0">
                  <a:pos x="0" y="28"/>
                </a:cxn>
                <a:cxn ang="0">
                  <a:pos x="1" y="33"/>
                </a:cxn>
                <a:cxn ang="0">
                  <a:pos x="5" y="34"/>
                </a:cxn>
                <a:cxn ang="0">
                  <a:pos x="10" y="34"/>
                </a:cxn>
                <a:cxn ang="0">
                  <a:pos x="13" y="37"/>
                </a:cxn>
                <a:cxn ang="0">
                  <a:pos x="15" y="42"/>
                </a:cxn>
                <a:cxn ang="0">
                  <a:pos x="21" y="42"/>
                </a:cxn>
                <a:cxn ang="0">
                  <a:pos x="28" y="41"/>
                </a:cxn>
                <a:cxn ang="0">
                  <a:pos x="32" y="43"/>
                </a:cxn>
                <a:cxn ang="0">
                  <a:pos x="34" y="49"/>
                </a:cxn>
                <a:cxn ang="0">
                  <a:pos x="32" y="54"/>
                </a:cxn>
                <a:cxn ang="0">
                  <a:pos x="27" y="57"/>
                </a:cxn>
                <a:cxn ang="0">
                  <a:pos x="26" y="59"/>
                </a:cxn>
                <a:cxn ang="0">
                  <a:pos x="27" y="63"/>
                </a:cxn>
                <a:cxn ang="0">
                  <a:pos x="29" y="66"/>
                </a:cxn>
                <a:cxn ang="0">
                  <a:pos x="35" y="68"/>
                </a:cxn>
                <a:cxn ang="0">
                  <a:pos x="36" y="64"/>
                </a:cxn>
                <a:cxn ang="0">
                  <a:pos x="40" y="61"/>
                </a:cxn>
                <a:cxn ang="0">
                  <a:pos x="45" y="61"/>
                </a:cxn>
                <a:cxn ang="0">
                  <a:pos x="47" y="63"/>
                </a:cxn>
                <a:cxn ang="0">
                  <a:pos x="49" y="65"/>
                </a:cxn>
                <a:cxn ang="0">
                  <a:pos x="47" y="67"/>
                </a:cxn>
                <a:cxn ang="0">
                  <a:pos x="43" y="69"/>
                </a:cxn>
                <a:cxn ang="0">
                  <a:pos x="42" y="71"/>
                </a:cxn>
                <a:cxn ang="0">
                  <a:pos x="44" y="74"/>
                </a:cxn>
                <a:cxn ang="0">
                  <a:pos x="51" y="74"/>
                </a:cxn>
                <a:cxn ang="0">
                  <a:pos x="55" y="70"/>
                </a:cxn>
                <a:cxn ang="0">
                  <a:pos x="59" y="68"/>
                </a:cxn>
                <a:cxn ang="0">
                  <a:pos x="62" y="66"/>
                </a:cxn>
              </a:cxnLst>
              <a:rect l="0" t="0" r="r" b="b"/>
              <a:pathLst>
                <a:path w="67" h="75">
                  <a:moveTo>
                    <a:pt x="62" y="66"/>
                  </a:moveTo>
                  <a:cubicBezTo>
                    <a:pt x="63" y="65"/>
                    <a:pt x="66" y="63"/>
                    <a:pt x="66" y="61"/>
                  </a:cubicBezTo>
                  <a:cubicBezTo>
                    <a:pt x="67" y="59"/>
                    <a:pt x="64" y="54"/>
                    <a:pt x="63" y="52"/>
                  </a:cubicBezTo>
                  <a:cubicBezTo>
                    <a:pt x="61" y="49"/>
                    <a:pt x="55" y="43"/>
                    <a:pt x="52" y="41"/>
                  </a:cubicBezTo>
                  <a:cubicBezTo>
                    <a:pt x="49" y="39"/>
                    <a:pt x="44" y="39"/>
                    <a:pt x="41" y="37"/>
                  </a:cubicBezTo>
                  <a:cubicBezTo>
                    <a:pt x="40" y="36"/>
                    <a:pt x="37" y="34"/>
                    <a:pt x="36" y="32"/>
                  </a:cubicBezTo>
                  <a:cubicBezTo>
                    <a:pt x="35" y="30"/>
                    <a:pt x="35" y="26"/>
                    <a:pt x="35" y="24"/>
                  </a:cubicBezTo>
                  <a:cubicBezTo>
                    <a:pt x="35" y="22"/>
                    <a:pt x="36" y="19"/>
                    <a:pt x="35" y="18"/>
                  </a:cubicBezTo>
                  <a:cubicBezTo>
                    <a:pt x="35" y="17"/>
                    <a:pt x="34" y="15"/>
                    <a:pt x="33" y="15"/>
                  </a:cubicBezTo>
                  <a:cubicBezTo>
                    <a:pt x="32" y="13"/>
                    <a:pt x="28" y="11"/>
                    <a:pt x="26" y="10"/>
                  </a:cubicBezTo>
                  <a:cubicBezTo>
                    <a:pt x="24" y="9"/>
                    <a:pt x="20" y="8"/>
                    <a:pt x="18" y="6"/>
                  </a:cubicBezTo>
                  <a:cubicBezTo>
                    <a:pt x="17" y="5"/>
                    <a:pt x="16" y="1"/>
                    <a:pt x="14" y="1"/>
                  </a:cubicBezTo>
                  <a:cubicBezTo>
                    <a:pt x="13" y="0"/>
                    <a:pt x="9" y="0"/>
                    <a:pt x="8" y="1"/>
                  </a:cubicBezTo>
                  <a:cubicBezTo>
                    <a:pt x="7" y="1"/>
                    <a:pt x="5" y="3"/>
                    <a:pt x="4" y="5"/>
                  </a:cubicBezTo>
                  <a:cubicBezTo>
                    <a:pt x="4" y="5"/>
                    <a:pt x="3" y="7"/>
                    <a:pt x="4" y="8"/>
                  </a:cubicBezTo>
                  <a:cubicBezTo>
                    <a:pt x="4" y="9"/>
                    <a:pt x="5" y="11"/>
                    <a:pt x="6" y="11"/>
                  </a:cubicBezTo>
                  <a:cubicBezTo>
                    <a:pt x="7" y="12"/>
                    <a:pt x="10" y="12"/>
                    <a:pt x="10" y="13"/>
                  </a:cubicBezTo>
                  <a:cubicBezTo>
                    <a:pt x="11" y="14"/>
                    <a:pt x="10" y="16"/>
                    <a:pt x="10" y="17"/>
                  </a:cubicBezTo>
                  <a:cubicBezTo>
                    <a:pt x="9" y="18"/>
                    <a:pt x="8" y="20"/>
                    <a:pt x="7" y="21"/>
                  </a:cubicBezTo>
                  <a:cubicBezTo>
                    <a:pt x="6" y="22"/>
                    <a:pt x="3" y="23"/>
                    <a:pt x="2" y="24"/>
                  </a:cubicBezTo>
                  <a:cubicBezTo>
                    <a:pt x="1" y="25"/>
                    <a:pt x="0" y="27"/>
                    <a:pt x="0" y="28"/>
                  </a:cubicBezTo>
                  <a:cubicBezTo>
                    <a:pt x="0" y="30"/>
                    <a:pt x="0" y="32"/>
                    <a:pt x="1" y="33"/>
                  </a:cubicBezTo>
                  <a:cubicBezTo>
                    <a:pt x="2" y="34"/>
                    <a:pt x="4" y="34"/>
                    <a:pt x="5" y="34"/>
                  </a:cubicBezTo>
                  <a:cubicBezTo>
                    <a:pt x="6" y="35"/>
                    <a:pt x="9" y="34"/>
                    <a:pt x="10" y="34"/>
                  </a:cubicBezTo>
                  <a:cubicBezTo>
                    <a:pt x="11" y="34"/>
                    <a:pt x="12" y="36"/>
                    <a:pt x="13" y="37"/>
                  </a:cubicBezTo>
                  <a:cubicBezTo>
                    <a:pt x="14" y="38"/>
                    <a:pt x="14" y="41"/>
                    <a:pt x="15" y="42"/>
                  </a:cubicBezTo>
                  <a:cubicBezTo>
                    <a:pt x="16" y="42"/>
                    <a:pt x="20" y="42"/>
                    <a:pt x="21" y="42"/>
                  </a:cubicBezTo>
                  <a:cubicBezTo>
                    <a:pt x="23" y="42"/>
                    <a:pt x="26" y="41"/>
                    <a:pt x="28" y="41"/>
                  </a:cubicBezTo>
                  <a:cubicBezTo>
                    <a:pt x="29" y="41"/>
                    <a:pt x="31" y="42"/>
                    <a:pt x="32" y="43"/>
                  </a:cubicBezTo>
                  <a:cubicBezTo>
                    <a:pt x="33" y="44"/>
                    <a:pt x="35" y="48"/>
                    <a:pt x="34" y="49"/>
                  </a:cubicBezTo>
                  <a:cubicBezTo>
                    <a:pt x="34" y="51"/>
                    <a:pt x="33" y="53"/>
                    <a:pt x="32" y="54"/>
                  </a:cubicBezTo>
                  <a:cubicBezTo>
                    <a:pt x="31" y="55"/>
                    <a:pt x="28" y="56"/>
                    <a:pt x="27" y="57"/>
                  </a:cubicBezTo>
                  <a:cubicBezTo>
                    <a:pt x="27" y="57"/>
                    <a:pt x="26" y="59"/>
                    <a:pt x="26" y="59"/>
                  </a:cubicBezTo>
                  <a:cubicBezTo>
                    <a:pt x="26" y="60"/>
                    <a:pt x="27" y="62"/>
                    <a:pt x="27" y="63"/>
                  </a:cubicBezTo>
                  <a:cubicBezTo>
                    <a:pt x="27" y="64"/>
                    <a:pt x="28" y="66"/>
                    <a:pt x="29" y="66"/>
                  </a:cubicBezTo>
                  <a:cubicBezTo>
                    <a:pt x="30" y="67"/>
                    <a:pt x="33" y="68"/>
                    <a:pt x="35" y="68"/>
                  </a:cubicBezTo>
                  <a:cubicBezTo>
                    <a:pt x="36" y="67"/>
                    <a:pt x="36" y="65"/>
                    <a:pt x="36" y="64"/>
                  </a:cubicBezTo>
                  <a:cubicBezTo>
                    <a:pt x="37" y="63"/>
                    <a:pt x="39" y="61"/>
                    <a:pt x="40" y="61"/>
                  </a:cubicBezTo>
                  <a:cubicBezTo>
                    <a:pt x="41" y="60"/>
                    <a:pt x="44" y="60"/>
                    <a:pt x="45" y="61"/>
                  </a:cubicBezTo>
                  <a:cubicBezTo>
                    <a:pt x="46" y="61"/>
                    <a:pt x="47" y="62"/>
                    <a:pt x="47" y="63"/>
                  </a:cubicBezTo>
                  <a:cubicBezTo>
                    <a:pt x="48" y="63"/>
                    <a:pt x="49" y="64"/>
                    <a:pt x="49" y="65"/>
                  </a:cubicBezTo>
                  <a:cubicBezTo>
                    <a:pt x="49" y="65"/>
                    <a:pt x="48" y="66"/>
                    <a:pt x="47" y="67"/>
                  </a:cubicBezTo>
                  <a:cubicBezTo>
                    <a:pt x="46" y="68"/>
                    <a:pt x="43" y="68"/>
                    <a:pt x="43" y="69"/>
                  </a:cubicBezTo>
                  <a:cubicBezTo>
                    <a:pt x="42" y="69"/>
                    <a:pt x="42" y="71"/>
                    <a:pt x="42" y="71"/>
                  </a:cubicBezTo>
                  <a:cubicBezTo>
                    <a:pt x="42" y="72"/>
                    <a:pt x="44" y="73"/>
                    <a:pt x="44" y="74"/>
                  </a:cubicBezTo>
                  <a:cubicBezTo>
                    <a:pt x="46" y="74"/>
                    <a:pt x="50" y="75"/>
                    <a:pt x="51" y="74"/>
                  </a:cubicBezTo>
                  <a:cubicBezTo>
                    <a:pt x="53" y="74"/>
                    <a:pt x="54" y="71"/>
                    <a:pt x="55" y="70"/>
                  </a:cubicBezTo>
                  <a:cubicBezTo>
                    <a:pt x="56" y="69"/>
                    <a:pt x="58" y="69"/>
                    <a:pt x="59" y="68"/>
                  </a:cubicBezTo>
                  <a:cubicBezTo>
                    <a:pt x="60" y="68"/>
                    <a:pt x="62" y="67"/>
                    <a:pt x="62" y="6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0" name="Freeform 107">
              <a:extLst>
                <a:ext uri="{FF2B5EF4-FFF2-40B4-BE49-F238E27FC236}">
                  <a16:creationId xmlns:a16="http://schemas.microsoft.com/office/drawing/2014/main" id="{A9ED2CE9-59E7-4C43-97B5-4425007C6E26}"/>
                </a:ext>
              </a:extLst>
            </p:cNvPr>
            <p:cNvSpPr>
              <a:spLocks/>
            </p:cNvSpPr>
            <p:nvPr/>
          </p:nvSpPr>
          <p:spPr bwMode="auto">
            <a:xfrm>
              <a:off x="5388387" y="2987287"/>
              <a:ext cx="1192910" cy="940773"/>
            </a:xfrm>
            <a:custGeom>
              <a:avLst/>
              <a:gdLst/>
              <a:ahLst/>
              <a:cxnLst>
                <a:cxn ang="0">
                  <a:pos x="451" y="342"/>
                </a:cxn>
                <a:cxn ang="0">
                  <a:pos x="426" y="360"/>
                </a:cxn>
                <a:cxn ang="0">
                  <a:pos x="414" y="341"/>
                </a:cxn>
                <a:cxn ang="0">
                  <a:pos x="404" y="351"/>
                </a:cxn>
                <a:cxn ang="0">
                  <a:pos x="386" y="338"/>
                </a:cxn>
                <a:cxn ang="0">
                  <a:pos x="357" y="307"/>
                </a:cxn>
                <a:cxn ang="0">
                  <a:pos x="359" y="290"/>
                </a:cxn>
                <a:cxn ang="0">
                  <a:pos x="349" y="271"/>
                </a:cxn>
                <a:cxn ang="0">
                  <a:pos x="337" y="274"/>
                </a:cxn>
                <a:cxn ang="0">
                  <a:pos x="342" y="259"/>
                </a:cxn>
                <a:cxn ang="0">
                  <a:pos x="333" y="259"/>
                </a:cxn>
                <a:cxn ang="0">
                  <a:pos x="329" y="243"/>
                </a:cxn>
                <a:cxn ang="0">
                  <a:pos x="313" y="236"/>
                </a:cxn>
                <a:cxn ang="0">
                  <a:pos x="315" y="218"/>
                </a:cxn>
                <a:cxn ang="0">
                  <a:pos x="279" y="221"/>
                </a:cxn>
                <a:cxn ang="0">
                  <a:pos x="255" y="212"/>
                </a:cxn>
                <a:cxn ang="0">
                  <a:pos x="228" y="212"/>
                </a:cxn>
                <a:cxn ang="0">
                  <a:pos x="209" y="209"/>
                </a:cxn>
                <a:cxn ang="0">
                  <a:pos x="202" y="204"/>
                </a:cxn>
                <a:cxn ang="0">
                  <a:pos x="204" y="187"/>
                </a:cxn>
                <a:cxn ang="0">
                  <a:pos x="204" y="165"/>
                </a:cxn>
                <a:cxn ang="0">
                  <a:pos x="177" y="153"/>
                </a:cxn>
                <a:cxn ang="0">
                  <a:pos x="162" y="128"/>
                </a:cxn>
                <a:cxn ang="0">
                  <a:pos x="128" y="98"/>
                </a:cxn>
                <a:cxn ang="0">
                  <a:pos x="99" y="76"/>
                </a:cxn>
                <a:cxn ang="0">
                  <a:pos x="71" y="62"/>
                </a:cxn>
                <a:cxn ang="0">
                  <a:pos x="51" y="57"/>
                </a:cxn>
                <a:cxn ang="0">
                  <a:pos x="36" y="49"/>
                </a:cxn>
                <a:cxn ang="0">
                  <a:pos x="39" y="61"/>
                </a:cxn>
                <a:cxn ang="0">
                  <a:pos x="17" y="67"/>
                </a:cxn>
                <a:cxn ang="0">
                  <a:pos x="8" y="57"/>
                </a:cxn>
                <a:cxn ang="0">
                  <a:pos x="52" y="41"/>
                </a:cxn>
                <a:cxn ang="0">
                  <a:pos x="69" y="17"/>
                </a:cxn>
                <a:cxn ang="0">
                  <a:pos x="97" y="12"/>
                </a:cxn>
                <a:cxn ang="0">
                  <a:pos x="114" y="0"/>
                </a:cxn>
                <a:cxn ang="0">
                  <a:pos x="139" y="17"/>
                </a:cxn>
                <a:cxn ang="0">
                  <a:pos x="156" y="52"/>
                </a:cxn>
                <a:cxn ang="0">
                  <a:pos x="176" y="76"/>
                </a:cxn>
                <a:cxn ang="0">
                  <a:pos x="224" y="93"/>
                </a:cxn>
                <a:cxn ang="0">
                  <a:pos x="250" y="117"/>
                </a:cxn>
                <a:cxn ang="0">
                  <a:pos x="292" y="126"/>
                </a:cxn>
                <a:cxn ang="0">
                  <a:pos x="311" y="120"/>
                </a:cxn>
                <a:cxn ang="0">
                  <a:pos x="326" y="123"/>
                </a:cxn>
                <a:cxn ang="0">
                  <a:pos x="339" y="130"/>
                </a:cxn>
                <a:cxn ang="0">
                  <a:pos x="346" y="159"/>
                </a:cxn>
                <a:cxn ang="0">
                  <a:pos x="357" y="175"/>
                </a:cxn>
                <a:cxn ang="0">
                  <a:pos x="354" y="216"/>
                </a:cxn>
                <a:cxn ang="0">
                  <a:pos x="368" y="258"/>
                </a:cxn>
                <a:cxn ang="0">
                  <a:pos x="392" y="289"/>
                </a:cxn>
                <a:cxn ang="0">
                  <a:pos x="424" y="297"/>
                </a:cxn>
                <a:cxn ang="0">
                  <a:pos x="444" y="298"/>
                </a:cxn>
                <a:cxn ang="0">
                  <a:pos x="454" y="295"/>
                </a:cxn>
                <a:cxn ang="0">
                  <a:pos x="455" y="313"/>
                </a:cxn>
              </a:cxnLst>
              <a:rect l="0" t="0" r="r" b="b"/>
              <a:pathLst>
                <a:path w="457" h="361">
                  <a:moveTo>
                    <a:pt x="457" y="317"/>
                  </a:moveTo>
                  <a:cubicBezTo>
                    <a:pt x="457" y="319"/>
                    <a:pt x="457" y="324"/>
                    <a:pt x="456" y="327"/>
                  </a:cubicBezTo>
                  <a:cubicBezTo>
                    <a:pt x="456" y="328"/>
                    <a:pt x="452" y="330"/>
                    <a:pt x="452" y="332"/>
                  </a:cubicBezTo>
                  <a:cubicBezTo>
                    <a:pt x="451" y="334"/>
                    <a:pt x="452" y="340"/>
                    <a:pt x="451" y="342"/>
                  </a:cubicBezTo>
                  <a:cubicBezTo>
                    <a:pt x="450" y="344"/>
                    <a:pt x="446" y="347"/>
                    <a:pt x="445" y="348"/>
                  </a:cubicBezTo>
                  <a:cubicBezTo>
                    <a:pt x="443" y="351"/>
                    <a:pt x="439" y="356"/>
                    <a:pt x="437" y="358"/>
                  </a:cubicBezTo>
                  <a:cubicBezTo>
                    <a:pt x="436" y="359"/>
                    <a:pt x="433" y="360"/>
                    <a:pt x="431" y="361"/>
                  </a:cubicBezTo>
                  <a:cubicBezTo>
                    <a:pt x="430" y="361"/>
                    <a:pt x="427" y="360"/>
                    <a:pt x="426" y="360"/>
                  </a:cubicBezTo>
                  <a:cubicBezTo>
                    <a:pt x="425" y="359"/>
                    <a:pt x="424" y="356"/>
                    <a:pt x="423" y="354"/>
                  </a:cubicBezTo>
                  <a:cubicBezTo>
                    <a:pt x="423" y="353"/>
                    <a:pt x="423" y="350"/>
                    <a:pt x="423" y="349"/>
                  </a:cubicBezTo>
                  <a:cubicBezTo>
                    <a:pt x="422" y="347"/>
                    <a:pt x="421" y="345"/>
                    <a:pt x="420" y="344"/>
                  </a:cubicBezTo>
                  <a:cubicBezTo>
                    <a:pt x="419" y="343"/>
                    <a:pt x="416" y="342"/>
                    <a:pt x="414" y="341"/>
                  </a:cubicBezTo>
                  <a:cubicBezTo>
                    <a:pt x="413" y="341"/>
                    <a:pt x="409" y="341"/>
                    <a:pt x="407" y="342"/>
                  </a:cubicBezTo>
                  <a:cubicBezTo>
                    <a:pt x="406" y="342"/>
                    <a:pt x="405" y="343"/>
                    <a:pt x="405" y="344"/>
                  </a:cubicBezTo>
                  <a:cubicBezTo>
                    <a:pt x="404" y="345"/>
                    <a:pt x="406" y="347"/>
                    <a:pt x="406" y="348"/>
                  </a:cubicBezTo>
                  <a:cubicBezTo>
                    <a:pt x="406" y="349"/>
                    <a:pt x="404" y="350"/>
                    <a:pt x="404" y="351"/>
                  </a:cubicBezTo>
                  <a:cubicBezTo>
                    <a:pt x="403" y="352"/>
                    <a:pt x="401" y="353"/>
                    <a:pt x="400" y="354"/>
                  </a:cubicBezTo>
                  <a:cubicBezTo>
                    <a:pt x="399" y="354"/>
                    <a:pt x="396" y="354"/>
                    <a:pt x="395" y="353"/>
                  </a:cubicBezTo>
                  <a:cubicBezTo>
                    <a:pt x="393" y="352"/>
                    <a:pt x="390" y="348"/>
                    <a:pt x="389" y="346"/>
                  </a:cubicBezTo>
                  <a:cubicBezTo>
                    <a:pt x="388" y="344"/>
                    <a:pt x="386" y="341"/>
                    <a:pt x="386" y="338"/>
                  </a:cubicBezTo>
                  <a:cubicBezTo>
                    <a:pt x="385" y="336"/>
                    <a:pt x="386" y="330"/>
                    <a:pt x="385" y="327"/>
                  </a:cubicBezTo>
                  <a:cubicBezTo>
                    <a:pt x="384" y="326"/>
                    <a:pt x="383" y="322"/>
                    <a:pt x="381" y="321"/>
                  </a:cubicBezTo>
                  <a:cubicBezTo>
                    <a:pt x="379" y="318"/>
                    <a:pt x="372" y="317"/>
                    <a:pt x="368" y="315"/>
                  </a:cubicBezTo>
                  <a:cubicBezTo>
                    <a:pt x="365" y="313"/>
                    <a:pt x="359" y="310"/>
                    <a:pt x="357" y="307"/>
                  </a:cubicBezTo>
                  <a:cubicBezTo>
                    <a:pt x="356" y="305"/>
                    <a:pt x="355" y="302"/>
                    <a:pt x="354" y="300"/>
                  </a:cubicBezTo>
                  <a:cubicBezTo>
                    <a:pt x="354" y="299"/>
                    <a:pt x="354" y="296"/>
                    <a:pt x="354" y="295"/>
                  </a:cubicBezTo>
                  <a:cubicBezTo>
                    <a:pt x="355" y="294"/>
                    <a:pt x="356" y="293"/>
                    <a:pt x="357" y="292"/>
                  </a:cubicBezTo>
                  <a:cubicBezTo>
                    <a:pt x="357" y="292"/>
                    <a:pt x="359" y="291"/>
                    <a:pt x="359" y="290"/>
                  </a:cubicBezTo>
                  <a:cubicBezTo>
                    <a:pt x="359" y="289"/>
                    <a:pt x="360" y="287"/>
                    <a:pt x="359" y="287"/>
                  </a:cubicBezTo>
                  <a:cubicBezTo>
                    <a:pt x="359" y="285"/>
                    <a:pt x="354" y="283"/>
                    <a:pt x="353" y="281"/>
                  </a:cubicBezTo>
                  <a:cubicBezTo>
                    <a:pt x="352" y="280"/>
                    <a:pt x="351" y="278"/>
                    <a:pt x="351" y="276"/>
                  </a:cubicBezTo>
                  <a:cubicBezTo>
                    <a:pt x="350" y="275"/>
                    <a:pt x="350" y="272"/>
                    <a:pt x="349" y="271"/>
                  </a:cubicBezTo>
                  <a:cubicBezTo>
                    <a:pt x="349" y="270"/>
                    <a:pt x="346" y="269"/>
                    <a:pt x="345" y="269"/>
                  </a:cubicBezTo>
                  <a:cubicBezTo>
                    <a:pt x="344" y="269"/>
                    <a:pt x="342" y="269"/>
                    <a:pt x="341" y="270"/>
                  </a:cubicBezTo>
                  <a:cubicBezTo>
                    <a:pt x="341" y="271"/>
                    <a:pt x="342" y="273"/>
                    <a:pt x="341" y="274"/>
                  </a:cubicBezTo>
                  <a:cubicBezTo>
                    <a:pt x="340" y="275"/>
                    <a:pt x="337" y="274"/>
                    <a:pt x="337" y="274"/>
                  </a:cubicBezTo>
                  <a:cubicBezTo>
                    <a:pt x="336" y="273"/>
                    <a:pt x="336" y="271"/>
                    <a:pt x="336" y="270"/>
                  </a:cubicBezTo>
                  <a:cubicBezTo>
                    <a:pt x="336" y="269"/>
                    <a:pt x="337" y="267"/>
                    <a:pt x="338" y="266"/>
                  </a:cubicBezTo>
                  <a:cubicBezTo>
                    <a:pt x="338" y="266"/>
                    <a:pt x="339" y="265"/>
                    <a:pt x="340" y="265"/>
                  </a:cubicBezTo>
                  <a:cubicBezTo>
                    <a:pt x="341" y="263"/>
                    <a:pt x="342" y="260"/>
                    <a:pt x="342" y="259"/>
                  </a:cubicBezTo>
                  <a:cubicBezTo>
                    <a:pt x="343" y="258"/>
                    <a:pt x="343" y="255"/>
                    <a:pt x="342" y="254"/>
                  </a:cubicBezTo>
                  <a:cubicBezTo>
                    <a:pt x="342" y="253"/>
                    <a:pt x="340" y="253"/>
                    <a:pt x="340" y="253"/>
                  </a:cubicBezTo>
                  <a:cubicBezTo>
                    <a:pt x="338" y="253"/>
                    <a:pt x="337" y="256"/>
                    <a:pt x="336" y="256"/>
                  </a:cubicBezTo>
                  <a:cubicBezTo>
                    <a:pt x="336" y="257"/>
                    <a:pt x="334" y="259"/>
                    <a:pt x="333" y="259"/>
                  </a:cubicBezTo>
                  <a:cubicBezTo>
                    <a:pt x="332" y="259"/>
                    <a:pt x="330" y="258"/>
                    <a:pt x="329" y="257"/>
                  </a:cubicBezTo>
                  <a:cubicBezTo>
                    <a:pt x="328" y="256"/>
                    <a:pt x="328" y="254"/>
                    <a:pt x="328" y="253"/>
                  </a:cubicBezTo>
                  <a:cubicBezTo>
                    <a:pt x="328" y="252"/>
                    <a:pt x="329" y="250"/>
                    <a:pt x="329" y="249"/>
                  </a:cubicBezTo>
                  <a:cubicBezTo>
                    <a:pt x="329" y="247"/>
                    <a:pt x="330" y="244"/>
                    <a:pt x="329" y="243"/>
                  </a:cubicBezTo>
                  <a:cubicBezTo>
                    <a:pt x="329" y="242"/>
                    <a:pt x="327" y="239"/>
                    <a:pt x="326" y="239"/>
                  </a:cubicBezTo>
                  <a:cubicBezTo>
                    <a:pt x="325" y="238"/>
                    <a:pt x="323" y="238"/>
                    <a:pt x="322" y="238"/>
                  </a:cubicBezTo>
                  <a:cubicBezTo>
                    <a:pt x="321" y="238"/>
                    <a:pt x="318" y="238"/>
                    <a:pt x="317" y="238"/>
                  </a:cubicBezTo>
                  <a:cubicBezTo>
                    <a:pt x="316" y="238"/>
                    <a:pt x="314" y="237"/>
                    <a:pt x="313" y="236"/>
                  </a:cubicBezTo>
                  <a:cubicBezTo>
                    <a:pt x="313" y="235"/>
                    <a:pt x="314" y="233"/>
                    <a:pt x="314" y="232"/>
                  </a:cubicBezTo>
                  <a:cubicBezTo>
                    <a:pt x="315" y="232"/>
                    <a:pt x="317" y="231"/>
                    <a:pt x="317" y="230"/>
                  </a:cubicBezTo>
                  <a:cubicBezTo>
                    <a:pt x="318" y="229"/>
                    <a:pt x="317" y="225"/>
                    <a:pt x="317" y="224"/>
                  </a:cubicBezTo>
                  <a:cubicBezTo>
                    <a:pt x="317" y="222"/>
                    <a:pt x="317" y="219"/>
                    <a:pt x="315" y="218"/>
                  </a:cubicBezTo>
                  <a:cubicBezTo>
                    <a:pt x="313" y="216"/>
                    <a:pt x="307" y="217"/>
                    <a:pt x="304" y="217"/>
                  </a:cubicBezTo>
                  <a:cubicBezTo>
                    <a:pt x="302" y="217"/>
                    <a:pt x="297" y="217"/>
                    <a:pt x="294" y="217"/>
                  </a:cubicBezTo>
                  <a:cubicBezTo>
                    <a:pt x="292" y="217"/>
                    <a:pt x="288" y="218"/>
                    <a:pt x="286" y="219"/>
                  </a:cubicBezTo>
                  <a:cubicBezTo>
                    <a:pt x="284" y="219"/>
                    <a:pt x="281" y="221"/>
                    <a:pt x="279" y="221"/>
                  </a:cubicBezTo>
                  <a:cubicBezTo>
                    <a:pt x="277" y="221"/>
                    <a:pt x="272" y="221"/>
                    <a:pt x="271" y="220"/>
                  </a:cubicBezTo>
                  <a:cubicBezTo>
                    <a:pt x="269" y="219"/>
                    <a:pt x="267" y="216"/>
                    <a:pt x="266" y="215"/>
                  </a:cubicBezTo>
                  <a:cubicBezTo>
                    <a:pt x="265" y="214"/>
                    <a:pt x="264" y="212"/>
                    <a:pt x="263" y="212"/>
                  </a:cubicBezTo>
                  <a:cubicBezTo>
                    <a:pt x="261" y="211"/>
                    <a:pt x="257" y="211"/>
                    <a:pt x="255" y="212"/>
                  </a:cubicBezTo>
                  <a:cubicBezTo>
                    <a:pt x="253" y="213"/>
                    <a:pt x="251" y="216"/>
                    <a:pt x="250" y="216"/>
                  </a:cubicBezTo>
                  <a:cubicBezTo>
                    <a:pt x="248" y="217"/>
                    <a:pt x="243" y="215"/>
                    <a:pt x="241" y="215"/>
                  </a:cubicBezTo>
                  <a:cubicBezTo>
                    <a:pt x="239" y="215"/>
                    <a:pt x="235" y="215"/>
                    <a:pt x="233" y="214"/>
                  </a:cubicBezTo>
                  <a:cubicBezTo>
                    <a:pt x="232" y="214"/>
                    <a:pt x="229" y="213"/>
                    <a:pt x="228" y="212"/>
                  </a:cubicBezTo>
                  <a:cubicBezTo>
                    <a:pt x="227" y="211"/>
                    <a:pt x="226" y="208"/>
                    <a:pt x="225" y="208"/>
                  </a:cubicBezTo>
                  <a:cubicBezTo>
                    <a:pt x="223" y="207"/>
                    <a:pt x="219" y="207"/>
                    <a:pt x="217" y="208"/>
                  </a:cubicBezTo>
                  <a:cubicBezTo>
                    <a:pt x="217" y="208"/>
                    <a:pt x="216" y="210"/>
                    <a:pt x="215" y="211"/>
                  </a:cubicBezTo>
                  <a:cubicBezTo>
                    <a:pt x="214" y="211"/>
                    <a:pt x="210" y="210"/>
                    <a:pt x="209" y="209"/>
                  </a:cubicBezTo>
                  <a:cubicBezTo>
                    <a:pt x="208" y="208"/>
                    <a:pt x="208" y="206"/>
                    <a:pt x="207" y="206"/>
                  </a:cubicBezTo>
                  <a:cubicBezTo>
                    <a:pt x="206" y="206"/>
                    <a:pt x="204" y="207"/>
                    <a:pt x="204" y="207"/>
                  </a:cubicBezTo>
                  <a:cubicBezTo>
                    <a:pt x="204" y="207"/>
                    <a:pt x="204" y="207"/>
                    <a:pt x="204" y="207"/>
                  </a:cubicBezTo>
                  <a:cubicBezTo>
                    <a:pt x="203" y="206"/>
                    <a:pt x="202" y="205"/>
                    <a:pt x="202" y="204"/>
                  </a:cubicBezTo>
                  <a:cubicBezTo>
                    <a:pt x="201" y="203"/>
                    <a:pt x="202" y="198"/>
                    <a:pt x="201" y="197"/>
                  </a:cubicBezTo>
                  <a:cubicBezTo>
                    <a:pt x="201" y="195"/>
                    <a:pt x="200" y="193"/>
                    <a:pt x="200" y="192"/>
                  </a:cubicBezTo>
                  <a:cubicBezTo>
                    <a:pt x="199" y="191"/>
                    <a:pt x="199" y="189"/>
                    <a:pt x="199" y="188"/>
                  </a:cubicBezTo>
                  <a:cubicBezTo>
                    <a:pt x="201" y="188"/>
                    <a:pt x="203" y="187"/>
                    <a:pt x="204" y="187"/>
                  </a:cubicBezTo>
                  <a:cubicBezTo>
                    <a:pt x="205" y="187"/>
                    <a:pt x="206" y="185"/>
                    <a:pt x="207" y="184"/>
                  </a:cubicBezTo>
                  <a:cubicBezTo>
                    <a:pt x="208" y="182"/>
                    <a:pt x="209" y="178"/>
                    <a:pt x="208" y="175"/>
                  </a:cubicBezTo>
                  <a:cubicBezTo>
                    <a:pt x="208" y="174"/>
                    <a:pt x="206" y="171"/>
                    <a:pt x="206" y="170"/>
                  </a:cubicBezTo>
                  <a:cubicBezTo>
                    <a:pt x="205" y="169"/>
                    <a:pt x="205" y="166"/>
                    <a:pt x="204" y="165"/>
                  </a:cubicBezTo>
                  <a:cubicBezTo>
                    <a:pt x="203" y="163"/>
                    <a:pt x="198" y="162"/>
                    <a:pt x="196" y="161"/>
                  </a:cubicBezTo>
                  <a:cubicBezTo>
                    <a:pt x="194" y="160"/>
                    <a:pt x="192" y="158"/>
                    <a:pt x="190" y="157"/>
                  </a:cubicBezTo>
                  <a:cubicBezTo>
                    <a:pt x="189" y="156"/>
                    <a:pt x="187" y="155"/>
                    <a:pt x="185" y="154"/>
                  </a:cubicBezTo>
                  <a:cubicBezTo>
                    <a:pt x="183" y="154"/>
                    <a:pt x="179" y="154"/>
                    <a:pt x="177" y="153"/>
                  </a:cubicBezTo>
                  <a:cubicBezTo>
                    <a:pt x="176" y="153"/>
                    <a:pt x="174" y="151"/>
                    <a:pt x="174" y="150"/>
                  </a:cubicBezTo>
                  <a:cubicBezTo>
                    <a:pt x="173" y="149"/>
                    <a:pt x="172" y="145"/>
                    <a:pt x="172" y="143"/>
                  </a:cubicBezTo>
                  <a:cubicBezTo>
                    <a:pt x="171" y="141"/>
                    <a:pt x="171" y="137"/>
                    <a:pt x="169" y="135"/>
                  </a:cubicBezTo>
                  <a:cubicBezTo>
                    <a:pt x="168" y="133"/>
                    <a:pt x="164" y="130"/>
                    <a:pt x="162" y="128"/>
                  </a:cubicBezTo>
                  <a:cubicBezTo>
                    <a:pt x="158" y="125"/>
                    <a:pt x="151" y="121"/>
                    <a:pt x="148" y="118"/>
                  </a:cubicBezTo>
                  <a:cubicBezTo>
                    <a:pt x="146" y="117"/>
                    <a:pt x="144" y="114"/>
                    <a:pt x="143" y="113"/>
                  </a:cubicBezTo>
                  <a:cubicBezTo>
                    <a:pt x="141" y="111"/>
                    <a:pt x="137" y="109"/>
                    <a:pt x="136" y="107"/>
                  </a:cubicBezTo>
                  <a:cubicBezTo>
                    <a:pt x="133" y="105"/>
                    <a:pt x="130" y="100"/>
                    <a:pt x="128" y="98"/>
                  </a:cubicBezTo>
                  <a:cubicBezTo>
                    <a:pt x="126" y="96"/>
                    <a:pt x="123" y="92"/>
                    <a:pt x="121" y="91"/>
                  </a:cubicBezTo>
                  <a:cubicBezTo>
                    <a:pt x="119" y="89"/>
                    <a:pt x="116" y="86"/>
                    <a:pt x="115" y="85"/>
                  </a:cubicBezTo>
                  <a:cubicBezTo>
                    <a:pt x="112" y="84"/>
                    <a:pt x="107" y="84"/>
                    <a:pt x="105" y="83"/>
                  </a:cubicBezTo>
                  <a:cubicBezTo>
                    <a:pt x="103" y="82"/>
                    <a:pt x="101" y="78"/>
                    <a:pt x="99" y="76"/>
                  </a:cubicBezTo>
                  <a:cubicBezTo>
                    <a:pt x="97" y="73"/>
                    <a:pt x="94" y="69"/>
                    <a:pt x="92" y="67"/>
                  </a:cubicBezTo>
                  <a:cubicBezTo>
                    <a:pt x="90" y="65"/>
                    <a:pt x="86" y="61"/>
                    <a:pt x="84" y="61"/>
                  </a:cubicBezTo>
                  <a:cubicBezTo>
                    <a:pt x="82" y="60"/>
                    <a:pt x="79" y="60"/>
                    <a:pt x="77" y="60"/>
                  </a:cubicBezTo>
                  <a:cubicBezTo>
                    <a:pt x="75" y="61"/>
                    <a:pt x="72" y="62"/>
                    <a:pt x="71" y="62"/>
                  </a:cubicBezTo>
                  <a:cubicBezTo>
                    <a:pt x="69" y="62"/>
                    <a:pt x="66" y="63"/>
                    <a:pt x="64" y="64"/>
                  </a:cubicBezTo>
                  <a:cubicBezTo>
                    <a:pt x="63" y="64"/>
                    <a:pt x="60" y="64"/>
                    <a:pt x="59" y="63"/>
                  </a:cubicBezTo>
                  <a:cubicBezTo>
                    <a:pt x="58" y="63"/>
                    <a:pt x="55" y="61"/>
                    <a:pt x="54" y="60"/>
                  </a:cubicBezTo>
                  <a:cubicBezTo>
                    <a:pt x="53" y="60"/>
                    <a:pt x="51" y="58"/>
                    <a:pt x="51" y="57"/>
                  </a:cubicBezTo>
                  <a:cubicBezTo>
                    <a:pt x="50" y="56"/>
                    <a:pt x="50" y="53"/>
                    <a:pt x="49" y="52"/>
                  </a:cubicBezTo>
                  <a:cubicBezTo>
                    <a:pt x="48" y="51"/>
                    <a:pt x="47" y="49"/>
                    <a:pt x="46" y="49"/>
                  </a:cubicBezTo>
                  <a:cubicBezTo>
                    <a:pt x="45" y="48"/>
                    <a:pt x="43" y="48"/>
                    <a:pt x="41" y="48"/>
                  </a:cubicBezTo>
                  <a:cubicBezTo>
                    <a:pt x="40" y="48"/>
                    <a:pt x="37" y="49"/>
                    <a:pt x="36" y="49"/>
                  </a:cubicBezTo>
                  <a:cubicBezTo>
                    <a:pt x="35" y="50"/>
                    <a:pt x="34" y="52"/>
                    <a:pt x="34" y="54"/>
                  </a:cubicBezTo>
                  <a:cubicBezTo>
                    <a:pt x="33" y="55"/>
                    <a:pt x="33" y="57"/>
                    <a:pt x="34" y="58"/>
                  </a:cubicBezTo>
                  <a:cubicBezTo>
                    <a:pt x="35" y="59"/>
                    <a:pt x="38" y="57"/>
                    <a:pt x="39" y="58"/>
                  </a:cubicBezTo>
                  <a:cubicBezTo>
                    <a:pt x="39" y="58"/>
                    <a:pt x="39" y="60"/>
                    <a:pt x="39" y="61"/>
                  </a:cubicBezTo>
                  <a:cubicBezTo>
                    <a:pt x="39" y="61"/>
                    <a:pt x="38" y="62"/>
                    <a:pt x="38" y="63"/>
                  </a:cubicBezTo>
                  <a:cubicBezTo>
                    <a:pt x="37" y="64"/>
                    <a:pt x="35" y="65"/>
                    <a:pt x="34" y="65"/>
                  </a:cubicBezTo>
                  <a:cubicBezTo>
                    <a:pt x="32" y="66"/>
                    <a:pt x="28" y="65"/>
                    <a:pt x="26" y="66"/>
                  </a:cubicBezTo>
                  <a:cubicBezTo>
                    <a:pt x="24" y="66"/>
                    <a:pt x="19" y="67"/>
                    <a:pt x="17" y="67"/>
                  </a:cubicBezTo>
                  <a:cubicBezTo>
                    <a:pt x="14" y="67"/>
                    <a:pt x="9" y="66"/>
                    <a:pt x="6" y="66"/>
                  </a:cubicBezTo>
                  <a:cubicBezTo>
                    <a:pt x="4" y="66"/>
                    <a:pt x="1" y="67"/>
                    <a:pt x="0" y="66"/>
                  </a:cubicBezTo>
                  <a:cubicBezTo>
                    <a:pt x="0" y="65"/>
                    <a:pt x="0" y="63"/>
                    <a:pt x="0" y="62"/>
                  </a:cubicBezTo>
                  <a:cubicBezTo>
                    <a:pt x="1" y="60"/>
                    <a:pt x="6" y="59"/>
                    <a:pt x="8" y="57"/>
                  </a:cubicBezTo>
                  <a:cubicBezTo>
                    <a:pt x="11" y="55"/>
                    <a:pt x="18" y="51"/>
                    <a:pt x="22" y="49"/>
                  </a:cubicBezTo>
                  <a:cubicBezTo>
                    <a:pt x="24" y="48"/>
                    <a:pt x="30" y="46"/>
                    <a:pt x="33" y="45"/>
                  </a:cubicBezTo>
                  <a:cubicBezTo>
                    <a:pt x="35" y="44"/>
                    <a:pt x="40" y="44"/>
                    <a:pt x="42" y="43"/>
                  </a:cubicBezTo>
                  <a:cubicBezTo>
                    <a:pt x="45" y="43"/>
                    <a:pt x="49" y="42"/>
                    <a:pt x="52" y="41"/>
                  </a:cubicBezTo>
                  <a:cubicBezTo>
                    <a:pt x="53" y="41"/>
                    <a:pt x="56" y="40"/>
                    <a:pt x="57" y="39"/>
                  </a:cubicBezTo>
                  <a:cubicBezTo>
                    <a:pt x="59" y="37"/>
                    <a:pt x="62" y="33"/>
                    <a:pt x="63" y="32"/>
                  </a:cubicBezTo>
                  <a:cubicBezTo>
                    <a:pt x="64" y="30"/>
                    <a:pt x="68" y="26"/>
                    <a:pt x="68" y="23"/>
                  </a:cubicBezTo>
                  <a:cubicBezTo>
                    <a:pt x="69" y="22"/>
                    <a:pt x="69" y="18"/>
                    <a:pt x="69" y="17"/>
                  </a:cubicBezTo>
                  <a:cubicBezTo>
                    <a:pt x="70" y="16"/>
                    <a:pt x="70" y="14"/>
                    <a:pt x="71" y="13"/>
                  </a:cubicBezTo>
                  <a:cubicBezTo>
                    <a:pt x="72" y="12"/>
                    <a:pt x="76" y="13"/>
                    <a:pt x="77" y="13"/>
                  </a:cubicBezTo>
                  <a:cubicBezTo>
                    <a:pt x="80" y="12"/>
                    <a:pt x="85" y="13"/>
                    <a:pt x="87" y="13"/>
                  </a:cubicBezTo>
                  <a:cubicBezTo>
                    <a:pt x="90" y="13"/>
                    <a:pt x="94" y="13"/>
                    <a:pt x="97" y="12"/>
                  </a:cubicBezTo>
                  <a:cubicBezTo>
                    <a:pt x="97" y="12"/>
                    <a:pt x="98" y="11"/>
                    <a:pt x="99" y="11"/>
                  </a:cubicBezTo>
                  <a:cubicBezTo>
                    <a:pt x="100" y="10"/>
                    <a:pt x="101" y="8"/>
                    <a:pt x="102" y="7"/>
                  </a:cubicBezTo>
                  <a:cubicBezTo>
                    <a:pt x="104" y="6"/>
                    <a:pt x="106" y="3"/>
                    <a:pt x="107" y="3"/>
                  </a:cubicBezTo>
                  <a:cubicBezTo>
                    <a:pt x="109" y="2"/>
                    <a:pt x="112" y="1"/>
                    <a:pt x="114" y="0"/>
                  </a:cubicBezTo>
                  <a:cubicBezTo>
                    <a:pt x="115" y="0"/>
                    <a:pt x="119" y="0"/>
                    <a:pt x="120" y="1"/>
                  </a:cubicBezTo>
                  <a:cubicBezTo>
                    <a:pt x="123" y="2"/>
                    <a:pt x="127" y="6"/>
                    <a:pt x="130" y="7"/>
                  </a:cubicBezTo>
                  <a:cubicBezTo>
                    <a:pt x="131" y="9"/>
                    <a:pt x="134" y="11"/>
                    <a:pt x="136" y="12"/>
                  </a:cubicBezTo>
                  <a:cubicBezTo>
                    <a:pt x="137" y="13"/>
                    <a:pt x="138" y="16"/>
                    <a:pt x="139" y="17"/>
                  </a:cubicBezTo>
                  <a:cubicBezTo>
                    <a:pt x="140" y="19"/>
                    <a:pt x="142" y="23"/>
                    <a:pt x="144" y="25"/>
                  </a:cubicBezTo>
                  <a:cubicBezTo>
                    <a:pt x="145" y="26"/>
                    <a:pt x="148" y="29"/>
                    <a:pt x="150" y="31"/>
                  </a:cubicBezTo>
                  <a:cubicBezTo>
                    <a:pt x="152" y="32"/>
                    <a:pt x="155" y="36"/>
                    <a:pt x="156" y="38"/>
                  </a:cubicBezTo>
                  <a:cubicBezTo>
                    <a:pt x="157" y="42"/>
                    <a:pt x="156" y="49"/>
                    <a:pt x="156" y="52"/>
                  </a:cubicBezTo>
                  <a:cubicBezTo>
                    <a:pt x="156" y="54"/>
                    <a:pt x="156" y="59"/>
                    <a:pt x="157" y="62"/>
                  </a:cubicBezTo>
                  <a:cubicBezTo>
                    <a:pt x="158" y="63"/>
                    <a:pt x="159" y="65"/>
                    <a:pt x="160" y="66"/>
                  </a:cubicBezTo>
                  <a:cubicBezTo>
                    <a:pt x="161" y="67"/>
                    <a:pt x="166" y="68"/>
                    <a:pt x="168" y="70"/>
                  </a:cubicBezTo>
                  <a:cubicBezTo>
                    <a:pt x="170" y="71"/>
                    <a:pt x="174" y="74"/>
                    <a:pt x="176" y="76"/>
                  </a:cubicBezTo>
                  <a:cubicBezTo>
                    <a:pt x="180" y="79"/>
                    <a:pt x="189" y="85"/>
                    <a:pt x="193" y="87"/>
                  </a:cubicBezTo>
                  <a:cubicBezTo>
                    <a:pt x="196" y="89"/>
                    <a:pt x="203" y="94"/>
                    <a:pt x="207" y="95"/>
                  </a:cubicBezTo>
                  <a:cubicBezTo>
                    <a:pt x="209" y="95"/>
                    <a:pt x="214" y="94"/>
                    <a:pt x="217" y="94"/>
                  </a:cubicBezTo>
                  <a:cubicBezTo>
                    <a:pt x="219" y="93"/>
                    <a:pt x="222" y="92"/>
                    <a:pt x="224" y="93"/>
                  </a:cubicBezTo>
                  <a:cubicBezTo>
                    <a:pt x="225" y="93"/>
                    <a:pt x="227" y="94"/>
                    <a:pt x="228" y="95"/>
                  </a:cubicBezTo>
                  <a:cubicBezTo>
                    <a:pt x="229" y="96"/>
                    <a:pt x="230" y="99"/>
                    <a:pt x="231" y="100"/>
                  </a:cubicBezTo>
                  <a:cubicBezTo>
                    <a:pt x="233" y="103"/>
                    <a:pt x="236" y="108"/>
                    <a:pt x="238" y="110"/>
                  </a:cubicBezTo>
                  <a:cubicBezTo>
                    <a:pt x="241" y="113"/>
                    <a:pt x="247" y="116"/>
                    <a:pt x="250" y="117"/>
                  </a:cubicBezTo>
                  <a:cubicBezTo>
                    <a:pt x="253" y="119"/>
                    <a:pt x="260" y="121"/>
                    <a:pt x="263" y="122"/>
                  </a:cubicBezTo>
                  <a:cubicBezTo>
                    <a:pt x="267" y="123"/>
                    <a:pt x="275" y="122"/>
                    <a:pt x="279" y="123"/>
                  </a:cubicBezTo>
                  <a:cubicBezTo>
                    <a:pt x="281" y="123"/>
                    <a:pt x="283" y="125"/>
                    <a:pt x="285" y="125"/>
                  </a:cubicBezTo>
                  <a:cubicBezTo>
                    <a:pt x="287" y="126"/>
                    <a:pt x="291" y="127"/>
                    <a:pt x="292" y="126"/>
                  </a:cubicBezTo>
                  <a:cubicBezTo>
                    <a:pt x="293" y="126"/>
                    <a:pt x="293" y="124"/>
                    <a:pt x="294" y="124"/>
                  </a:cubicBezTo>
                  <a:cubicBezTo>
                    <a:pt x="296" y="122"/>
                    <a:pt x="302" y="123"/>
                    <a:pt x="305" y="122"/>
                  </a:cubicBezTo>
                  <a:cubicBezTo>
                    <a:pt x="306" y="122"/>
                    <a:pt x="307" y="121"/>
                    <a:pt x="308" y="121"/>
                  </a:cubicBezTo>
                  <a:cubicBezTo>
                    <a:pt x="309" y="121"/>
                    <a:pt x="310" y="120"/>
                    <a:pt x="311" y="120"/>
                  </a:cubicBezTo>
                  <a:cubicBezTo>
                    <a:pt x="312" y="120"/>
                    <a:pt x="314" y="118"/>
                    <a:pt x="315" y="118"/>
                  </a:cubicBezTo>
                  <a:cubicBezTo>
                    <a:pt x="316" y="118"/>
                    <a:pt x="317" y="121"/>
                    <a:pt x="319" y="121"/>
                  </a:cubicBezTo>
                  <a:cubicBezTo>
                    <a:pt x="320" y="122"/>
                    <a:pt x="322" y="121"/>
                    <a:pt x="323" y="121"/>
                  </a:cubicBezTo>
                  <a:cubicBezTo>
                    <a:pt x="324" y="122"/>
                    <a:pt x="326" y="123"/>
                    <a:pt x="326" y="123"/>
                  </a:cubicBezTo>
                  <a:cubicBezTo>
                    <a:pt x="327" y="124"/>
                    <a:pt x="327" y="126"/>
                    <a:pt x="328" y="127"/>
                  </a:cubicBezTo>
                  <a:cubicBezTo>
                    <a:pt x="328" y="128"/>
                    <a:pt x="331" y="128"/>
                    <a:pt x="332" y="128"/>
                  </a:cubicBezTo>
                  <a:cubicBezTo>
                    <a:pt x="333" y="129"/>
                    <a:pt x="335" y="128"/>
                    <a:pt x="336" y="128"/>
                  </a:cubicBezTo>
                  <a:cubicBezTo>
                    <a:pt x="337" y="128"/>
                    <a:pt x="338" y="129"/>
                    <a:pt x="339" y="130"/>
                  </a:cubicBezTo>
                  <a:cubicBezTo>
                    <a:pt x="339" y="131"/>
                    <a:pt x="338" y="134"/>
                    <a:pt x="337" y="135"/>
                  </a:cubicBezTo>
                  <a:cubicBezTo>
                    <a:pt x="337" y="137"/>
                    <a:pt x="334" y="141"/>
                    <a:pt x="333" y="143"/>
                  </a:cubicBezTo>
                  <a:cubicBezTo>
                    <a:pt x="333" y="145"/>
                    <a:pt x="334" y="148"/>
                    <a:pt x="334" y="150"/>
                  </a:cubicBezTo>
                  <a:cubicBezTo>
                    <a:pt x="336" y="153"/>
                    <a:pt x="343" y="157"/>
                    <a:pt x="346" y="159"/>
                  </a:cubicBezTo>
                  <a:cubicBezTo>
                    <a:pt x="349" y="160"/>
                    <a:pt x="354" y="162"/>
                    <a:pt x="357" y="164"/>
                  </a:cubicBezTo>
                  <a:cubicBezTo>
                    <a:pt x="358" y="165"/>
                    <a:pt x="361" y="168"/>
                    <a:pt x="362" y="170"/>
                  </a:cubicBezTo>
                  <a:cubicBezTo>
                    <a:pt x="362" y="171"/>
                    <a:pt x="363" y="173"/>
                    <a:pt x="363" y="174"/>
                  </a:cubicBezTo>
                  <a:cubicBezTo>
                    <a:pt x="362" y="175"/>
                    <a:pt x="359" y="174"/>
                    <a:pt x="357" y="175"/>
                  </a:cubicBezTo>
                  <a:cubicBezTo>
                    <a:pt x="357" y="175"/>
                    <a:pt x="356" y="176"/>
                    <a:pt x="355" y="176"/>
                  </a:cubicBezTo>
                  <a:cubicBezTo>
                    <a:pt x="355" y="178"/>
                    <a:pt x="354" y="181"/>
                    <a:pt x="354" y="182"/>
                  </a:cubicBezTo>
                  <a:cubicBezTo>
                    <a:pt x="353" y="186"/>
                    <a:pt x="353" y="193"/>
                    <a:pt x="353" y="197"/>
                  </a:cubicBezTo>
                  <a:cubicBezTo>
                    <a:pt x="353" y="202"/>
                    <a:pt x="353" y="211"/>
                    <a:pt x="354" y="216"/>
                  </a:cubicBezTo>
                  <a:cubicBezTo>
                    <a:pt x="354" y="219"/>
                    <a:pt x="356" y="225"/>
                    <a:pt x="357" y="228"/>
                  </a:cubicBezTo>
                  <a:cubicBezTo>
                    <a:pt x="358" y="231"/>
                    <a:pt x="362" y="235"/>
                    <a:pt x="363" y="238"/>
                  </a:cubicBezTo>
                  <a:cubicBezTo>
                    <a:pt x="365" y="241"/>
                    <a:pt x="367" y="246"/>
                    <a:pt x="368" y="248"/>
                  </a:cubicBezTo>
                  <a:cubicBezTo>
                    <a:pt x="368" y="251"/>
                    <a:pt x="368" y="256"/>
                    <a:pt x="368" y="258"/>
                  </a:cubicBezTo>
                  <a:cubicBezTo>
                    <a:pt x="369" y="260"/>
                    <a:pt x="368" y="264"/>
                    <a:pt x="368" y="266"/>
                  </a:cubicBezTo>
                  <a:cubicBezTo>
                    <a:pt x="369" y="268"/>
                    <a:pt x="371" y="273"/>
                    <a:pt x="372" y="274"/>
                  </a:cubicBezTo>
                  <a:cubicBezTo>
                    <a:pt x="374" y="277"/>
                    <a:pt x="378" y="280"/>
                    <a:pt x="381" y="282"/>
                  </a:cubicBezTo>
                  <a:cubicBezTo>
                    <a:pt x="383" y="284"/>
                    <a:pt x="389" y="288"/>
                    <a:pt x="392" y="289"/>
                  </a:cubicBezTo>
                  <a:cubicBezTo>
                    <a:pt x="394" y="290"/>
                    <a:pt x="397" y="291"/>
                    <a:pt x="398" y="291"/>
                  </a:cubicBezTo>
                  <a:cubicBezTo>
                    <a:pt x="399" y="291"/>
                    <a:pt x="402" y="290"/>
                    <a:pt x="404" y="290"/>
                  </a:cubicBezTo>
                  <a:cubicBezTo>
                    <a:pt x="407" y="291"/>
                    <a:pt x="413" y="293"/>
                    <a:pt x="416" y="294"/>
                  </a:cubicBezTo>
                  <a:cubicBezTo>
                    <a:pt x="418" y="294"/>
                    <a:pt x="422" y="296"/>
                    <a:pt x="424" y="297"/>
                  </a:cubicBezTo>
                  <a:cubicBezTo>
                    <a:pt x="425" y="297"/>
                    <a:pt x="428" y="298"/>
                    <a:pt x="429" y="298"/>
                  </a:cubicBezTo>
                  <a:cubicBezTo>
                    <a:pt x="430" y="297"/>
                    <a:pt x="432" y="296"/>
                    <a:pt x="433" y="295"/>
                  </a:cubicBezTo>
                  <a:cubicBezTo>
                    <a:pt x="434" y="295"/>
                    <a:pt x="437" y="295"/>
                    <a:pt x="439" y="295"/>
                  </a:cubicBezTo>
                  <a:cubicBezTo>
                    <a:pt x="440" y="296"/>
                    <a:pt x="442" y="298"/>
                    <a:pt x="444" y="298"/>
                  </a:cubicBezTo>
                  <a:cubicBezTo>
                    <a:pt x="445" y="299"/>
                    <a:pt x="447" y="298"/>
                    <a:pt x="448" y="298"/>
                  </a:cubicBezTo>
                  <a:cubicBezTo>
                    <a:pt x="449" y="297"/>
                    <a:pt x="449" y="294"/>
                    <a:pt x="450" y="293"/>
                  </a:cubicBezTo>
                  <a:cubicBezTo>
                    <a:pt x="450" y="293"/>
                    <a:pt x="451" y="293"/>
                    <a:pt x="452" y="293"/>
                  </a:cubicBezTo>
                  <a:cubicBezTo>
                    <a:pt x="453" y="293"/>
                    <a:pt x="454" y="294"/>
                    <a:pt x="454" y="295"/>
                  </a:cubicBezTo>
                  <a:cubicBezTo>
                    <a:pt x="455" y="296"/>
                    <a:pt x="455" y="298"/>
                    <a:pt x="454" y="299"/>
                  </a:cubicBezTo>
                  <a:cubicBezTo>
                    <a:pt x="454" y="300"/>
                    <a:pt x="452" y="301"/>
                    <a:pt x="451" y="302"/>
                  </a:cubicBezTo>
                  <a:cubicBezTo>
                    <a:pt x="451" y="303"/>
                    <a:pt x="451" y="306"/>
                    <a:pt x="451" y="308"/>
                  </a:cubicBezTo>
                  <a:cubicBezTo>
                    <a:pt x="452" y="309"/>
                    <a:pt x="454" y="311"/>
                    <a:pt x="455" y="313"/>
                  </a:cubicBezTo>
                  <a:cubicBezTo>
                    <a:pt x="455" y="314"/>
                    <a:pt x="456" y="316"/>
                    <a:pt x="457" y="3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1" name="Freeform 108">
              <a:extLst>
                <a:ext uri="{FF2B5EF4-FFF2-40B4-BE49-F238E27FC236}">
                  <a16:creationId xmlns:a16="http://schemas.microsoft.com/office/drawing/2014/main" id="{04376091-1FC9-4182-80DC-82F5086BCCBE}"/>
                </a:ext>
              </a:extLst>
            </p:cNvPr>
            <p:cNvSpPr>
              <a:spLocks/>
            </p:cNvSpPr>
            <p:nvPr/>
          </p:nvSpPr>
          <p:spPr bwMode="auto">
            <a:xfrm>
              <a:off x="5838439" y="5874669"/>
              <a:ext cx="574766" cy="444630"/>
            </a:xfrm>
            <a:custGeom>
              <a:avLst/>
              <a:gdLst/>
              <a:ahLst/>
              <a:cxnLst>
                <a:cxn ang="0">
                  <a:pos x="220" y="167"/>
                </a:cxn>
                <a:cxn ang="0">
                  <a:pos x="210" y="166"/>
                </a:cxn>
                <a:cxn ang="0">
                  <a:pos x="200" y="170"/>
                </a:cxn>
                <a:cxn ang="0">
                  <a:pos x="187" y="165"/>
                </a:cxn>
                <a:cxn ang="0">
                  <a:pos x="177" y="164"/>
                </a:cxn>
                <a:cxn ang="0">
                  <a:pos x="168" y="162"/>
                </a:cxn>
                <a:cxn ang="0">
                  <a:pos x="153" y="162"/>
                </a:cxn>
                <a:cxn ang="0">
                  <a:pos x="142" y="161"/>
                </a:cxn>
                <a:cxn ang="0">
                  <a:pos x="114" y="152"/>
                </a:cxn>
                <a:cxn ang="0">
                  <a:pos x="72" y="149"/>
                </a:cxn>
                <a:cxn ang="0">
                  <a:pos x="36" y="153"/>
                </a:cxn>
                <a:cxn ang="0">
                  <a:pos x="18" y="150"/>
                </a:cxn>
                <a:cxn ang="0">
                  <a:pos x="8" y="138"/>
                </a:cxn>
                <a:cxn ang="0">
                  <a:pos x="0" y="133"/>
                </a:cxn>
                <a:cxn ang="0">
                  <a:pos x="4" y="125"/>
                </a:cxn>
                <a:cxn ang="0">
                  <a:pos x="7" y="114"/>
                </a:cxn>
                <a:cxn ang="0">
                  <a:pos x="1" y="103"/>
                </a:cxn>
                <a:cxn ang="0">
                  <a:pos x="10" y="84"/>
                </a:cxn>
                <a:cxn ang="0">
                  <a:pos x="15" y="61"/>
                </a:cxn>
                <a:cxn ang="0">
                  <a:pos x="14" y="38"/>
                </a:cxn>
                <a:cxn ang="0">
                  <a:pos x="21" y="36"/>
                </a:cxn>
                <a:cxn ang="0">
                  <a:pos x="29" y="57"/>
                </a:cxn>
                <a:cxn ang="0">
                  <a:pos x="43" y="68"/>
                </a:cxn>
                <a:cxn ang="0">
                  <a:pos x="55" y="61"/>
                </a:cxn>
                <a:cxn ang="0">
                  <a:pos x="54" y="37"/>
                </a:cxn>
                <a:cxn ang="0">
                  <a:pos x="51" y="17"/>
                </a:cxn>
                <a:cxn ang="0">
                  <a:pos x="56" y="4"/>
                </a:cxn>
                <a:cxn ang="0">
                  <a:pos x="65" y="3"/>
                </a:cxn>
                <a:cxn ang="0">
                  <a:pos x="72" y="16"/>
                </a:cxn>
                <a:cxn ang="0">
                  <a:pos x="74" y="34"/>
                </a:cxn>
                <a:cxn ang="0">
                  <a:pos x="74" y="48"/>
                </a:cxn>
                <a:cxn ang="0">
                  <a:pos x="95" y="59"/>
                </a:cxn>
                <a:cxn ang="0">
                  <a:pos x="126" y="57"/>
                </a:cxn>
                <a:cxn ang="0">
                  <a:pos x="148" y="51"/>
                </a:cxn>
                <a:cxn ang="0">
                  <a:pos x="156" y="41"/>
                </a:cxn>
                <a:cxn ang="0">
                  <a:pos x="159" y="30"/>
                </a:cxn>
                <a:cxn ang="0">
                  <a:pos x="172" y="32"/>
                </a:cxn>
                <a:cxn ang="0">
                  <a:pos x="180" y="44"/>
                </a:cxn>
                <a:cxn ang="0">
                  <a:pos x="180" y="56"/>
                </a:cxn>
                <a:cxn ang="0">
                  <a:pos x="172" y="64"/>
                </a:cxn>
                <a:cxn ang="0">
                  <a:pos x="164" y="63"/>
                </a:cxn>
                <a:cxn ang="0">
                  <a:pos x="156" y="61"/>
                </a:cxn>
                <a:cxn ang="0">
                  <a:pos x="149" y="61"/>
                </a:cxn>
                <a:cxn ang="0">
                  <a:pos x="155" y="70"/>
                </a:cxn>
                <a:cxn ang="0">
                  <a:pos x="170" y="77"/>
                </a:cxn>
                <a:cxn ang="0">
                  <a:pos x="189" y="79"/>
                </a:cxn>
                <a:cxn ang="0">
                  <a:pos x="197" y="76"/>
                </a:cxn>
                <a:cxn ang="0">
                  <a:pos x="198" y="88"/>
                </a:cxn>
                <a:cxn ang="0">
                  <a:pos x="198" y="98"/>
                </a:cxn>
                <a:cxn ang="0">
                  <a:pos x="204" y="111"/>
                </a:cxn>
                <a:cxn ang="0">
                  <a:pos x="217" y="114"/>
                </a:cxn>
                <a:cxn ang="0">
                  <a:pos x="219" y="121"/>
                </a:cxn>
                <a:cxn ang="0">
                  <a:pos x="218" y="130"/>
                </a:cxn>
                <a:cxn ang="0">
                  <a:pos x="216" y="143"/>
                </a:cxn>
                <a:cxn ang="0">
                  <a:pos x="217" y="154"/>
                </a:cxn>
                <a:cxn ang="0">
                  <a:pos x="219" y="163"/>
                </a:cxn>
              </a:cxnLst>
              <a:rect l="0" t="0" r="r" b="b"/>
              <a:pathLst>
                <a:path w="220" h="170">
                  <a:moveTo>
                    <a:pt x="219" y="163"/>
                  </a:moveTo>
                  <a:cubicBezTo>
                    <a:pt x="219" y="164"/>
                    <a:pt x="220" y="165"/>
                    <a:pt x="220" y="167"/>
                  </a:cubicBezTo>
                  <a:cubicBezTo>
                    <a:pt x="218" y="167"/>
                    <a:pt x="216" y="167"/>
                    <a:pt x="215" y="167"/>
                  </a:cubicBezTo>
                  <a:cubicBezTo>
                    <a:pt x="214" y="167"/>
                    <a:pt x="211" y="166"/>
                    <a:pt x="210" y="166"/>
                  </a:cubicBezTo>
                  <a:cubicBezTo>
                    <a:pt x="208" y="167"/>
                    <a:pt x="206" y="169"/>
                    <a:pt x="205" y="170"/>
                  </a:cubicBezTo>
                  <a:cubicBezTo>
                    <a:pt x="204" y="170"/>
                    <a:pt x="201" y="170"/>
                    <a:pt x="200" y="170"/>
                  </a:cubicBezTo>
                  <a:cubicBezTo>
                    <a:pt x="198" y="170"/>
                    <a:pt x="193" y="169"/>
                    <a:pt x="191" y="168"/>
                  </a:cubicBezTo>
                  <a:cubicBezTo>
                    <a:pt x="190" y="168"/>
                    <a:pt x="188" y="166"/>
                    <a:pt x="187" y="165"/>
                  </a:cubicBezTo>
                  <a:cubicBezTo>
                    <a:pt x="186" y="164"/>
                    <a:pt x="183" y="161"/>
                    <a:pt x="181" y="161"/>
                  </a:cubicBezTo>
                  <a:cubicBezTo>
                    <a:pt x="180" y="161"/>
                    <a:pt x="178" y="163"/>
                    <a:pt x="177" y="164"/>
                  </a:cubicBezTo>
                  <a:cubicBezTo>
                    <a:pt x="176" y="164"/>
                    <a:pt x="174" y="165"/>
                    <a:pt x="173" y="165"/>
                  </a:cubicBezTo>
                  <a:cubicBezTo>
                    <a:pt x="171" y="165"/>
                    <a:pt x="169" y="163"/>
                    <a:pt x="168" y="162"/>
                  </a:cubicBezTo>
                  <a:cubicBezTo>
                    <a:pt x="165" y="162"/>
                    <a:pt x="161" y="161"/>
                    <a:pt x="159" y="161"/>
                  </a:cubicBezTo>
                  <a:cubicBezTo>
                    <a:pt x="157" y="161"/>
                    <a:pt x="154" y="162"/>
                    <a:pt x="153" y="162"/>
                  </a:cubicBezTo>
                  <a:cubicBezTo>
                    <a:pt x="152" y="163"/>
                    <a:pt x="149" y="164"/>
                    <a:pt x="148" y="164"/>
                  </a:cubicBezTo>
                  <a:cubicBezTo>
                    <a:pt x="146" y="164"/>
                    <a:pt x="144" y="162"/>
                    <a:pt x="142" y="161"/>
                  </a:cubicBezTo>
                  <a:cubicBezTo>
                    <a:pt x="140" y="161"/>
                    <a:pt x="135" y="161"/>
                    <a:pt x="133" y="161"/>
                  </a:cubicBezTo>
                  <a:cubicBezTo>
                    <a:pt x="128" y="159"/>
                    <a:pt x="119" y="153"/>
                    <a:pt x="114" y="152"/>
                  </a:cubicBezTo>
                  <a:cubicBezTo>
                    <a:pt x="109" y="150"/>
                    <a:pt x="97" y="149"/>
                    <a:pt x="91" y="148"/>
                  </a:cubicBezTo>
                  <a:cubicBezTo>
                    <a:pt x="86" y="148"/>
                    <a:pt x="77" y="148"/>
                    <a:pt x="72" y="149"/>
                  </a:cubicBezTo>
                  <a:cubicBezTo>
                    <a:pt x="69" y="149"/>
                    <a:pt x="61" y="151"/>
                    <a:pt x="57" y="151"/>
                  </a:cubicBezTo>
                  <a:cubicBezTo>
                    <a:pt x="52" y="152"/>
                    <a:pt x="41" y="153"/>
                    <a:pt x="36" y="153"/>
                  </a:cubicBezTo>
                  <a:cubicBezTo>
                    <a:pt x="33" y="153"/>
                    <a:pt x="27" y="155"/>
                    <a:pt x="24" y="154"/>
                  </a:cubicBezTo>
                  <a:cubicBezTo>
                    <a:pt x="22" y="153"/>
                    <a:pt x="19" y="151"/>
                    <a:pt x="18" y="150"/>
                  </a:cubicBezTo>
                  <a:cubicBezTo>
                    <a:pt x="17" y="149"/>
                    <a:pt x="16" y="144"/>
                    <a:pt x="15" y="143"/>
                  </a:cubicBezTo>
                  <a:cubicBezTo>
                    <a:pt x="14" y="141"/>
                    <a:pt x="10" y="139"/>
                    <a:pt x="8" y="138"/>
                  </a:cubicBezTo>
                  <a:cubicBezTo>
                    <a:pt x="7" y="137"/>
                    <a:pt x="4" y="137"/>
                    <a:pt x="3" y="136"/>
                  </a:cubicBezTo>
                  <a:cubicBezTo>
                    <a:pt x="2" y="135"/>
                    <a:pt x="0" y="134"/>
                    <a:pt x="0" y="133"/>
                  </a:cubicBezTo>
                  <a:cubicBezTo>
                    <a:pt x="0" y="132"/>
                    <a:pt x="1" y="130"/>
                    <a:pt x="1" y="129"/>
                  </a:cubicBezTo>
                  <a:cubicBezTo>
                    <a:pt x="2" y="128"/>
                    <a:pt x="4" y="126"/>
                    <a:pt x="4" y="125"/>
                  </a:cubicBezTo>
                  <a:cubicBezTo>
                    <a:pt x="5" y="124"/>
                    <a:pt x="6" y="121"/>
                    <a:pt x="6" y="120"/>
                  </a:cubicBezTo>
                  <a:cubicBezTo>
                    <a:pt x="7" y="119"/>
                    <a:pt x="7" y="116"/>
                    <a:pt x="7" y="114"/>
                  </a:cubicBezTo>
                  <a:cubicBezTo>
                    <a:pt x="6" y="113"/>
                    <a:pt x="3" y="111"/>
                    <a:pt x="2" y="109"/>
                  </a:cubicBezTo>
                  <a:cubicBezTo>
                    <a:pt x="1" y="108"/>
                    <a:pt x="1" y="105"/>
                    <a:pt x="1" y="103"/>
                  </a:cubicBezTo>
                  <a:cubicBezTo>
                    <a:pt x="1" y="101"/>
                    <a:pt x="2" y="97"/>
                    <a:pt x="3" y="95"/>
                  </a:cubicBezTo>
                  <a:cubicBezTo>
                    <a:pt x="4" y="92"/>
                    <a:pt x="9" y="87"/>
                    <a:pt x="10" y="84"/>
                  </a:cubicBezTo>
                  <a:cubicBezTo>
                    <a:pt x="12" y="82"/>
                    <a:pt x="15" y="76"/>
                    <a:pt x="15" y="74"/>
                  </a:cubicBezTo>
                  <a:cubicBezTo>
                    <a:pt x="16" y="71"/>
                    <a:pt x="16" y="64"/>
                    <a:pt x="15" y="61"/>
                  </a:cubicBezTo>
                  <a:cubicBezTo>
                    <a:pt x="15" y="58"/>
                    <a:pt x="13" y="50"/>
                    <a:pt x="13" y="46"/>
                  </a:cubicBezTo>
                  <a:cubicBezTo>
                    <a:pt x="13" y="44"/>
                    <a:pt x="13" y="40"/>
                    <a:pt x="14" y="38"/>
                  </a:cubicBezTo>
                  <a:cubicBezTo>
                    <a:pt x="15" y="36"/>
                    <a:pt x="17" y="32"/>
                    <a:pt x="18" y="32"/>
                  </a:cubicBezTo>
                  <a:cubicBezTo>
                    <a:pt x="19" y="32"/>
                    <a:pt x="21" y="35"/>
                    <a:pt x="21" y="36"/>
                  </a:cubicBezTo>
                  <a:cubicBezTo>
                    <a:pt x="23" y="38"/>
                    <a:pt x="25" y="44"/>
                    <a:pt x="26" y="47"/>
                  </a:cubicBezTo>
                  <a:cubicBezTo>
                    <a:pt x="27" y="49"/>
                    <a:pt x="28" y="55"/>
                    <a:pt x="29" y="57"/>
                  </a:cubicBezTo>
                  <a:cubicBezTo>
                    <a:pt x="30" y="59"/>
                    <a:pt x="33" y="64"/>
                    <a:pt x="35" y="65"/>
                  </a:cubicBezTo>
                  <a:cubicBezTo>
                    <a:pt x="36" y="67"/>
                    <a:pt x="41" y="68"/>
                    <a:pt x="43" y="68"/>
                  </a:cubicBezTo>
                  <a:cubicBezTo>
                    <a:pt x="45" y="69"/>
                    <a:pt x="49" y="70"/>
                    <a:pt x="51" y="69"/>
                  </a:cubicBezTo>
                  <a:cubicBezTo>
                    <a:pt x="53" y="68"/>
                    <a:pt x="54" y="63"/>
                    <a:pt x="55" y="61"/>
                  </a:cubicBezTo>
                  <a:cubicBezTo>
                    <a:pt x="56" y="57"/>
                    <a:pt x="55" y="51"/>
                    <a:pt x="55" y="47"/>
                  </a:cubicBezTo>
                  <a:cubicBezTo>
                    <a:pt x="55" y="45"/>
                    <a:pt x="55" y="39"/>
                    <a:pt x="54" y="37"/>
                  </a:cubicBezTo>
                  <a:cubicBezTo>
                    <a:pt x="53" y="35"/>
                    <a:pt x="51" y="33"/>
                    <a:pt x="51" y="31"/>
                  </a:cubicBezTo>
                  <a:cubicBezTo>
                    <a:pt x="50" y="28"/>
                    <a:pt x="50" y="20"/>
                    <a:pt x="51" y="17"/>
                  </a:cubicBezTo>
                  <a:cubicBezTo>
                    <a:pt x="52" y="15"/>
                    <a:pt x="54" y="12"/>
                    <a:pt x="55" y="11"/>
                  </a:cubicBezTo>
                  <a:cubicBezTo>
                    <a:pt x="56" y="9"/>
                    <a:pt x="55" y="5"/>
                    <a:pt x="56" y="4"/>
                  </a:cubicBezTo>
                  <a:cubicBezTo>
                    <a:pt x="57" y="3"/>
                    <a:pt x="58" y="1"/>
                    <a:pt x="59" y="1"/>
                  </a:cubicBezTo>
                  <a:cubicBezTo>
                    <a:pt x="60" y="0"/>
                    <a:pt x="64" y="2"/>
                    <a:pt x="65" y="3"/>
                  </a:cubicBezTo>
                  <a:cubicBezTo>
                    <a:pt x="66" y="4"/>
                    <a:pt x="69" y="7"/>
                    <a:pt x="69" y="8"/>
                  </a:cubicBezTo>
                  <a:cubicBezTo>
                    <a:pt x="70" y="10"/>
                    <a:pt x="71" y="14"/>
                    <a:pt x="72" y="16"/>
                  </a:cubicBezTo>
                  <a:cubicBezTo>
                    <a:pt x="72" y="18"/>
                    <a:pt x="74" y="22"/>
                    <a:pt x="74" y="24"/>
                  </a:cubicBezTo>
                  <a:cubicBezTo>
                    <a:pt x="74" y="26"/>
                    <a:pt x="75" y="31"/>
                    <a:pt x="74" y="34"/>
                  </a:cubicBezTo>
                  <a:cubicBezTo>
                    <a:pt x="74" y="36"/>
                    <a:pt x="73" y="40"/>
                    <a:pt x="73" y="42"/>
                  </a:cubicBezTo>
                  <a:cubicBezTo>
                    <a:pt x="73" y="44"/>
                    <a:pt x="73" y="47"/>
                    <a:pt x="74" y="48"/>
                  </a:cubicBezTo>
                  <a:cubicBezTo>
                    <a:pt x="75" y="50"/>
                    <a:pt x="80" y="53"/>
                    <a:pt x="82" y="55"/>
                  </a:cubicBezTo>
                  <a:cubicBezTo>
                    <a:pt x="85" y="56"/>
                    <a:pt x="92" y="58"/>
                    <a:pt x="95" y="59"/>
                  </a:cubicBezTo>
                  <a:cubicBezTo>
                    <a:pt x="99" y="59"/>
                    <a:pt x="107" y="59"/>
                    <a:pt x="112" y="59"/>
                  </a:cubicBezTo>
                  <a:cubicBezTo>
                    <a:pt x="115" y="58"/>
                    <a:pt x="122" y="57"/>
                    <a:pt x="126" y="57"/>
                  </a:cubicBezTo>
                  <a:cubicBezTo>
                    <a:pt x="129" y="56"/>
                    <a:pt x="135" y="56"/>
                    <a:pt x="139" y="55"/>
                  </a:cubicBezTo>
                  <a:cubicBezTo>
                    <a:pt x="141" y="54"/>
                    <a:pt x="146" y="52"/>
                    <a:pt x="148" y="51"/>
                  </a:cubicBezTo>
                  <a:cubicBezTo>
                    <a:pt x="150" y="50"/>
                    <a:pt x="154" y="49"/>
                    <a:pt x="155" y="48"/>
                  </a:cubicBezTo>
                  <a:cubicBezTo>
                    <a:pt x="156" y="46"/>
                    <a:pt x="156" y="43"/>
                    <a:pt x="156" y="41"/>
                  </a:cubicBezTo>
                  <a:cubicBezTo>
                    <a:pt x="156" y="40"/>
                    <a:pt x="155" y="36"/>
                    <a:pt x="155" y="35"/>
                  </a:cubicBezTo>
                  <a:cubicBezTo>
                    <a:pt x="156" y="33"/>
                    <a:pt x="158" y="30"/>
                    <a:pt x="159" y="30"/>
                  </a:cubicBezTo>
                  <a:cubicBezTo>
                    <a:pt x="161" y="28"/>
                    <a:pt x="165" y="27"/>
                    <a:pt x="167" y="28"/>
                  </a:cubicBezTo>
                  <a:cubicBezTo>
                    <a:pt x="168" y="28"/>
                    <a:pt x="171" y="31"/>
                    <a:pt x="172" y="32"/>
                  </a:cubicBezTo>
                  <a:cubicBezTo>
                    <a:pt x="174" y="33"/>
                    <a:pt x="177" y="36"/>
                    <a:pt x="178" y="38"/>
                  </a:cubicBezTo>
                  <a:cubicBezTo>
                    <a:pt x="179" y="39"/>
                    <a:pt x="179" y="42"/>
                    <a:pt x="180" y="44"/>
                  </a:cubicBezTo>
                  <a:cubicBezTo>
                    <a:pt x="180" y="45"/>
                    <a:pt x="182" y="47"/>
                    <a:pt x="182" y="48"/>
                  </a:cubicBezTo>
                  <a:cubicBezTo>
                    <a:pt x="182" y="50"/>
                    <a:pt x="181" y="54"/>
                    <a:pt x="180" y="56"/>
                  </a:cubicBezTo>
                  <a:cubicBezTo>
                    <a:pt x="180" y="57"/>
                    <a:pt x="178" y="60"/>
                    <a:pt x="177" y="61"/>
                  </a:cubicBezTo>
                  <a:cubicBezTo>
                    <a:pt x="176" y="62"/>
                    <a:pt x="173" y="63"/>
                    <a:pt x="172" y="64"/>
                  </a:cubicBezTo>
                  <a:cubicBezTo>
                    <a:pt x="170" y="64"/>
                    <a:pt x="168" y="66"/>
                    <a:pt x="167" y="66"/>
                  </a:cubicBezTo>
                  <a:cubicBezTo>
                    <a:pt x="166" y="66"/>
                    <a:pt x="165" y="64"/>
                    <a:pt x="164" y="63"/>
                  </a:cubicBezTo>
                  <a:cubicBezTo>
                    <a:pt x="163" y="63"/>
                    <a:pt x="160" y="63"/>
                    <a:pt x="159" y="63"/>
                  </a:cubicBezTo>
                  <a:cubicBezTo>
                    <a:pt x="158" y="62"/>
                    <a:pt x="156" y="61"/>
                    <a:pt x="156" y="61"/>
                  </a:cubicBezTo>
                  <a:cubicBezTo>
                    <a:pt x="155" y="60"/>
                    <a:pt x="152" y="60"/>
                    <a:pt x="151" y="60"/>
                  </a:cubicBezTo>
                  <a:cubicBezTo>
                    <a:pt x="151" y="60"/>
                    <a:pt x="150" y="60"/>
                    <a:pt x="149" y="61"/>
                  </a:cubicBezTo>
                  <a:cubicBezTo>
                    <a:pt x="149" y="61"/>
                    <a:pt x="149" y="63"/>
                    <a:pt x="150" y="63"/>
                  </a:cubicBezTo>
                  <a:cubicBezTo>
                    <a:pt x="150" y="65"/>
                    <a:pt x="153" y="68"/>
                    <a:pt x="155" y="70"/>
                  </a:cubicBezTo>
                  <a:cubicBezTo>
                    <a:pt x="156" y="71"/>
                    <a:pt x="159" y="73"/>
                    <a:pt x="161" y="74"/>
                  </a:cubicBezTo>
                  <a:cubicBezTo>
                    <a:pt x="163" y="75"/>
                    <a:pt x="168" y="76"/>
                    <a:pt x="170" y="77"/>
                  </a:cubicBezTo>
                  <a:cubicBezTo>
                    <a:pt x="173" y="77"/>
                    <a:pt x="178" y="80"/>
                    <a:pt x="181" y="80"/>
                  </a:cubicBezTo>
                  <a:cubicBezTo>
                    <a:pt x="183" y="80"/>
                    <a:pt x="187" y="80"/>
                    <a:pt x="189" y="79"/>
                  </a:cubicBezTo>
                  <a:cubicBezTo>
                    <a:pt x="190" y="78"/>
                    <a:pt x="191" y="76"/>
                    <a:pt x="192" y="76"/>
                  </a:cubicBezTo>
                  <a:cubicBezTo>
                    <a:pt x="193" y="75"/>
                    <a:pt x="196" y="75"/>
                    <a:pt x="197" y="76"/>
                  </a:cubicBezTo>
                  <a:cubicBezTo>
                    <a:pt x="198" y="76"/>
                    <a:pt x="199" y="80"/>
                    <a:pt x="199" y="82"/>
                  </a:cubicBezTo>
                  <a:cubicBezTo>
                    <a:pt x="199" y="83"/>
                    <a:pt x="197" y="86"/>
                    <a:pt x="198" y="88"/>
                  </a:cubicBezTo>
                  <a:cubicBezTo>
                    <a:pt x="198" y="89"/>
                    <a:pt x="200" y="92"/>
                    <a:pt x="200" y="93"/>
                  </a:cubicBezTo>
                  <a:cubicBezTo>
                    <a:pt x="200" y="95"/>
                    <a:pt x="198" y="97"/>
                    <a:pt x="198" y="98"/>
                  </a:cubicBezTo>
                  <a:cubicBezTo>
                    <a:pt x="198" y="100"/>
                    <a:pt x="197" y="104"/>
                    <a:pt x="198" y="106"/>
                  </a:cubicBezTo>
                  <a:cubicBezTo>
                    <a:pt x="199" y="108"/>
                    <a:pt x="202" y="110"/>
                    <a:pt x="204" y="111"/>
                  </a:cubicBezTo>
                  <a:cubicBezTo>
                    <a:pt x="207" y="112"/>
                    <a:pt x="213" y="112"/>
                    <a:pt x="217" y="112"/>
                  </a:cubicBezTo>
                  <a:cubicBezTo>
                    <a:pt x="217" y="113"/>
                    <a:pt x="217" y="114"/>
                    <a:pt x="217" y="114"/>
                  </a:cubicBezTo>
                  <a:cubicBezTo>
                    <a:pt x="217" y="115"/>
                    <a:pt x="217" y="117"/>
                    <a:pt x="218" y="118"/>
                  </a:cubicBezTo>
                  <a:cubicBezTo>
                    <a:pt x="218" y="119"/>
                    <a:pt x="219" y="120"/>
                    <a:pt x="219" y="121"/>
                  </a:cubicBezTo>
                  <a:cubicBezTo>
                    <a:pt x="220" y="122"/>
                    <a:pt x="220" y="125"/>
                    <a:pt x="219" y="126"/>
                  </a:cubicBezTo>
                  <a:cubicBezTo>
                    <a:pt x="219" y="127"/>
                    <a:pt x="218" y="129"/>
                    <a:pt x="218" y="130"/>
                  </a:cubicBezTo>
                  <a:cubicBezTo>
                    <a:pt x="217" y="132"/>
                    <a:pt x="216" y="135"/>
                    <a:pt x="216" y="136"/>
                  </a:cubicBezTo>
                  <a:cubicBezTo>
                    <a:pt x="216" y="138"/>
                    <a:pt x="216" y="142"/>
                    <a:pt x="216" y="143"/>
                  </a:cubicBezTo>
                  <a:cubicBezTo>
                    <a:pt x="216" y="145"/>
                    <a:pt x="215" y="148"/>
                    <a:pt x="216" y="150"/>
                  </a:cubicBezTo>
                  <a:cubicBezTo>
                    <a:pt x="216" y="151"/>
                    <a:pt x="217" y="153"/>
                    <a:pt x="217" y="154"/>
                  </a:cubicBezTo>
                  <a:cubicBezTo>
                    <a:pt x="218" y="155"/>
                    <a:pt x="219" y="157"/>
                    <a:pt x="219" y="159"/>
                  </a:cubicBezTo>
                  <a:cubicBezTo>
                    <a:pt x="219" y="160"/>
                    <a:pt x="219" y="162"/>
                    <a:pt x="219" y="16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2" name="Freeform 109">
              <a:extLst>
                <a:ext uri="{FF2B5EF4-FFF2-40B4-BE49-F238E27FC236}">
                  <a16:creationId xmlns:a16="http://schemas.microsoft.com/office/drawing/2014/main" id="{1421C502-5814-47F0-ACA6-F64D54E2C6F5}"/>
                </a:ext>
              </a:extLst>
            </p:cNvPr>
            <p:cNvSpPr>
              <a:spLocks/>
            </p:cNvSpPr>
            <p:nvPr/>
          </p:nvSpPr>
          <p:spPr bwMode="auto">
            <a:xfrm>
              <a:off x="5193183" y="3388538"/>
              <a:ext cx="786236" cy="363295"/>
            </a:xfrm>
            <a:custGeom>
              <a:avLst/>
              <a:gdLst/>
              <a:ahLst/>
              <a:cxnLst>
                <a:cxn ang="0">
                  <a:pos x="25" y="3"/>
                </a:cxn>
                <a:cxn ang="0">
                  <a:pos x="43" y="12"/>
                </a:cxn>
                <a:cxn ang="0">
                  <a:pos x="68" y="4"/>
                </a:cxn>
                <a:cxn ang="0">
                  <a:pos x="105" y="2"/>
                </a:cxn>
                <a:cxn ang="0">
                  <a:pos x="142" y="15"/>
                </a:cxn>
                <a:cxn ang="0">
                  <a:pos x="169" y="16"/>
                </a:cxn>
                <a:cxn ang="0">
                  <a:pos x="194" y="28"/>
                </a:cxn>
                <a:cxn ang="0">
                  <a:pos x="215" y="28"/>
                </a:cxn>
                <a:cxn ang="0">
                  <a:pos x="220" y="24"/>
                </a:cxn>
                <a:cxn ang="0">
                  <a:pos x="242" y="29"/>
                </a:cxn>
                <a:cxn ang="0">
                  <a:pos x="257" y="29"/>
                </a:cxn>
                <a:cxn ang="0">
                  <a:pos x="272" y="33"/>
                </a:cxn>
                <a:cxn ang="0">
                  <a:pos x="276" y="43"/>
                </a:cxn>
                <a:cxn ang="0">
                  <a:pos x="278" y="57"/>
                </a:cxn>
                <a:cxn ang="0">
                  <a:pos x="288" y="70"/>
                </a:cxn>
                <a:cxn ang="0">
                  <a:pos x="302" y="75"/>
                </a:cxn>
                <a:cxn ang="0">
                  <a:pos x="300" y="89"/>
                </a:cxn>
                <a:cxn ang="0">
                  <a:pos x="292" y="110"/>
                </a:cxn>
                <a:cxn ang="0">
                  <a:pos x="268" y="108"/>
                </a:cxn>
                <a:cxn ang="0">
                  <a:pos x="252" y="102"/>
                </a:cxn>
                <a:cxn ang="0">
                  <a:pos x="242" y="118"/>
                </a:cxn>
                <a:cxn ang="0">
                  <a:pos x="228" y="118"/>
                </a:cxn>
                <a:cxn ang="0">
                  <a:pos x="219" y="104"/>
                </a:cxn>
                <a:cxn ang="0">
                  <a:pos x="202" y="122"/>
                </a:cxn>
                <a:cxn ang="0">
                  <a:pos x="171" y="139"/>
                </a:cxn>
                <a:cxn ang="0">
                  <a:pos x="166" y="136"/>
                </a:cxn>
                <a:cxn ang="0">
                  <a:pos x="153" y="134"/>
                </a:cxn>
                <a:cxn ang="0">
                  <a:pos x="149" y="122"/>
                </a:cxn>
                <a:cxn ang="0">
                  <a:pos x="139" y="128"/>
                </a:cxn>
                <a:cxn ang="0">
                  <a:pos x="126" y="129"/>
                </a:cxn>
                <a:cxn ang="0">
                  <a:pos x="117" y="120"/>
                </a:cxn>
                <a:cxn ang="0">
                  <a:pos x="105" y="114"/>
                </a:cxn>
                <a:cxn ang="0">
                  <a:pos x="101" y="123"/>
                </a:cxn>
                <a:cxn ang="0">
                  <a:pos x="92" y="120"/>
                </a:cxn>
                <a:cxn ang="0">
                  <a:pos x="77" y="112"/>
                </a:cxn>
                <a:cxn ang="0">
                  <a:pos x="57" y="110"/>
                </a:cxn>
                <a:cxn ang="0">
                  <a:pos x="57" y="101"/>
                </a:cxn>
                <a:cxn ang="0">
                  <a:pos x="51" y="94"/>
                </a:cxn>
                <a:cxn ang="0">
                  <a:pos x="32" y="71"/>
                </a:cxn>
                <a:cxn ang="0">
                  <a:pos x="23" y="68"/>
                </a:cxn>
                <a:cxn ang="0">
                  <a:pos x="8" y="56"/>
                </a:cxn>
                <a:cxn ang="0">
                  <a:pos x="8" y="37"/>
                </a:cxn>
                <a:cxn ang="0">
                  <a:pos x="2" y="25"/>
                </a:cxn>
                <a:cxn ang="0">
                  <a:pos x="3" y="10"/>
                </a:cxn>
                <a:cxn ang="0">
                  <a:pos x="13" y="2"/>
                </a:cxn>
              </a:cxnLst>
              <a:rect l="0" t="0" r="r" b="b"/>
              <a:pathLst>
                <a:path w="302" h="139">
                  <a:moveTo>
                    <a:pt x="16" y="0"/>
                  </a:moveTo>
                  <a:cubicBezTo>
                    <a:pt x="18" y="0"/>
                    <a:pt x="19" y="0"/>
                    <a:pt x="20" y="0"/>
                  </a:cubicBezTo>
                  <a:cubicBezTo>
                    <a:pt x="21" y="0"/>
                    <a:pt x="24" y="2"/>
                    <a:pt x="25" y="3"/>
                  </a:cubicBezTo>
                  <a:cubicBezTo>
                    <a:pt x="27" y="4"/>
                    <a:pt x="29" y="7"/>
                    <a:pt x="31" y="8"/>
                  </a:cubicBezTo>
                  <a:cubicBezTo>
                    <a:pt x="32" y="9"/>
                    <a:pt x="34" y="11"/>
                    <a:pt x="36" y="12"/>
                  </a:cubicBezTo>
                  <a:cubicBezTo>
                    <a:pt x="37" y="12"/>
                    <a:pt x="41" y="12"/>
                    <a:pt x="43" y="12"/>
                  </a:cubicBezTo>
                  <a:cubicBezTo>
                    <a:pt x="44" y="12"/>
                    <a:pt x="48" y="11"/>
                    <a:pt x="49" y="11"/>
                  </a:cubicBezTo>
                  <a:cubicBezTo>
                    <a:pt x="52" y="10"/>
                    <a:pt x="56" y="8"/>
                    <a:pt x="59" y="8"/>
                  </a:cubicBezTo>
                  <a:cubicBezTo>
                    <a:pt x="61" y="7"/>
                    <a:pt x="65" y="5"/>
                    <a:pt x="68" y="4"/>
                  </a:cubicBezTo>
                  <a:cubicBezTo>
                    <a:pt x="70" y="3"/>
                    <a:pt x="76" y="2"/>
                    <a:pt x="78" y="2"/>
                  </a:cubicBezTo>
                  <a:cubicBezTo>
                    <a:pt x="83" y="1"/>
                    <a:pt x="91" y="2"/>
                    <a:pt x="95" y="2"/>
                  </a:cubicBezTo>
                  <a:cubicBezTo>
                    <a:pt x="98" y="2"/>
                    <a:pt x="103" y="2"/>
                    <a:pt x="105" y="2"/>
                  </a:cubicBezTo>
                  <a:cubicBezTo>
                    <a:pt x="108" y="3"/>
                    <a:pt x="114" y="5"/>
                    <a:pt x="117" y="6"/>
                  </a:cubicBezTo>
                  <a:cubicBezTo>
                    <a:pt x="121" y="7"/>
                    <a:pt x="129" y="9"/>
                    <a:pt x="132" y="10"/>
                  </a:cubicBezTo>
                  <a:cubicBezTo>
                    <a:pt x="135" y="11"/>
                    <a:pt x="140" y="14"/>
                    <a:pt x="142" y="15"/>
                  </a:cubicBezTo>
                  <a:cubicBezTo>
                    <a:pt x="144" y="15"/>
                    <a:pt x="149" y="15"/>
                    <a:pt x="152" y="15"/>
                  </a:cubicBezTo>
                  <a:cubicBezTo>
                    <a:pt x="154" y="15"/>
                    <a:pt x="159" y="15"/>
                    <a:pt x="161" y="15"/>
                  </a:cubicBezTo>
                  <a:cubicBezTo>
                    <a:pt x="163" y="15"/>
                    <a:pt x="167" y="16"/>
                    <a:pt x="169" y="16"/>
                  </a:cubicBezTo>
                  <a:cubicBezTo>
                    <a:pt x="171" y="17"/>
                    <a:pt x="175" y="19"/>
                    <a:pt x="177" y="20"/>
                  </a:cubicBezTo>
                  <a:cubicBezTo>
                    <a:pt x="180" y="21"/>
                    <a:pt x="184" y="22"/>
                    <a:pt x="187" y="24"/>
                  </a:cubicBezTo>
                  <a:cubicBezTo>
                    <a:pt x="188" y="25"/>
                    <a:pt x="192" y="28"/>
                    <a:pt x="194" y="28"/>
                  </a:cubicBezTo>
                  <a:cubicBezTo>
                    <a:pt x="195" y="29"/>
                    <a:pt x="198" y="29"/>
                    <a:pt x="199" y="29"/>
                  </a:cubicBezTo>
                  <a:cubicBezTo>
                    <a:pt x="201" y="29"/>
                    <a:pt x="206" y="28"/>
                    <a:pt x="208" y="28"/>
                  </a:cubicBezTo>
                  <a:cubicBezTo>
                    <a:pt x="210" y="27"/>
                    <a:pt x="213" y="28"/>
                    <a:pt x="215" y="28"/>
                  </a:cubicBezTo>
                  <a:cubicBezTo>
                    <a:pt x="216" y="27"/>
                    <a:pt x="218" y="26"/>
                    <a:pt x="218" y="25"/>
                  </a:cubicBezTo>
                  <a:cubicBezTo>
                    <a:pt x="218" y="25"/>
                    <a:pt x="218" y="25"/>
                    <a:pt x="219" y="24"/>
                  </a:cubicBezTo>
                  <a:cubicBezTo>
                    <a:pt x="219" y="24"/>
                    <a:pt x="220" y="24"/>
                    <a:pt x="220" y="24"/>
                  </a:cubicBezTo>
                  <a:cubicBezTo>
                    <a:pt x="223" y="24"/>
                    <a:pt x="227" y="24"/>
                    <a:pt x="229" y="24"/>
                  </a:cubicBezTo>
                  <a:cubicBezTo>
                    <a:pt x="231" y="24"/>
                    <a:pt x="233" y="25"/>
                    <a:pt x="234" y="26"/>
                  </a:cubicBezTo>
                  <a:cubicBezTo>
                    <a:pt x="236" y="26"/>
                    <a:pt x="240" y="28"/>
                    <a:pt x="242" y="29"/>
                  </a:cubicBezTo>
                  <a:cubicBezTo>
                    <a:pt x="244" y="30"/>
                    <a:pt x="246" y="32"/>
                    <a:pt x="248" y="32"/>
                  </a:cubicBezTo>
                  <a:cubicBezTo>
                    <a:pt x="250" y="33"/>
                    <a:pt x="253" y="33"/>
                    <a:pt x="254" y="32"/>
                  </a:cubicBezTo>
                  <a:cubicBezTo>
                    <a:pt x="255" y="32"/>
                    <a:pt x="256" y="30"/>
                    <a:pt x="257" y="29"/>
                  </a:cubicBezTo>
                  <a:cubicBezTo>
                    <a:pt x="257" y="29"/>
                    <a:pt x="258" y="27"/>
                    <a:pt x="259" y="27"/>
                  </a:cubicBezTo>
                  <a:cubicBezTo>
                    <a:pt x="261" y="26"/>
                    <a:pt x="264" y="26"/>
                    <a:pt x="266" y="27"/>
                  </a:cubicBezTo>
                  <a:cubicBezTo>
                    <a:pt x="268" y="28"/>
                    <a:pt x="270" y="32"/>
                    <a:pt x="272" y="33"/>
                  </a:cubicBezTo>
                  <a:cubicBezTo>
                    <a:pt x="272" y="33"/>
                    <a:pt x="273" y="33"/>
                    <a:pt x="274" y="34"/>
                  </a:cubicBezTo>
                  <a:cubicBezTo>
                    <a:pt x="274" y="35"/>
                    <a:pt x="274" y="37"/>
                    <a:pt x="275" y="38"/>
                  </a:cubicBezTo>
                  <a:cubicBezTo>
                    <a:pt x="275" y="39"/>
                    <a:pt x="276" y="41"/>
                    <a:pt x="276" y="43"/>
                  </a:cubicBezTo>
                  <a:cubicBezTo>
                    <a:pt x="277" y="44"/>
                    <a:pt x="276" y="49"/>
                    <a:pt x="277" y="50"/>
                  </a:cubicBezTo>
                  <a:cubicBezTo>
                    <a:pt x="277" y="51"/>
                    <a:pt x="278" y="52"/>
                    <a:pt x="279" y="53"/>
                  </a:cubicBezTo>
                  <a:cubicBezTo>
                    <a:pt x="278" y="54"/>
                    <a:pt x="278" y="56"/>
                    <a:pt x="278" y="57"/>
                  </a:cubicBezTo>
                  <a:cubicBezTo>
                    <a:pt x="278" y="58"/>
                    <a:pt x="279" y="60"/>
                    <a:pt x="279" y="61"/>
                  </a:cubicBezTo>
                  <a:cubicBezTo>
                    <a:pt x="280" y="62"/>
                    <a:pt x="282" y="64"/>
                    <a:pt x="283" y="65"/>
                  </a:cubicBezTo>
                  <a:cubicBezTo>
                    <a:pt x="284" y="66"/>
                    <a:pt x="287" y="69"/>
                    <a:pt x="288" y="70"/>
                  </a:cubicBezTo>
                  <a:cubicBezTo>
                    <a:pt x="289" y="71"/>
                    <a:pt x="291" y="73"/>
                    <a:pt x="293" y="74"/>
                  </a:cubicBezTo>
                  <a:cubicBezTo>
                    <a:pt x="295" y="75"/>
                    <a:pt x="298" y="75"/>
                    <a:pt x="300" y="75"/>
                  </a:cubicBezTo>
                  <a:cubicBezTo>
                    <a:pt x="301" y="75"/>
                    <a:pt x="301" y="75"/>
                    <a:pt x="302" y="75"/>
                  </a:cubicBezTo>
                  <a:cubicBezTo>
                    <a:pt x="302" y="76"/>
                    <a:pt x="302" y="78"/>
                    <a:pt x="302" y="78"/>
                  </a:cubicBezTo>
                  <a:cubicBezTo>
                    <a:pt x="302" y="80"/>
                    <a:pt x="302" y="83"/>
                    <a:pt x="302" y="84"/>
                  </a:cubicBezTo>
                  <a:cubicBezTo>
                    <a:pt x="302" y="85"/>
                    <a:pt x="300" y="88"/>
                    <a:pt x="300" y="89"/>
                  </a:cubicBezTo>
                  <a:cubicBezTo>
                    <a:pt x="299" y="92"/>
                    <a:pt x="299" y="97"/>
                    <a:pt x="298" y="99"/>
                  </a:cubicBezTo>
                  <a:cubicBezTo>
                    <a:pt x="298" y="101"/>
                    <a:pt x="298" y="104"/>
                    <a:pt x="297" y="106"/>
                  </a:cubicBezTo>
                  <a:cubicBezTo>
                    <a:pt x="296" y="107"/>
                    <a:pt x="294" y="109"/>
                    <a:pt x="292" y="110"/>
                  </a:cubicBezTo>
                  <a:cubicBezTo>
                    <a:pt x="290" y="111"/>
                    <a:pt x="286" y="111"/>
                    <a:pt x="284" y="111"/>
                  </a:cubicBezTo>
                  <a:cubicBezTo>
                    <a:pt x="282" y="111"/>
                    <a:pt x="277" y="111"/>
                    <a:pt x="275" y="110"/>
                  </a:cubicBezTo>
                  <a:cubicBezTo>
                    <a:pt x="273" y="110"/>
                    <a:pt x="270" y="108"/>
                    <a:pt x="268" y="108"/>
                  </a:cubicBezTo>
                  <a:cubicBezTo>
                    <a:pt x="266" y="107"/>
                    <a:pt x="263" y="106"/>
                    <a:pt x="261" y="105"/>
                  </a:cubicBezTo>
                  <a:cubicBezTo>
                    <a:pt x="260" y="105"/>
                    <a:pt x="257" y="103"/>
                    <a:pt x="256" y="102"/>
                  </a:cubicBezTo>
                  <a:cubicBezTo>
                    <a:pt x="255" y="102"/>
                    <a:pt x="253" y="102"/>
                    <a:pt x="252" y="102"/>
                  </a:cubicBezTo>
                  <a:cubicBezTo>
                    <a:pt x="251" y="103"/>
                    <a:pt x="248" y="104"/>
                    <a:pt x="248" y="105"/>
                  </a:cubicBezTo>
                  <a:cubicBezTo>
                    <a:pt x="247" y="106"/>
                    <a:pt x="246" y="109"/>
                    <a:pt x="245" y="110"/>
                  </a:cubicBezTo>
                  <a:cubicBezTo>
                    <a:pt x="244" y="112"/>
                    <a:pt x="243" y="116"/>
                    <a:pt x="242" y="118"/>
                  </a:cubicBezTo>
                  <a:cubicBezTo>
                    <a:pt x="241" y="119"/>
                    <a:pt x="238" y="120"/>
                    <a:pt x="237" y="121"/>
                  </a:cubicBezTo>
                  <a:cubicBezTo>
                    <a:pt x="236" y="121"/>
                    <a:pt x="233" y="121"/>
                    <a:pt x="232" y="121"/>
                  </a:cubicBezTo>
                  <a:cubicBezTo>
                    <a:pt x="231" y="120"/>
                    <a:pt x="229" y="119"/>
                    <a:pt x="228" y="118"/>
                  </a:cubicBezTo>
                  <a:cubicBezTo>
                    <a:pt x="227" y="116"/>
                    <a:pt x="228" y="113"/>
                    <a:pt x="228" y="112"/>
                  </a:cubicBezTo>
                  <a:cubicBezTo>
                    <a:pt x="227" y="110"/>
                    <a:pt x="226" y="107"/>
                    <a:pt x="224" y="106"/>
                  </a:cubicBezTo>
                  <a:cubicBezTo>
                    <a:pt x="223" y="105"/>
                    <a:pt x="220" y="104"/>
                    <a:pt x="219" y="104"/>
                  </a:cubicBezTo>
                  <a:cubicBezTo>
                    <a:pt x="217" y="104"/>
                    <a:pt x="213" y="106"/>
                    <a:pt x="212" y="107"/>
                  </a:cubicBezTo>
                  <a:cubicBezTo>
                    <a:pt x="211" y="108"/>
                    <a:pt x="209" y="111"/>
                    <a:pt x="208" y="113"/>
                  </a:cubicBezTo>
                  <a:cubicBezTo>
                    <a:pt x="206" y="115"/>
                    <a:pt x="203" y="120"/>
                    <a:pt x="202" y="122"/>
                  </a:cubicBezTo>
                  <a:cubicBezTo>
                    <a:pt x="200" y="125"/>
                    <a:pt x="196" y="129"/>
                    <a:pt x="193" y="131"/>
                  </a:cubicBezTo>
                  <a:cubicBezTo>
                    <a:pt x="191" y="133"/>
                    <a:pt x="185" y="136"/>
                    <a:pt x="181" y="137"/>
                  </a:cubicBezTo>
                  <a:cubicBezTo>
                    <a:pt x="179" y="138"/>
                    <a:pt x="174" y="139"/>
                    <a:pt x="171" y="139"/>
                  </a:cubicBezTo>
                  <a:cubicBezTo>
                    <a:pt x="170" y="139"/>
                    <a:pt x="169" y="139"/>
                    <a:pt x="168" y="139"/>
                  </a:cubicBezTo>
                  <a:cubicBezTo>
                    <a:pt x="168" y="139"/>
                    <a:pt x="168" y="138"/>
                    <a:pt x="168" y="138"/>
                  </a:cubicBezTo>
                  <a:cubicBezTo>
                    <a:pt x="168" y="138"/>
                    <a:pt x="167" y="136"/>
                    <a:pt x="166" y="136"/>
                  </a:cubicBezTo>
                  <a:cubicBezTo>
                    <a:pt x="166" y="136"/>
                    <a:pt x="163" y="135"/>
                    <a:pt x="162" y="135"/>
                  </a:cubicBezTo>
                  <a:cubicBezTo>
                    <a:pt x="161" y="135"/>
                    <a:pt x="159" y="136"/>
                    <a:pt x="158" y="136"/>
                  </a:cubicBezTo>
                  <a:cubicBezTo>
                    <a:pt x="157" y="136"/>
                    <a:pt x="154" y="135"/>
                    <a:pt x="153" y="134"/>
                  </a:cubicBezTo>
                  <a:cubicBezTo>
                    <a:pt x="153" y="133"/>
                    <a:pt x="153" y="131"/>
                    <a:pt x="153" y="131"/>
                  </a:cubicBezTo>
                  <a:cubicBezTo>
                    <a:pt x="153" y="130"/>
                    <a:pt x="152" y="127"/>
                    <a:pt x="151" y="126"/>
                  </a:cubicBezTo>
                  <a:cubicBezTo>
                    <a:pt x="151" y="125"/>
                    <a:pt x="150" y="123"/>
                    <a:pt x="149" y="122"/>
                  </a:cubicBezTo>
                  <a:cubicBezTo>
                    <a:pt x="148" y="122"/>
                    <a:pt x="145" y="122"/>
                    <a:pt x="144" y="122"/>
                  </a:cubicBezTo>
                  <a:cubicBezTo>
                    <a:pt x="143" y="122"/>
                    <a:pt x="142" y="124"/>
                    <a:pt x="142" y="125"/>
                  </a:cubicBezTo>
                  <a:cubicBezTo>
                    <a:pt x="141" y="126"/>
                    <a:pt x="140" y="128"/>
                    <a:pt x="139" y="128"/>
                  </a:cubicBezTo>
                  <a:cubicBezTo>
                    <a:pt x="138" y="129"/>
                    <a:pt x="136" y="131"/>
                    <a:pt x="134" y="132"/>
                  </a:cubicBezTo>
                  <a:cubicBezTo>
                    <a:pt x="133" y="132"/>
                    <a:pt x="130" y="132"/>
                    <a:pt x="129" y="131"/>
                  </a:cubicBezTo>
                  <a:cubicBezTo>
                    <a:pt x="128" y="131"/>
                    <a:pt x="127" y="129"/>
                    <a:pt x="126" y="129"/>
                  </a:cubicBezTo>
                  <a:cubicBezTo>
                    <a:pt x="126" y="128"/>
                    <a:pt x="126" y="126"/>
                    <a:pt x="126" y="125"/>
                  </a:cubicBezTo>
                  <a:cubicBezTo>
                    <a:pt x="125" y="123"/>
                    <a:pt x="123" y="121"/>
                    <a:pt x="122" y="121"/>
                  </a:cubicBezTo>
                  <a:cubicBezTo>
                    <a:pt x="121" y="120"/>
                    <a:pt x="118" y="120"/>
                    <a:pt x="117" y="120"/>
                  </a:cubicBezTo>
                  <a:cubicBezTo>
                    <a:pt x="115" y="120"/>
                    <a:pt x="112" y="119"/>
                    <a:pt x="110" y="119"/>
                  </a:cubicBezTo>
                  <a:cubicBezTo>
                    <a:pt x="109" y="118"/>
                    <a:pt x="107" y="118"/>
                    <a:pt x="107" y="117"/>
                  </a:cubicBezTo>
                  <a:cubicBezTo>
                    <a:pt x="106" y="117"/>
                    <a:pt x="106" y="115"/>
                    <a:pt x="105" y="114"/>
                  </a:cubicBezTo>
                  <a:cubicBezTo>
                    <a:pt x="104" y="114"/>
                    <a:pt x="101" y="115"/>
                    <a:pt x="101" y="116"/>
                  </a:cubicBezTo>
                  <a:cubicBezTo>
                    <a:pt x="101" y="117"/>
                    <a:pt x="102" y="119"/>
                    <a:pt x="102" y="120"/>
                  </a:cubicBezTo>
                  <a:cubicBezTo>
                    <a:pt x="102" y="121"/>
                    <a:pt x="102" y="122"/>
                    <a:pt x="101" y="123"/>
                  </a:cubicBezTo>
                  <a:cubicBezTo>
                    <a:pt x="100" y="124"/>
                    <a:pt x="99" y="126"/>
                    <a:pt x="97" y="126"/>
                  </a:cubicBezTo>
                  <a:cubicBezTo>
                    <a:pt x="96" y="126"/>
                    <a:pt x="94" y="125"/>
                    <a:pt x="93" y="124"/>
                  </a:cubicBezTo>
                  <a:cubicBezTo>
                    <a:pt x="93" y="124"/>
                    <a:pt x="93" y="121"/>
                    <a:pt x="92" y="120"/>
                  </a:cubicBezTo>
                  <a:cubicBezTo>
                    <a:pt x="91" y="118"/>
                    <a:pt x="90" y="116"/>
                    <a:pt x="88" y="115"/>
                  </a:cubicBezTo>
                  <a:cubicBezTo>
                    <a:pt x="87" y="114"/>
                    <a:pt x="85" y="112"/>
                    <a:pt x="84" y="112"/>
                  </a:cubicBezTo>
                  <a:cubicBezTo>
                    <a:pt x="82" y="112"/>
                    <a:pt x="79" y="112"/>
                    <a:pt x="77" y="112"/>
                  </a:cubicBezTo>
                  <a:cubicBezTo>
                    <a:pt x="75" y="112"/>
                    <a:pt x="72" y="112"/>
                    <a:pt x="71" y="112"/>
                  </a:cubicBezTo>
                  <a:cubicBezTo>
                    <a:pt x="68" y="112"/>
                    <a:pt x="64" y="112"/>
                    <a:pt x="61" y="111"/>
                  </a:cubicBezTo>
                  <a:cubicBezTo>
                    <a:pt x="60" y="111"/>
                    <a:pt x="58" y="111"/>
                    <a:pt x="57" y="110"/>
                  </a:cubicBezTo>
                  <a:cubicBezTo>
                    <a:pt x="57" y="110"/>
                    <a:pt x="55" y="108"/>
                    <a:pt x="55" y="107"/>
                  </a:cubicBezTo>
                  <a:cubicBezTo>
                    <a:pt x="55" y="106"/>
                    <a:pt x="54" y="104"/>
                    <a:pt x="55" y="103"/>
                  </a:cubicBezTo>
                  <a:cubicBezTo>
                    <a:pt x="55" y="103"/>
                    <a:pt x="57" y="102"/>
                    <a:pt x="57" y="101"/>
                  </a:cubicBezTo>
                  <a:cubicBezTo>
                    <a:pt x="58" y="100"/>
                    <a:pt x="58" y="98"/>
                    <a:pt x="59" y="98"/>
                  </a:cubicBezTo>
                  <a:cubicBezTo>
                    <a:pt x="59" y="97"/>
                    <a:pt x="59" y="96"/>
                    <a:pt x="59" y="95"/>
                  </a:cubicBezTo>
                  <a:cubicBezTo>
                    <a:pt x="57" y="94"/>
                    <a:pt x="53" y="95"/>
                    <a:pt x="51" y="94"/>
                  </a:cubicBezTo>
                  <a:cubicBezTo>
                    <a:pt x="50" y="93"/>
                    <a:pt x="47" y="91"/>
                    <a:pt x="46" y="90"/>
                  </a:cubicBezTo>
                  <a:cubicBezTo>
                    <a:pt x="44" y="88"/>
                    <a:pt x="41" y="84"/>
                    <a:pt x="40" y="82"/>
                  </a:cubicBezTo>
                  <a:cubicBezTo>
                    <a:pt x="38" y="80"/>
                    <a:pt x="33" y="74"/>
                    <a:pt x="32" y="71"/>
                  </a:cubicBezTo>
                  <a:cubicBezTo>
                    <a:pt x="31" y="70"/>
                    <a:pt x="32" y="67"/>
                    <a:pt x="31" y="67"/>
                  </a:cubicBezTo>
                  <a:cubicBezTo>
                    <a:pt x="30" y="66"/>
                    <a:pt x="26" y="66"/>
                    <a:pt x="25" y="67"/>
                  </a:cubicBezTo>
                  <a:cubicBezTo>
                    <a:pt x="24" y="67"/>
                    <a:pt x="24" y="67"/>
                    <a:pt x="23" y="68"/>
                  </a:cubicBezTo>
                  <a:cubicBezTo>
                    <a:pt x="22" y="66"/>
                    <a:pt x="21" y="65"/>
                    <a:pt x="20" y="64"/>
                  </a:cubicBezTo>
                  <a:cubicBezTo>
                    <a:pt x="19" y="63"/>
                    <a:pt x="15" y="60"/>
                    <a:pt x="13" y="59"/>
                  </a:cubicBezTo>
                  <a:cubicBezTo>
                    <a:pt x="11" y="58"/>
                    <a:pt x="9" y="57"/>
                    <a:pt x="8" y="56"/>
                  </a:cubicBezTo>
                  <a:cubicBezTo>
                    <a:pt x="6" y="55"/>
                    <a:pt x="4" y="52"/>
                    <a:pt x="4" y="50"/>
                  </a:cubicBezTo>
                  <a:cubicBezTo>
                    <a:pt x="3" y="48"/>
                    <a:pt x="3" y="44"/>
                    <a:pt x="4" y="42"/>
                  </a:cubicBezTo>
                  <a:cubicBezTo>
                    <a:pt x="4" y="41"/>
                    <a:pt x="7" y="38"/>
                    <a:pt x="8" y="37"/>
                  </a:cubicBezTo>
                  <a:cubicBezTo>
                    <a:pt x="8" y="35"/>
                    <a:pt x="8" y="33"/>
                    <a:pt x="8" y="31"/>
                  </a:cubicBezTo>
                  <a:cubicBezTo>
                    <a:pt x="7" y="30"/>
                    <a:pt x="7" y="28"/>
                    <a:pt x="6" y="27"/>
                  </a:cubicBezTo>
                  <a:cubicBezTo>
                    <a:pt x="5" y="26"/>
                    <a:pt x="3" y="26"/>
                    <a:pt x="2" y="25"/>
                  </a:cubicBezTo>
                  <a:cubicBezTo>
                    <a:pt x="1" y="24"/>
                    <a:pt x="1" y="22"/>
                    <a:pt x="0" y="20"/>
                  </a:cubicBezTo>
                  <a:cubicBezTo>
                    <a:pt x="0" y="19"/>
                    <a:pt x="1" y="16"/>
                    <a:pt x="1" y="15"/>
                  </a:cubicBezTo>
                  <a:cubicBezTo>
                    <a:pt x="1" y="14"/>
                    <a:pt x="2" y="11"/>
                    <a:pt x="3" y="10"/>
                  </a:cubicBezTo>
                  <a:cubicBezTo>
                    <a:pt x="3" y="9"/>
                    <a:pt x="5" y="7"/>
                    <a:pt x="6" y="6"/>
                  </a:cubicBezTo>
                  <a:cubicBezTo>
                    <a:pt x="7" y="6"/>
                    <a:pt x="9" y="3"/>
                    <a:pt x="10" y="3"/>
                  </a:cubicBezTo>
                  <a:cubicBezTo>
                    <a:pt x="10" y="2"/>
                    <a:pt x="12" y="2"/>
                    <a:pt x="13" y="2"/>
                  </a:cubicBezTo>
                  <a:cubicBezTo>
                    <a:pt x="14" y="1"/>
                    <a:pt x="15" y="1"/>
                    <a:pt x="16"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3" name="Freeform 110">
              <a:extLst>
                <a:ext uri="{FF2B5EF4-FFF2-40B4-BE49-F238E27FC236}">
                  <a16:creationId xmlns:a16="http://schemas.microsoft.com/office/drawing/2014/main" id="{E63A6714-E745-4039-93AF-EB96BF0058FA}"/>
                </a:ext>
              </a:extLst>
            </p:cNvPr>
            <p:cNvSpPr>
              <a:spLocks/>
            </p:cNvSpPr>
            <p:nvPr/>
          </p:nvSpPr>
          <p:spPr bwMode="auto">
            <a:xfrm>
              <a:off x="5098294" y="4036504"/>
              <a:ext cx="748280" cy="458187"/>
            </a:xfrm>
            <a:custGeom>
              <a:avLst/>
              <a:gdLst/>
              <a:ahLst/>
              <a:cxnLst>
                <a:cxn ang="0">
                  <a:pos x="286" y="131"/>
                </a:cxn>
                <a:cxn ang="0">
                  <a:pos x="261" y="137"/>
                </a:cxn>
                <a:cxn ang="0">
                  <a:pos x="236" y="136"/>
                </a:cxn>
                <a:cxn ang="0">
                  <a:pos x="227" y="142"/>
                </a:cxn>
                <a:cxn ang="0">
                  <a:pos x="215" y="145"/>
                </a:cxn>
                <a:cxn ang="0">
                  <a:pos x="214" y="152"/>
                </a:cxn>
                <a:cxn ang="0">
                  <a:pos x="220" y="161"/>
                </a:cxn>
                <a:cxn ang="0">
                  <a:pos x="209" y="161"/>
                </a:cxn>
                <a:cxn ang="0">
                  <a:pos x="198" y="161"/>
                </a:cxn>
                <a:cxn ang="0">
                  <a:pos x="195" y="166"/>
                </a:cxn>
                <a:cxn ang="0">
                  <a:pos x="201" y="172"/>
                </a:cxn>
                <a:cxn ang="0">
                  <a:pos x="192" y="176"/>
                </a:cxn>
                <a:cxn ang="0">
                  <a:pos x="183" y="166"/>
                </a:cxn>
                <a:cxn ang="0">
                  <a:pos x="177" y="158"/>
                </a:cxn>
                <a:cxn ang="0">
                  <a:pos x="166" y="152"/>
                </a:cxn>
                <a:cxn ang="0">
                  <a:pos x="172" y="145"/>
                </a:cxn>
                <a:cxn ang="0">
                  <a:pos x="182" y="141"/>
                </a:cxn>
                <a:cxn ang="0">
                  <a:pos x="183" y="126"/>
                </a:cxn>
                <a:cxn ang="0">
                  <a:pos x="177" y="120"/>
                </a:cxn>
                <a:cxn ang="0">
                  <a:pos x="163" y="117"/>
                </a:cxn>
                <a:cxn ang="0">
                  <a:pos x="142" y="102"/>
                </a:cxn>
                <a:cxn ang="0">
                  <a:pos x="121" y="99"/>
                </a:cxn>
                <a:cxn ang="0">
                  <a:pos x="113" y="101"/>
                </a:cxn>
                <a:cxn ang="0">
                  <a:pos x="108" y="106"/>
                </a:cxn>
                <a:cxn ang="0">
                  <a:pos x="103" y="96"/>
                </a:cxn>
                <a:cxn ang="0">
                  <a:pos x="91" y="80"/>
                </a:cxn>
                <a:cxn ang="0">
                  <a:pos x="81" y="83"/>
                </a:cxn>
                <a:cxn ang="0">
                  <a:pos x="81" y="98"/>
                </a:cxn>
                <a:cxn ang="0">
                  <a:pos x="77" y="110"/>
                </a:cxn>
                <a:cxn ang="0">
                  <a:pos x="78" y="118"/>
                </a:cxn>
                <a:cxn ang="0">
                  <a:pos x="68" y="125"/>
                </a:cxn>
                <a:cxn ang="0">
                  <a:pos x="43" y="116"/>
                </a:cxn>
                <a:cxn ang="0">
                  <a:pos x="35" y="91"/>
                </a:cxn>
                <a:cxn ang="0">
                  <a:pos x="36" y="76"/>
                </a:cxn>
                <a:cxn ang="0">
                  <a:pos x="24" y="71"/>
                </a:cxn>
                <a:cxn ang="0">
                  <a:pos x="21" y="59"/>
                </a:cxn>
                <a:cxn ang="0">
                  <a:pos x="15" y="51"/>
                </a:cxn>
                <a:cxn ang="0">
                  <a:pos x="8" y="43"/>
                </a:cxn>
                <a:cxn ang="0">
                  <a:pos x="2" y="23"/>
                </a:cxn>
                <a:cxn ang="0">
                  <a:pos x="0" y="5"/>
                </a:cxn>
                <a:cxn ang="0">
                  <a:pos x="9" y="6"/>
                </a:cxn>
                <a:cxn ang="0">
                  <a:pos x="38" y="0"/>
                </a:cxn>
                <a:cxn ang="0">
                  <a:pos x="82" y="14"/>
                </a:cxn>
                <a:cxn ang="0">
                  <a:pos x="127" y="23"/>
                </a:cxn>
                <a:cxn ang="0">
                  <a:pos x="147" y="20"/>
                </a:cxn>
                <a:cxn ang="0">
                  <a:pos x="172" y="32"/>
                </a:cxn>
                <a:cxn ang="0">
                  <a:pos x="190" y="33"/>
                </a:cxn>
                <a:cxn ang="0">
                  <a:pos x="196" y="35"/>
                </a:cxn>
                <a:cxn ang="0">
                  <a:pos x="197" y="49"/>
                </a:cxn>
                <a:cxn ang="0">
                  <a:pos x="196" y="66"/>
                </a:cxn>
                <a:cxn ang="0">
                  <a:pos x="209" y="80"/>
                </a:cxn>
                <a:cxn ang="0">
                  <a:pos x="220" y="85"/>
                </a:cxn>
                <a:cxn ang="0">
                  <a:pos x="228" y="98"/>
                </a:cxn>
                <a:cxn ang="0">
                  <a:pos x="246" y="111"/>
                </a:cxn>
                <a:cxn ang="0">
                  <a:pos x="276" y="123"/>
                </a:cxn>
              </a:cxnLst>
              <a:rect l="0" t="0" r="r" b="b"/>
              <a:pathLst>
                <a:path w="287" h="176">
                  <a:moveTo>
                    <a:pt x="286" y="129"/>
                  </a:moveTo>
                  <a:cubicBezTo>
                    <a:pt x="287" y="130"/>
                    <a:pt x="287" y="131"/>
                    <a:pt x="286" y="131"/>
                  </a:cubicBezTo>
                  <a:cubicBezTo>
                    <a:pt x="285" y="134"/>
                    <a:pt x="277" y="134"/>
                    <a:pt x="273" y="135"/>
                  </a:cubicBezTo>
                  <a:cubicBezTo>
                    <a:pt x="270" y="136"/>
                    <a:pt x="264" y="137"/>
                    <a:pt x="261" y="137"/>
                  </a:cubicBezTo>
                  <a:cubicBezTo>
                    <a:pt x="257" y="137"/>
                    <a:pt x="248" y="136"/>
                    <a:pt x="243" y="136"/>
                  </a:cubicBezTo>
                  <a:cubicBezTo>
                    <a:pt x="241" y="136"/>
                    <a:pt x="238" y="135"/>
                    <a:pt x="236" y="136"/>
                  </a:cubicBezTo>
                  <a:cubicBezTo>
                    <a:pt x="235" y="136"/>
                    <a:pt x="233" y="138"/>
                    <a:pt x="233" y="139"/>
                  </a:cubicBezTo>
                  <a:cubicBezTo>
                    <a:pt x="231" y="140"/>
                    <a:pt x="229" y="142"/>
                    <a:pt x="227" y="142"/>
                  </a:cubicBezTo>
                  <a:cubicBezTo>
                    <a:pt x="226" y="143"/>
                    <a:pt x="222" y="141"/>
                    <a:pt x="220" y="142"/>
                  </a:cubicBezTo>
                  <a:cubicBezTo>
                    <a:pt x="219" y="142"/>
                    <a:pt x="216" y="144"/>
                    <a:pt x="215" y="145"/>
                  </a:cubicBezTo>
                  <a:cubicBezTo>
                    <a:pt x="214" y="146"/>
                    <a:pt x="211" y="148"/>
                    <a:pt x="211" y="149"/>
                  </a:cubicBezTo>
                  <a:cubicBezTo>
                    <a:pt x="211" y="150"/>
                    <a:pt x="213" y="152"/>
                    <a:pt x="214" y="152"/>
                  </a:cubicBezTo>
                  <a:cubicBezTo>
                    <a:pt x="215" y="153"/>
                    <a:pt x="218" y="155"/>
                    <a:pt x="219" y="156"/>
                  </a:cubicBezTo>
                  <a:cubicBezTo>
                    <a:pt x="220" y="157"/>
                    <a:pt x="221" y="160"/>
                    <a:pt x="220" y="161"/>
                  </a:cubicBezTo>
                  <a:cubicBezTo>
                    <a:pt x="220" y="162"/>
                    <a:pt x="216" y="161"/>
                    <a:pt x="215" y="161"/>
                  </a:cubicBezTo>
                  <a:cubicBezTo>
                    <a:pt x="214" y="161"/>
                    <a:pt x="210" y="161"/>
                    <a:pt x="209" y="161"/>
                  </a:cubicBezTo>
                  <a:cubicBezTo>
                    <a:pt x="207" y="161"/>
                    <a:pt x="204" y="162"/>
                    <a:pt x="203" y="162"/>
                  </a:cubicBezTo>
                  <a:cubicBezTo>
                    <a:pt x="202" y="162"/>
                    <a:pt x="199" y="161"/>
                    <a:pt x="198" y="161"/>
                  </a:cubicBezTo>
                  <a:cubicBezTo>
                    <a:pt x="197" y="162"/>
                    <a:pt x="194" y="162"/>
                    <a:pt x="194" y="163"/>
                  </a:cubicBezTo>
                  <a:cubicBezTo>
                    <a:pt x="194" y="164"/>
                    <a:pt x="194" y="166"/>
                    <a:pt x="195" y="166"/>
                  </a:cubicBezTo>
                  <a:cubicBezTo>
                    <a:pt x="195" y="167"/>
                    <a:pt x="197" y="167"/>
                    <a:pt x="198" y="168"/>
                  </a:cubicBezTo>
                  <a:cubicBezTo>
                    <a:pt x="199" y="168"/>
                    <a:pt x="201" y="170"/>
                    <a:pt x="201" y="172"/>
                  </a:cubicBezTo>
                  <a:cubicBezTo>
                    <a:pt x="201" y="173"/>
                    <a:pt x="198" y="174"/>
                    <a:pt x="196" y="175"/>
                  </a:cubicBezTo>
                  <a:cubicBezTo>
                    <a:pt x="195" y="175"/>
                    <a:pt x="193" y="176"/>
                    <a:pt x="192" y="176"/>
                  </a:cubicBezTo>
                  <a:cubicBezTo>
                    <a:pt x="190" y="176"/>
                    <a:pt x="187" y="176"/>
                    <a:pt x="186" y="175"/>
                  </a:cubicBezTo>
                  <a:cubicBezTo>
                    <a:pt x="185" y="173"/>
                    <a:pt x="184" y="168"/>
                    <a:pt x="183" y="166"/>
                  </a:cubicBezTo>
                  <a:cubicBezTo>
                    <a:pt x="183" y="164"/>
                    <a:pt x="183" y="162"/>
                    <a:pt x="182" y="161"/>
                  </a:cubicBezTo>
                  <a:cubicBezTo>
                    <a:pt x="181" y="160"/>
                    <a:pt x="178" y="159"/>
                    <a:pt x="177" y="158"/>
                  </a:cubicBezTo>
                  <a:cubicBezTo>
                    <a:pt x="175" y="158"/>
                    <a:pt x="170" y="157"/>
                    <a:pt x="168" y="155"/>
                  </a:cubicBezTo>
                  <a:cubicBezTo>
                    <a:pt x="167" y="155"/>
                    <a:pt x="166" y="153"/>
                    <a:pt x="166" y="152"/>
                  </a:cubicBezTo>
                  <a:cubicBezTo>
                    <a:pt x="166" y="151"/>
                    <a:pt x="167" y="149"/>
                    <a:pt x="167" y="148"/>
                  </a:cubicBezTo>
                  <a:cubicBezTo>
                    <a:pt x="168" y="147"/>
                    <a:pt x="171" y="146"/>
                    <a:pt x="172" y="145"/>
                  </a:cubicBezTo>
                  <a:cubicBezTo>
                    <a:pt x="174" y="145"/>
                    <a:pt x="177" y="145"/>
                    <a:pt x="178" y="144"/>
                  </a:cubicBezTo>
                  <a:cubicBezTo>
                    <a:pt x="179" y="143"/>
                    <a:pt x="181" y="142"/>
                    <a:pt x="182" y="141"/>
                  </a:cubicBezTo>
                  <a:cubicBezTo>
                    <a:pt x="183" y="139"/>
                    <a:pt x="185" y="137"/>
                    <a:pt x="185" y="135"/>
                  </a:cubicBezTo>
                  <a:cubicBezTo>
                    <a:pt x="185" y="133"/>
                    <a:pt x="183" y="129"/>
                    <a:pt x="183" y="126"/>
                  </a:cubicBezTo>
                  <a:cubicBezTo>
                    <a:pt x="182" y="125"/>
                    <a:pt x="182" y="123"/>
                    <a:pt x="181" y="122"/>
                  </a:cubicBezTo>
                  <a:cubicBezTo>
                    <a:pt x="181" y="121"/>
                    <a:pt x="178" y="120"/>
                    <a:pt x="177" y="120"/>
                  </a:cubicBezTo>
                  <a:cubicBezTo>
                    <a:pt x="175" y="119"/>
                    <a:pt x="171" y="120"/>
                    <a:pt x="168" y="119"/>
                  </a:cubicBezTo>
                  <a:cubicBezTo>
                    <a:pt x="167" y="119"/>
                    <a:pt x="164" y="118"/>
                    <a:pt x="163" y="117"/>
                  </a:cubicBezTo>
                  <a:cubicBezTo>
                    <a:pt x="161" y="116"/>
                    <a:pt x="159" y="112"/>
                    <a:pt x="158" y="111"/>
                  </a:cubicBezTo>
                  <a:cubicBezTo>
                    <a:pt x="154" y="108"/>
                    <a:pt x="146" y="104"/>
                    <a:pt x="142" y="102"/>
                  </a:cubicBezTo>
                  <a:cubicBezTo>
                    <a:pt x="138" y="101"/>
                    <a:pt x="132" y="98"/>
                    <a:pt x="129" y="98"/>
                  </a:cubicBezTo>
                  <a:cubicBezTo>
                    <a:pt x="127" y="98"/>
                    <a:pt x="123" y="98"/>
                    <a:pt x="121" y="99"/>
                  </a:cubicBezTo>
                  <a:cubicBezTo>
                    <a:pt x="120" y="99"/>
                    <a:pt x="119" y="100"/>
                    <a:pt x="118" y="101"/>
                  </a:cubicBezTo>
                  <a:cubicBezTo>
                    <a:pt x="117" y="101"/>
                    <a:pt x="114" y="100"/>
                    <a:pt x="113" y="101"/>
                  </a:cubicBezTo>
                  <a:cubicBezTo>
                    <a:pt x="112" y="102"/>
                    <a:pt x="113" y="105"/>
                    <a:pt x="112" y="106"/>
                  </a:cubicBezTo>
                  <a:cubicBezTo>
                    <a:pt x="112" y="106"/>
                    <a:pt x="109" y="107"/>
                    <a:pt x="108" y="106"/>
                  </a:cubicBezTo>
                  <a:cubicBezTo>
                    <a:pt x="107" y="106"/>
                    <a:pt x="107" y="103"/>
                    <a:pt x="106" y="102"/>
                  </a:cubicBezTo>
                  <a:cubicBezTo>
                    <a:pt x="105" y="100"/>
                    <a:pt x="103" y="97"/>
                    <a:pt x="103" y="96"/>
                  </a:cubicBezTo>
                  <a:cubicBezTo>
                    <a:pt x="101" y="94"/>
                    <a:pt x="98" y="90"/>
                    <a:pt x="96" y="88"/>
                  </a:cubicBezTo>
                  <a:cubicBezTo>
                    <a:pt x="95" y="86"/>
                    <a:pt x="93" y="82"/>
                    <a:pt x="91" y="80"/>
                  </a:cubicBezTo>
                  <a:cubicBezTo>
                    <a:pt x="90" y="79"/>
                    <a:pt x="85" y="79"/>
                    <a:pt x="84" y="80"/>
                  </a:cubicBezTo>
                  <a:cubicBezTo>
                    <a:pt x="83" y="80"/>
                    <a:pt x="82" y="82"/>
                    <a:pt x="81" y="83"/>
                  </a:cubicBezTo>
                  <a:cubicBezTo>
                    <a:pt x="81" y="85"/>
                    <a:pt x="83" y="89"/>
                    <a:pt x="83" y="91"/>
                  </a:cubicBezTo>
                  <a:cubicBezTo>
                    <a:pt x="83" y="93"/>
                    <a:pt x="82" y="96"/>
                    <a:pt x="81" y="98"/>
                  </a:cubicBezTo>
                  <a:cubicBezTo>
                    <a:pt x="81" y="100"/>
                    <a:pt x="81" y="103"/>
                    <a:pt x="81" y="104"/>
                  </a:cubicBezTo>
                  <a:cubicBezTo>
                    <a:pt x="80" y="106"/>
                    <a:pt x="78" y="108"/>
                    <a:pt x="77" y="110"/>
                  </a:cubicBezTo>
                  <a:cubicBezTo>
                    <a:pt x="77" y="112"/>
                    <a:pt x="78" y="116"/>
                    <a:pt x="78" y="118"/>
                  </a:cubicBezTo>
                  <a:cubicBezTo>
                    <a:pt x="78" y="118"/>
                    <a:pt x="78" y="118"/>
                    <a:pt x="78" y="118"/>
                  </a:cubicBezTo>
                  <a:cubicBezTo>
                    <a:pt x="78" y="119"/>
                    <a:pt x="77" y="119"/>
                    <a:pt x="77" y="119"/>
                  </a:cubicBezTo>
                  <a:cubicBezTo>
                    <a:pt x="75" y="121"/>
                    <a:pt x="71" y="124"/>
                    <a:pt x="68" y="125"/>
                  </a:cubicBezTo>
                  <a:cubicBezTo>
                    <a:pt x="64" y="126"/>
                    <a:pt x="56" y="127"/>
                    <a:pt x="52" y="125"/>
                  </a:cubicBezTo>
                  <a:cubicBezTo>
                    <a:pt x="49" y="124"/>
                    <a:pt x="45" y="119"/>
                    <a:pt x="43" y="116"/>
                  </a:cubicBezTo>
                  <a:cubicBezTo>
                    <a:pt x="41" y="113"/>
                    <a:pt x="39" y="107"/>
                    <a:pt x="38" y="104"/>
                  </a:cubicBezTo>
                  <a:cubicBezTo>
                    <a:pt x="37" y="101"/>
                    <a:pt x="35" y="95"/>
                    <a:pt x="35" y="91"/>
                  </a:cubicBezTo>
                  <a:cubicBezTo>
                    <a:pt x="35" y="89"/>
                    <a:pt x="37" y="86"/>
                    <a:pt x="37" y="84"/>
                  </a:cubicBezTo>
                  <a:cubicBezTo>
                    <a:pt x="37" y="82"/>
                    <a:pt x="37" y="78"/>
                    <a:pt x="36" y="76"/>
                  </a:cubicBezTo>
                  <a:cubicBezTo>
                    <a:pt x="36" y="75"/>
                    <a:pt x="32" y="74"/>
                    <a:pt x="31" y="74"/>
                  </a:cubicBezTo>
                  <a:cubicBezTo>
                    <a:pt x="29" y="73"/>
                    <a:pt x="25" y="73"/>
                    <a:pt x="24" y="71"/>
                  </a:cubicBezTo>
                  <a:cubicBezTo>
                    <a:pt x="22" y="70"/>
                    <a:pt x="21" y="67"/>
                    <a:pt x="21" y="66"/>
                  </a:cubicBezTo>
                  <a:cubicBezTo>
                    <a:pt x="20" y="64"/>
                    <a:pt x="21" y="61"/>
                    <a:pt x="21" y="59"/>
                  </a:cubicBezTo>
                  <a:cubicBezTo>
                    <a:pt x="21" y="57"/>
                    <a:pt x="22" y="54"/>
                    <a:pt x="21" y="53"/>
                  </a:cubicBezTo>
                  <a:cubicBezTo>
                    <a:pt x="20" y="51"/>
                    <a:pt x="16" y="52"/>
                    <a:pt x="15" y="51"/>
                  </a:cubicBezTo>
                  <a:cubicBezTo>
                    <a:pt x="14" y="50"/>
                    <a:pt x="11" y="49"/>
                    <a:pt x="10" y="47"/>
                  </a:cubicBezTo>
                  <a:cubicBezTo>
                    <a:pt x="9" y="46"/>
                    <a:pt x="8" y="44"/>
                    <a:pt x="8" y="43"/>
                  </a:cubicBezTo>
                  <a:cubicBezTo>
                    <a:pt x="7" y="40"/>
                    <a:pt x="6" y="36"/>
                    <a:pt x="5" y="33"/>
                  </a:cubicBezTo>
                  <a:cubicBezTo>
                    <a:pt x="4" y="31"/>
                    <a:pt x="3" y="26"/>
                    <a:pt x="2" y="23"/>
                  </a:cubicBezTo>
                  <a:cubicBezTo>
                    <a:pt x="2" y="20"/>
                    <a:pt x="2" y="13"/>
                    <a:pt x="1" y="9"/>
                  </a:cubicBezTo>
                  <a:cubicBezTo>
                    <a:pt x="1" y="9"/>
                    <a:pt x="1" y="7"/>
                    <a:pt x="0" y="5"/>
                  </a:cubicBezTo>
                  <a:cubicBezTo>
                    <a:pt x="0" y="5"/>
                    <a:pt x="0" y="5"/>
                    <a:pt x="0" y="5"/>
                  </a:cubicBezTo>
                  <a:cubicBezTo>
                    <a:pt x="2" y="5"/>
                    <a:pt x="7" y="6"/>
                    <a:pt x="9" y="6"/>
                  </a:cubicBezTo>
                  <a:cubicBezTo>
                    <a:pt x="13" y="6"/>
                    <a:pt x="21" y="4"/>
                    <a:pt x="25" y="3"/>
                  </a:cubicBezTo>
                  <a:cubicBezTo>
                    <a:pt x="28" y="2"/>
                    <a:pt x="35" y="0"/>
                    <a:pt x="38" y="0"/>
                  </a:cubicBezTo>
                  <a:cubicBezTo>
                    <a:pt x="43" y="0"/>
                    <a:pt x="52" y="2"/>
                    <a:pt x="56" y="4"/>
                  </a:cubicBezTo>
                  <a:cubicBezTo>
                    <a:pt x="63" y="6"/>
                    <a:pt x="75" y="12"/>
                    <a:pt x="82" y="14"/>
                  </a:cubicBezTo>
                  <a:cubicBezTo>
                    <a:pt x="87" y="16"/>
                    <a:pt x="98" y="20"/>
                    <a:pt x="104" y="22"/>
                  </a:cubicBezTo>
                  <a:cubicBezTo>
                    <a:pt x="109" y="23"/>
                    <a:pt x="121" y="24"/>
                    <a:pt x="127" y="23"/>
                  </a:cubicBezTo>
                  <a:cubicBezTo>
                    <a:pt x="130" y="23"/>
                    <a:pt x="136" y="20"/>
                    <a:pt x="139" y="20"/>
                  </a:cubicBezTo>
                  <a:cubicBezTo>
                    <a:pt x="141" y="19"/>
                    <a:pt x="145" y="20"/>
                    <a:pt x="147" y="20"/>
                  </a:cubicBezTo>
                  <a:cubicBezTo>
                    <a:pt x="149" y="21"/>
                    <a:pt x="154" y="22"/>
                    <a:pt x="157" y="23"/>
                  </a:cubicBezTo>
                  <a:cubicBezTo>
                    <a:pt x="161" y="25"/>
                    <a:pt x="168" y="30"/>
                    <a:pt x="172" y="32"/>
                  </a:cubicBezTo>
                  <a:cubicBezTo>
                    <a:pt x="174" y="33"/>
                    <a:pt x="179" y="33"/>
                    <a:pt x="181" y="33"/>
                  </a:cubicBezTo>
                  <a:cubicBezTo>
                    <a:pt x="183" y="33"/>
                    <a:pt x="188" y="33"/>
                    <a:pt x="190" y="33"/>
                  </a:cubicBezTo>
                  <a:cubicBezTo>
                    <a:pt x="191" y="33"/>
                    <a:pt x="192" y="33"/>
                    <a:pt x="193" y="32"/>
                  </a:cubicBezTo>
                  <a:cubicBezTo>
                    <a:pt x="194" y="33"/>
                    <a:pt x="195" y="34"/>
                    <a:pt x="196" y="35"/>
                  </a:cubicBezTo>
                  <a:cubicBezTo>
                    <a:pt x="197" y="36"/>
                    <a:pt x="197" y="40"/>
                    <a:pt x="197" y="42"/>
                  </a:cubicBezTo>
                  <a:cubicBezTo>
                    <a:pt x="198" y="44"/>
                    <a:pt x="197" y="47"/>
                    <a:pt x="197" y="49"/>
                  </a:cubicBezTo>
                  <a:cubicBezTo>
                    <a:pt x="197" y="51"/>
                    <a:pt x="194" y="55"/>
                    <a:pt x="194" y="58"/>
                  </a:cubicBezTo>
                  <a:cubicBezTo>
                    <a:pt x="194" y="60"/>
                    <a:pt x="195" y="64"/>
                    <a:pt x="196" y="66"/>
                  </a:cubicBezTo>
                  <a:cubicBezTo>
                    <a:pt x="197" y="69"/>
                    <a:pt x="200" y="74"/>
                    <a:pt x="202" y="76"/>
                  </a:cubicBezTo>
                  <a:cubicBezTo>
                    <a:pt x="203" y="77"/>
                    <a:pt x="207" y="79"/>
                    <a:pt x="209" y="80"/>
                  </a:cubicBezTo>
                  <a:cubicBezTo>
                    <a:pt x="211" y="81"/>
                    <a:pt x="216" y="83"/>
                    <a:pt x="218" y="84"/>
                  </a:cubicBezTo>
                  <a:cubicBezTo>
                    <a:pt x="219" y="84"/>
                    <a:pt x="219" y="84"/>
                    <a:pt x="220" y="85"/>
                  </a:cubicBezTo>
                  <a:cubicBezTo>
                    <a:pt x="221" y="86"/>
                    <a:pt x="222" y="88"/>
                    <a:pt x="222" y="89"/>
                  </a:cubicBezTo>
                  <a:cubicBezTo>
                    <a:pt x="224" y="91"/>
                    <a:pt x="226" y="96"/>
                    <a:pt x="228" y="98"/>
                  </a:cubicBezTo>
                  <a:cubicBezTo>
                    <a:pt x="229" y="99"/>
                    <a:pt x="234" y="101"/>
                    <a:pt x="236" y="103"/>
                  </a:cubicBezTo>
                  <a:cubicBezTo>
                    <a:pt x="238" y="105"/>
                    <a:pt x="243" y="110"/>
                    <a:pt x="246" y="111"/>
                  </a:cubicBezTo>
                  <a:cubicBezTo>
                    <a:pt x="250" y="114"/>
                    <a:pt x="258" y="116"/>
                    <a:pt x="262" y="118"/>
                  </a:cubicBezTo>
                  <a:cubicBezTo>
                    <a:pt x="265" y="119"/>
                    <a:pt x="273" y="122"/>
                    <a:pt x="276" y="123"/>
                  </a:cubicBezTo>
                  <a:cubicBezTo>
                    <a:pt x="279" y="124"/>
                    <a:pt x="283" y="127"/>
                    <a:pt x="286" y="12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4" name="Freeform 111">
              <a:extLst>
                <a:ext uri="{FF2B5EF4-FFF2-40B4-BE49-F238E27FC236}">
                  <a16:creationId xmlns:a16="http://schemas.microsoft.com/office/drawing/2014/main" id="{BA45B9C4-38F0-4D6A-9C42-62768C6A64EB}"/>
                </a:ext>
              </a:extLst>
            </p:cNvPr>
            <p:cNvSpPr>
              <a:spLocks/>
            </p:cNvSpPr>
            <p:nvPr/>
          </p:nvSpPr>
          <p:spPr bwMode="auto">
            <a:xfrm>
              <a:off x="5670347" y="5714712"/>
              <a:ext cx="37956" cy="43379"/>
            </a:xfrm>
            <a:custGeom>
              <a:avLst/>
              <a:gdLst/>
              <a:ahLst/>
              <a:cxnLst>
                <a:cxn ang="0">
                  <a:pos x="15" y="16"/>
                </a:cxn>
                <a:cxn ang="0">
                  <a:pos x="11" y="17"/>
                </a:cxn>
                <a:cxn ang="0">
                  <a:pos x="8" y="14"/>
                </a:cxn>
                <a:cxn ang="0">
                  <a:pos x="7" y="10"/>
                </a:cxn>
                <a:cxn ang="0">
                  <a:pos x="3" y="7"/>
                </a:cxn>
                <a:cxn ang="0">
                  <a:pos x="1" y="4"/>
                </a:cxn>
                <a:cxn ang="0">
                  <a:pos x="1" y="1"/>
                </a:cxn>
                <a:cxn ang="0">
                  <a:pos x="5" y="0"/>
                </a:cxn>
                <a:cxn ang="0">
                  <a:pos x="8" y="2"/>
                </a:cxn>
                <a:cxn ang="0">
                  <a:pos x="11" y="6"/>
                </a:cxn>
                <a:cxn ang="0">
                  <a:pos x="14" y="9"/>
                </a:cxn>
                <a:cxn ang="0">
                  <a:pos x="15" y="13"/>
                </a:cxn>
                <a:cxn ang="0">
                  <a:pos x="15" y="16"/>
                </a:cxn>
              </a:cxnLst>
              <a:rect l="0" t="0" r="r" b="b"/>
              <a:pathLst>
                <a:path w="15" h="17">
                  <a:moveTo>
                    <a:pt x="15" y="16"/>
                  </a:moveTo>
                  <a:cubicBezTo>
                    <a:pt x="14" y="17"/>
                    <a:pt x="12" y="17"/>
                    <a:pt x="11" y="17"/>
                  </a:cubicBezTo>
                  <a:cubicBezTo>
                    <a:pt x="10" y="16"/>
                    <a:pt x="8" y="15"/>
                    <a:pt x="8" y="14"/>
                  </a:cubicBezTo>
                  <a:cubicBezTo>
                    <a:pt x="7" y="13"/>
                    <a:pt x="7" y="11"/>
                    <a:pt x="7" y="10"/>
                  </a:cubicBezTo>
                  <a:cubicBezTo>
                    <a:pt x="6" y="9"/>
                    <a:pt x="4" y="8"/>
                    <a:pt x="3" y="7"/>
                  </a:cubicBezTo>
                  <a:cubicBezTo>
                    <a:pt x="3" y="7"/>
                    <a:pt x="1" y="5"/>
                    <a:pt x="1" y="4"/>
                  </a:cubicBezTo>
                  <a:cubicBezTo>
                    <a:pt x="1" y="3"/>
                    <a:pt x="0" y="1"/>
                    <a:pt x="1" y="1"/>
                  </a:cubicBezTo>
                  <a:cubicBezTo>
                    <a:pt x="1" y="0"/>
                    <a:pt x="4" y="0"/>
                    <a:pt x="5" y="0"/>
                  </a:cubicBezTo>
                  <a:cubicBezTo>
                    <a:pt x="6" y="0"/>
                    <a:pt x="7" y="1"/>
                    <a:pt x="8" y="2"/>
                  </a:cubicBezTo>
                  <a:cubicBezTo>
                    <a:pt x="9" y="3"/>
                    <a:pt x="11" y="5"/>
                    <a:pt x="11" y="6"/>
                  </a:cubicBezTo>
                  <a:cubicBezTo>
                    <a:pt x="12" y="7"/>
                    <a:pt x="14" y="9"/>
                    <a:pt x="14" y="9"/>
                  </a:cubicBezTo>
                  <a:cubicBezTo>
                    <a:pt x="15" y="10"/>
                    <a:pt x="15" y="12"/>
                    <a:pt x="15" y="13"/>
                  </a:cubicBezTo>
                  <a:cubicBezTo>
                    <a:pt x="15" y="14"/>
                    <a:pt x="15" y="16"/>
                    <a:pt x="15"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5" name="Freeform 112">
              <a:extLst>
                <a:ext uri="{FF2B5EF4-FFF2-40B4-BE49-F238E27FC236}">
                  <a16:creationId xmlns:a16="http://schemas.microsoft.com/office/drawing/2014/main" id="{9B4EE8DA-986C-4F74-944D-9ED7F72A7D0D}"/>
                </a:ext>
              </a:extLst>
            </p:cNvPr>
            <p:cNvSpPr>
              <a:spLocks/>
            </p:cNvSpPr>
            <p:nvPr/>
          </p:nvSpPr>
          <p:spPr bwMode="auto">
            <a:xfrm>
              <a:off x="5401943" y="5286349"/>
              <a:ext cx="143692" cy="206048"/>
            </a:xfrm>
            <a:custGeom>
              <a:avLst/>
              <a:gdLst/>
              <a:ahLst/>
              <a:cxnLst>
                <a:cxn ang="0">
                  <a:pos x="55" y="38"/>
                </a:cxn>
                <a:cxn ang="0">
                  <a:pos x="48" y="37"/>
                </a:cxn>
                <a:cxn ang="0">
                  <a:pos x="44" y="33"/>
                </a:cxn>
                <a:cxn ang="0">
                  <a:pos x="40" y="28"/>
                </a:cxn>
                <a:cxn ang="0">
                  <a:pos x="35" y="24"/>
                </a:cxn>
                <a:cxn ang="0">
                  <a:pos x="29" y="19"/>
                </a:cxn>
                <a:cxn ang="0">
                  <a:pos x="26" y="9"/>
                </a:cxn>
                <a:cxn ang="0">
                  <a:pos x="22" y="5"/>
                </a:cxn>
                <a:cxn ang="0">
                  <a:pos x="19" y="1"/>
                </a:cxn>
                <a:cxn ang="0">
                  <a:pos x="13" y="1"/>
                </a:cxn>
                <a:cxn ang="0">
                  <a:pos x="9" y="6"/>
                </a:cxn>
                <a:cxn ang="0">
                  <a:pos x="4" y="13"/>
                </a:cxn>
                <a:cxn ang="0">
                  <a:pos x="1" y="20"/>
                </a:cxn>
                <a:cxn ang="0">
                  <a:pos x="7" y="23"/>
                </a:cxn>
                <a:cxn ang="0">
                  <a:pos x="10" y="31"/>
                </a:cxn>
                <a:cxn ang="0">
                  <a:pos x="11" y="40"/>
                </a:cxn>
                <a:cxn ang="0">
                  <a:pos x="7" y="49"/>
                </a:cxn>
                <a:cxn ang="0">
                  <a:pos x="7" y="58"/>
                </a:cxn>
                <a:cxn ang="0">
                  <a:pos x="12" y="66"/>
                </a:cxn>
                <a:cxn ang="0">
                  <a:pos x="17" y="69"/>
                </a:cxn>
                <a:cxn ang="0">
                  <a:pos x="22" y="71"/>
                </a:cxn>
                <a:cxn ang="0">
                  <a:pos x="24" y="76"/>
                </a:cxn>
                <a:cxn ang="0">
                  <a:pos x="30" y="76"/>
                </a:cxn>
                <a:cxn ang="0">
                  <a:pos x="35" y="74"/>
                </a:cxn>
                <a:cxn ang="0">
                  <a:pos x="37" y="77"/>
                </a:cxn>
                <a:cxn ang="0">
                  <a:pos x="41" y="79"/>
                </a:cxn>
                <a:cxn ang="0">
                  <a:pos x="45" y="75"/>
                </a:cxn>
                <a:cxn ang="0">
                  <a:pos x="44" y="67"/>
                </a:cxn>
                <a:cxn ang="0">
                  <a:pos x="45" y="59"/>
                </a:cxn>
                <a:cxn ang="0">
                  <a:pos x="50" y="52"/>
                </a:cxn>
                <a:cxn ang="0">
                  <a:pos x="54" y="49"/>
                </a:cxn>
                <a:cxn ang="0">
                  <a:pos x="56" y="44"/>
                </a:cxn>
                <a:cxn ang="0">
                  <a:pos x="55" y="38"/>
                </a:cxn>
              </a:cxnLst>
              <a:rect l="0" t="0" r="r" b="b"/>
              <a:pathLst>
                <a:path w="56" h="79">
                  <a:moveTo>
                    <a:pt x="55" y="38"/>
                  </a:moveTo>
                  <a:cubicBezTo>
                    <a:pt x="54" y="37"/>
                    <a:pt x="50" y="38"/>
                    <a:pt x="48" y="37"/>
                  </a:cubicBezTo>
                  <a:cubicBezTo>
                    <a:pt x="47" y="37"/>
                    <a:pt x="45" y="34"/>
                    <a:pt x="44" y="33"/>
                  </a:cubicBezTo>
                  <a:cubicBezTo>
                    <a:pt x="43" y="32"/>
                    <a:pt x="42" y="29"/>
                    <a:pt x="40" y="28"/>
                  </a:cubicBezTo>
                  <a:cubicBezTo>
                    <a:pt x="39" y="27"/>
                    <a:pt x="36" y="25"/>
                    <a:pt x="35" y="24"/>
                  </a:cubicBezTo>
                  <a:cubicBezTo>
                    <a:pt x="34" y="23"/>
                    <a:pt x="30" y="21"/>
                    <a:pt x="29" y="19"/>
                  </a:cubicBezTo>
                  <a:cubicBezTo>
                    <a:pt x="28" y="17"/>
                    <a:pt x="27" y="11"/>
                    <a:pt x="26" y="9"/>
                  </a:cubicBezTo>
                  <a:cubicBezTo>
                    <a:pt x="25" y="8"/>
                    <a:pt x="23" y="6"/>
                    <a:pt x="22" y="5"/>
                  </a:cubicBezTo>
                  <a:cubicBezTo>
                    <a:pt x="21" y="4"/>
                    <a:pt x="21" y="1"/>
                    <a:pt x="19" y="1"/>
                  </a:cubicBezTo>
                  <a:cubicBezTo>
                    <a:pt x="18" y="0"/>
                    <a:pt x="14" y="0"/>
                    <a:pt x="13" y="1"/>
                  </a:cubicBezTo>
                  <a:cubicBezTo>
                    <a:pt x="12" y="2"/>
                    <a:pt x="10" y="5"/>
                    <a:pt x="9" y="6"/>
                  </a:cubicBezTo>
                  <a:cubicBezTo>
                    <a:pt x="8" y="8"/>
                    <a:pt x="5" y="11"/>
                    <a:pt x="4" y="13"/>
                  </a:cubicBezTo>
                  <a:cubicBezTo>
                    <a:pt x="3" y="15"/>
                    <a:pt x="0" y="18"/>
                    <a:pt x="1" y="20"/>
                  </a:cubicBezTo>
                  <a:cubicBezTo>
                    <a:pt x="1" y="21"/>
                    <a:pt x="5" y="22"/>
                    <a:pt x="7" y="23"/>
                  </a:cubicBezTo>
                  <a:cubicBezTo>
                    <a:pt x="8" y="24"/>
                    <a:pt x="9" y="29"/>
                    <a:pt x="10" y="31"/>
                  </a:cubicBezTo>
                  <a:cubicBezTo>
                    <a:pt x="10" y="33"/>
                    <a:pt x="11" y="38"/>
                    <a:pt x="11" y="40"/>
                  </a:cubicBezTo>
                  <a:cubicBezTo>
                    <a:pt x="11" y="43"/>
                    <a:pt x="7" y="47"/>
                    <a:pt x="7" y="49"/>
                  </a:cubicBezTo>
                  <a:cubicBezTo>
                    <a:pt x="6" y="51"/>
                    <a:pt x="6" y="56"/>
                    <a:pt x="7" y="58"/>
                  </a:cubicBezTo>
                  <a:cubicBezTo>
                    <a:pt x="7" y="61"/>
                    <a:pt x="10" y="64"/>
                    <a:pt x="12" y="66"/>
                  </a:cubicBezTo>
                  <a:cubicBezTo>
                    <a:pt x="13" y="67"/>
                    <a:pt x="16" y="69"/>
                    <a:pt x="17" y="69"/>
                  </a:cubicBezTo>
                  <a:cubicBezTo>
                    <a:pt x="18" y="70"/>
                    <a:pt x="21" y="70"/>
                    <a:pt x="22" y="71"/>
                  </a:cubicBezTo>
                  <a:cubicBezTo>
                    <a:pt x="23" y="72"/>
                    <a:pt x="23" y="75"/>
                    <a:pt x="24" y="76"/>
                  </a:cubicBezTo>
                  <a:cubicBezTo>
                    <a:pt x="26" y="77"/>
                    <a:pt x="29" y="76"/>
                    <a:pt x="30" y="76"/>
                  </a:cubicBezTo>
                  <a:cubicBezTo>
                    <a:pt x="31" y="76"/>
                    <a:pt x="34" y="74"/>
                    <a:pt x="35" y="74"/>
                  </a:cubicBezTo>
                  <a:cubicBezTo>
                    <a:pt x="36" y="75"/>
                    <a:pt x="36" y="77"/>
                    <a:pt x="37" y="77"/>
                  </a:cubicBezTo>
                  <a:cubicBezTo>
                    <a:pt x="38" y="78"/>
                    <a:pt x="40" y="79"/>
                    <a:pt x="41" y="79"/>
                  </a:cubicBezTo>
                  <a:cubicBezTo>
                    <a:pt x="43" y="79"/>
                    <a:pt x="44" y="76"/>
                    <a:pt x="45" y="75"/>
                  </a:cubicBezTo>
                  <a:cubicBezTo>
                    <a:pt x="45" y="73"/>
                    <a:pt x="44" y="69"/>
                    <a:pt x="44" y="67"/>
                  </a:cubicBezTo>
                  <a:cubicBezTo>
                    <a:pt x="44" y="65"/>
                    <a:pt x="44" y="61"/>
                    <a:pt x="45" y="59"/>
                  </a:cubicBezTo>
                  <a:cubicBezTo>
                    <a:pt x="45" y="57"/>
                    <a:pt x="49" y="54"/>
                    <a:pt x="50" y="52"/>
                  </a:cubicBezTo>
                  <a:cubicBezTo>
                    <a:pt x="51" y="51"/>
                    <a:pt x="54" y="50"/>
                    <a:pt x="54" y="49"/>
                  </a:cubicBezTo>
                  <a:cubicBezTo>
                    <a:pt x="55" y="48"/>
                    <a:pt x="56" y="45"/>
                    <a:pt x="56" y="44"/>
                  </a:cubicBezTo>
                  <a:cubicBezTo>
                    <a:pt x="56" y="43"/>
                    <a:pt x="56" y="39"/>
                    <a:pt x="55"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6" name="Freeform 113">
              <a:extLst>
                <a:ext uri="{FF2B5EF4-FFF2-40B4-BE49-F238E27FC236}">
                  <a16:creationId xmlns:a16="http://schemas.microsoft.com/office/drawing/2014/main" id="{2D539BF8-3EE6-473A-A9BB-76A7D160FE46}"/>
                </a:ext>
              </a:extLst>
            </p:cNvPr>
            <p:cNvSpPr>
              <a:spLocks/>
            </p:cNvSpPr>
            <p:nvPr/>
          </p:nvSpPr>
          <p:spPr bwMode="auto">
            <a:xfrm>
              <a:off x="5553768" y="4508246"/>
              <a:ext cx="51513" cy="43379"/>
            </a:xfrm>
            <a:custGeom>
              <a:avLst/>
              <a:gdLst/>
              <a:ahLst/>
              <a:cxnLst>
                <a:cxn ang="0">
                  <a:pos x="13" y="17"/>
                </a:cxn>
                <a:cxn ang="0">
                  <a:pos x="6" y="13"/>
                </a:cxn>
                <a:cxn ang="0">
                  <a:pos x="3" y="10"/>
                </a:cxn>
                <a:cxn ang="0">
                  <a:pos x="1" y="5"/>
                </a:cxn>
                <a:cxn ang="0">
                  <a:pos x="1" y="1"/>
                </a:cxn>
                <a:cxn ang="0">
                  <a:pos x="4" y="0"/>
                </a:cxn>
                <a:cxn ang="0">
                  <a:pos x="8" y="2"/>
                </a:cxn>
                <a:cxn ang="0">
                  <a:pos x="16" y="3"/>
                </a:cxn>
                <a:cxn ang="0">
                  <a:pos x="19" y="9"/>
                </a:cxn>
                <a:cxn ang="0">
                  <a:pos x="18" y="14"/>
                </a:cxn>
                <a:cxn ang="0">
                  <a:pos x="13" y="17"/>
                </a:cxn>
              </a:cxnLst>
              <a:rect l="0" t="0" r="r" b="b"/>
              <a:pathLst>
                <a:path w="19" h="17">
                  <a:moveTo>
                    <a:pt x="13" y="17"/>
                  </a:moveTo>
                  <a:cubicBezTo>
                    <a:pt x="11" y="17"/>
                    <a:pt x="7" y="15"/>
                    <a:pt x="6" y="13"/>
                  </a:cubicBezTo>
                  <a:cubicBezTo>
                    <a:pt x="5" y="13"/>
                    <a:pt x="4" y="11"/>
                    <a:pt x="3" y="10"/>
                  </a:cubicBezTo>
                  <a:cubicBezTo>
                    <a:pt x="3" y="9"/>
                    <a:pt x="2" y="7"/>
                    <a:pt x="1" y="5"/>
                  </a:cubicBezTo>
                  <a:cubicBezTo>
                    <a:pt x="1" y="4"/>
                    <a:pt x="0" y="2"/>
                    <a:pt x="1" y="1"/>
                  </a:cubicBezTo>
                  <a:cubicBezTo>
                    <a:pt x="2" y="0"/>
                    <a:pt x="3" y="0"/>
                    <a:pt x="4" y="0"/>
                  </a:cubicBezTo>
                  <a:cubicBezTo>
                    <a:pt x="5" y="0"/>
                    <a:pt x="7" y="1"/>
                    <a:pt x="8" y="2"/>
                  </a:cubicBezTo>
                  <a:cubicBezTo>
                    <a:pt x="9" y="2"/>
                    <a:pt x="14" y="2"/>
                    <a:pt x="16" y="3"/>
                  </a:cubicBezTo>
                  <a:cubicBezTo>
                    <a:pt x="17" y="4"/>
                    <a:pt x="19" y="7"/>
                    <a:pt x="19" y="9"/>
                  </a:cubicBezTo>
                  <a:cubicBezTo>
                    <a:pt x="19" y="10"/>
                    <a:pt x="19" y="13"/>
                    <a:pt x="18" y="14"/>
                  </a:cubicBezTo>
                  <a:cubicBezTo>
                    <a:pt x="17" y="15"/>
                    <a:pt x="15" y="17"/>
                    <a:pt x="13"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7" name="Freeform 114">
              <a:extLst>
                <a:ext uri="{FF2B5EF4-FFF2-40B4-BE49-F238E27FC236}">
                  <a16:creationId xmlns:a16="http://schemas.microsoft.com/office/drawing/2014/main" id="{7C589DC8-FB16-4723-95A9-58A9953774B1}"/>
                </a:ext>
              </a:extLst>
            </p:cNvPr>
            <p:cNvSpPr>
              <a:spLocks/>
            </p:cNvSpPr>
            <p:nvPr/>
          </p:nvSpPr>
          <p:spPr bwMode="auto">
            <a:xfrm>
              <a:off x="5692037" y="4456734"/>
              <a:ext cx="43379" cy="21689"/>
            </a:xfrm>
            <a:custGeom>
              <a:avLst/>
              <a:gdLst/>
              <a:ahLst/>
              <a:cxnLst>
                <a:cxn ang="0">
                  <a:pos x="15" y="3"/>
                </a:cxn>
                <a:cxn ang="0">
                  <a:pos x="9" y="9"/>
                </a:cxn>
                <a:cxn ang="0">
                  <a:pos x="3" y="8"/>
                </a:cxn>
                <a:cxn ang="0">
                  <a:pos x="0" y="5"/>
                </a:cxn>
                <a:cxn ang="0">
                  <a:pos x="3" y="2"/>
                </a:cxn>
                <a:cxn ang="0">
                  <a:pos x="9" y="1"/>
                </a:cxn>
                <a:cxn ang="0">
                  <a:pos x="15" y="3"/>
                </a:cxn>
              </a:cxnLst>
              <a:rect l="0" t="0" r="r" b="b"/>
              <a:pathLst>
                <a:path w="16" h="9">
                  <a:moveTo>
                    <a:pt x="15" y="3"/>
                  </a:moveTo>
                  <a:cubicBezTo>
                    <a:pt x="16" y="5"/>
                    <a:pt x="11" y="8"/>
                    <a:pt x="9" y="9"/>
                  </a:cubicBezTo>
                  <a:cubicBezTo>
                    <a:pt x="8" y="9"/>
                    <a:pt x="4" y="9"/>
                    <a:pt x="3" y="8"/>
                  </a:cubicBezTo>
                  <a:cubicBezTo>
                    <a:pt x="2" y="8"/>
                    <a:pt x="0" y="6"/>
                    <a:pt x="0" y="5"/>
                  </a:cubicBezTo>
                  <a:cubicBezTo>
                    <a:pt x="0" y="4"/>
                    <a:pt x="2" y="2"/>
                    <a:pt x="3" y="2"/>
                  </a:cubicBezTo>
                  <a:cubicBezTo>
                    <a:pt x="5" y="1"/>
                    <a:pt x="8" y="0"/>
                    <a:pt x="9" y="1"/>
                  </a:cubicBezTo>
                  <a:cubicBezTo>
                    <a:pt x="11" y="1"/>
                    <a:pt x="15" y="1"/>
                    <a:pt x="1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8" name="Freeform 115">
              <a:extLst>
                <a:ext uri="{FF2B5EF4-FFF2-40B4-BE49-F238E27FC236}">
                  <a16:creationId xmlns:a16="http://schemas.microsoft.com/office/drawing/2014/main" id="{D4702496-8398-426A-B67B-315FEDF83CE6}"/>
                </a:ext>
              </a:extLst>
            </p:cNvPr>
            <p:cNvSpPr>
              <a:spLocks/>
            </p:cNvSpPr>
            <p:nvPr/>
          </p:nvSpPr>
          <p:spPr bwMode="auto">
            <a:xfrm>
              <a:off x="5743549" y="4432333"/>
              <a:ext cx="140980" cy="59645"/>
            </a:xfrm>
            <a:custGeom>
              <a:avLst/>
              <a:gdLst/>
              <a:ahLst/>
              <a:cxnLst>
                <a:cxn ang="0">
                  <a:pos x="47" y="11"/>
                </a:cxn>
                <a:cxn ang="0">
                  <a:pos x="54" y="6"/>
                </a:cxn>
                <a:cxn ang="0">
                  <a:pos x="49" y="2"/>
                </a:cxn>
                <a:cxn ang="0">
                  <a:pos x="41" y="0"/>
                </a:cxn>
                <a:cxn ang="0">
                  <a:pos x="34" y="4"/>
                </a:cxn>
                <a:cxn ang="0">
                  <a:pos x="27" y="5"/>
                </a:cxn>
                <a:cxn ang="0">
                  <a:pos x="20" y="10"/>
                </a:cxn>
                <a:cxn ang="0">
                  <a:pos x="14" y="15"/>
                </a:cxn>
                <a:cxn ang="0">
                  <a:pos x="9" y="17"/>
                </a:cxn>
                <a:cxn ang="0">
                  <a:pos x="5" y="18"/>
                </a:cxn>
                <a:cxn ang="0">
                  <a:pos x="0" y="19"/>
                </a:cxn>
                <a:cxn ang="0">
                  <a:pos x="3" y="20"/>
                </a:cxn>
                <a:cxn ang="0">
                  <a:pos x="9" y="21"/>
                </a:cxn>
                <a:cxn ang="0">
                  <a:pos x="12" y="19"/>
                </a:cxn>
                <a:cxn ang="0">
                  <a:pos x="20" y="18"/>
                </a:cxn>
                <a:cxn ang="0">
                  <a:pos x="24" y="18"/>
                </a:cxn>
                <a:cxn ang="0">
                  <a:pos x="27" y="23"/>
                </a:cxn>
                <a:cxn ang="0">
                  <a:pos x="30" y="21"/>
                </a:cxn>
                <a:cxn ang="0">
                  <a:pos x="33" y="17"/>
                </a:cxn>
                <a:cxn ang="0">
                  <a:pos x="32" y="11"/>
                </a:cxn>
                <a:cxn ang="0">
                  <a:pos x="37" y="10"/>
                </a:cxn>
                <a:cxn ang="0">
                  <a:pos x="42" y="10"/>
                </a:cxn>
                <a:cxn ang="0">
                  <a:pos x="47" y="11"/>
                </a:cxn>
              </a:cxnLst>
              <a:rect l="0" t="0" r="r" b="b"/>
              <a:pathLst>
                <a:path w="54" h="23">
                  <a:moveTo>
                    <a:pt x="47" y="11"/>
                  </a:moveTo>
                  <a:cubicBezTo>
                    <a:pt x="49" y="11"/>
                    <a:pt x="54" y="8"/>
                    <a:pt x="54" y="6"/>
                  </a:cubicBezTo>
                  <a:cubicBezTo>
                    <a:pt x="54" y="5"/>
                    <a:pt x="51" y="2"/>
                    <a:pt x="49" y="2"/>
                  </a:cubicBezTo>
                  <a:cubicBezTo>
                    <a:pt x="47" y="1"/>
                    <a:pt x="43" y="0"/>
                    <a:pt x="41" y="0"/>
                  </a:cubicBezTo>
                  <a:cubicBezTo>
                    <a:pt x="39" y="0"/>
                    <a:pt x="36" y="3"/>
                    <a:pt x="34" y="4"/>
                  </a:cubicBezTo>
                  <a:cubicBezTo>
                    <a:pt x="33" y="4"/>
                    <a:pt x="29" y="4"/>
                    <a:pt x="27" y="5"/>
                  </a:cubicBezTo>
                  <a:cubicBezTo>
                    <a:pt x="25" y="5"/>
                    <a:pt x="22" y="9"/>
                    <a:pt x="20" y="10"/>
                  </a:cubicBezTo>
                  <a:cubicBezTo>
                    <a:pt x="19" y="11"/>
                    <a:pt x="16" y="14"/>
                    <a:pt x="14" y="15"/>
                  </a:cubicBezTo>
                  <a:cubicBezTo>
                    <a:pt x="13" y="15"/>
                    <a:pt x="11" y="16"/>
                    <a:pt x="9" y="17"/>
                  </a:cubicBezTo>
                  <a:cubicBezTo>
                    <a:pt x="8" y="17"/>
                    <a:pt x="6" y="18"/>
                    <a:pt x="5" y="18"/>
                  </a:cubicBezTo>
                  <a:cubicBezTo>
                    <a:pt x="4" y="18"/>
                    <a:pt x="1" y="17"/>
                    <a:pt x="0" y="19"/>
                  </a:cubicBezTo>
                  <a:cubicBezTo>
                    <a:pt x="0" y="19"/>
                    <a:pt x="2" y="20"/>
                    <a:pt x="3" y="20"/>
                  </a:cubicBezTo>
                  <a:cubicBezTo>
                    <a:pt x="4" y="21"/>
                    <a:pt x="8" y="22"/>
                    <a:pt x="9" y="21"/>
                  </a:cubicBezTo>
                  <a:cubicBezTo>
                    <a:pt x="10" y="21"/>
                    <a:pt x="11" y="19"/>
                    <a:pt x="12" y="19"/>
                  </a:cubicBezTo>
                  <a:cubicBezTo>
                    <a:pt x="14" y="18"/>
                    <a:pt x="18" y="18"/>
                    <a:pt x="20" y="18"/>
                  </a:cubicBezTo>
                  <a:cubicBezTo>
                    <a:pt x="21" y="18"/>
                    <a:pt x="23" y="18"/>
                    <a:pt x="24" y="18"/>
                  </a:cubicBezTo>
                  <a:cubicBezTo>
                    <a:pt x="25" y="19"/>
                    <a:pt x="26" y="22"/>
                    <a:pt x="27" y="23"/>
                  </a:cubicBezTo>
                  <a:cubicBezTo>
                    <a:pt x="28" y="23"/>
                    <a:pt x="30" y="22"/>
                    <a:pt x="30" y="21"/>
                  </a:cubicBezTo>
                  <a:cubicBezTo>
                    <a:pt x="31" y="20"/>
                    <a:pt x="32" y="18"/>
                    <a:pt x="33" y="17"/>
                  </a:cubicBezTo>
                  <a:cubicBezTo>
                    <a:pt x="33" y="15"/>
                    <a:pt x="31" y="12"/>
                    <a:pt x="32" y="11"/>
                  </a:cubicBezTo>
                  <a:cubicBezTo>
                    <a:pt x="33" y="10"/>
                    <a:pt x="36" y="10"/>
                    <a:pt x="37" y="10"/>
                  </a:cubicBezTo>
                  <a:cubicBezTo>
                    <a:pt x="38" y="9"/>
                    <a:pt x="40" y="10"/>
                    <a:pt x="42" y="10"/>
                  </a:cubicBezTo>
                  <a:cubicBezTo>
                    <a:pt x="43" y="10"/>
                    <a:pt x="46" y="11"/>
                    <a:pt x="47"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9" name="Freeform 116">
              <a:extLst>
                <a:ext uri="{FF2B5EF4-FFF2-40B4-BE49-F238E27FC236}">
                  <a16:creationId xmlns:a16="http://schemas.microsoft.com/office/drawing/2014/main" id="{6B88FE04-856A-41FD-8572-8675EA807E82}"/>
                </a:ext>
              </a:extLst>
            </p:cNvPr>
            <p:cNvSpPr>
              <a:spLocks/>
            </p:cNvSpPr>
            <p:nvPr/>
          </p:nvSpPr>
          <p:spPr bwMode="auto">
            <a:xfrm>
              <a:off x="5800483" y="4275086"/>
              <a:ext cx="51513" cy="43379"/>
            </a:xfrm>
            <a:custGeom>
              <a:avLst/>
              <a:gdLst/>
              <a:ahLst/>
              <a:cxnLst>
                <a:cxn ang="0">
                  <a:pos x="14" y="16"/>
                </a:cxn>
                <a:cxn ang="0">
                  <a:pos x="17" y="15"/>
                </a:cxn>
                <a:cxn ang="0">
                  <a:pos x="20" y="12"/>
                </a:cxn>
                <a:cxn ang="0">
                  <a:pos x="18" y="7"/>
                </a:cxn>
                <a:cxn ang="0">
                  <a:pos x="14" y="5"/>
                </a:cxn>
                <a:cxn ang="0">
                  <a:pos x="12" y="3"/>
                </a:cxn>
                <a:cxn ang="0">
                  <a:pos x="10" y="0"/>
                </a:cxn>
                <a:cxn ang="0">
                  <a:pos x="7" y="1"/>
                </a:cxn>
                <a:cxn ang="0">
                  <a:pos x="6" y="4"/>
                </a:cxn>
                <a:cxn ang="0">
                  <a:pos x="3" y="5"/>
                </a:cxn>
                <a:cxn ang="0">
                  <a:pos x="0" y="8"/>
                </a:cxn>
                <a:cxn ang="0">
                  <a:pos x="2" y="12"/>
                </a:cxn>
                <a:cxn ang="0">
                  <a:pos x="6" y="14"/>
                </a:cxn>
                <a:cxn ang="0">
                  <a:pos x="8" y="16"/>
                </a:cxn>
                <a:cxn ang="0">
                  <a:pos x="12" y="16"/>
                </a:cxn>
                <a:cxn ang="0">
                  <a:pos x="14" y="16"/>
                </a:cxn>
              </a:cxnLst>
              <a:rect l="0" t="0" r="r" b="b"/>
              <a:pathLst>
                <a:path w="20" h="16">
                  <a:moveTo>
                    <a:pt x="14" y="16"/>
                  </a:moveTo>
                  <a:cubicBezTo>
                    <a:pt x="15" y="16"/>
                    <a:pt x="17" y="15"/>
                    <a:pt x="17" y="15"/>
                  </a:cubicBezTo>
                  <a:cubicBezTo>
                    <a:pt x="18" y="15"/>
                    <a:pt x="20" y="13"/>
                    <a:pt x="20" y="12"/>
                  </a:cubicBezTo>
                  <a:cubicBezTo>
                    <a:pt x="20" y="11"/>
                    <a:pt x="19" y="8"/>
                    <a:pt x="18" y="7"/>
                  </a:cubicBezTo>
                  <a:cubicBezTo>
                    <a:pt x="17" y="6"/>
                    <a:pt x="15" y="6"/>
                    <a:pt x="14" y="5"/>
                  </a:cubicBezTo>
                  <a:cubicBezTo>
                    <a:pt x="13" y="5"/>
                    <a:pt x="12" y="3"/>
                    <a:pt x="12" y="3"/>
                  </a:cubicBezTo>
                  <a:cubicBezTo>
                    <a:pt x="11" y="2"/>
                    <a:pt x="11" y="1"/>
                    <a:pt x="10" y="0"/>
                  </a:cubicBezTo>
                  <a:cubicBezTo>
                    <a:pt x="9" y="0"/>
                    <a:pt x="8" y="1"/>
                    <a:pt x="7" y="1"/>
                  </a:cubicBezTo>
                  <a:cubicBezTo>
                    <a:pt x="7" y="1"/>
                    <a:pt x="6" y="3"/>
                    <a:pt x="6" y="4"/>
                  </a:cubicBezTo>
                  <a:cubicBezTo>
                    <a:pt x="5" y="4"/>
                    <a:pt x="3" y="5"/>
                    <a:pt x="3" y="5"/>
                  </a:cubicBezTo>
                  <a:cubicBezTo>
                    <a:pt x="2" y="6"/>
                    <a:pt x="0" y="7"/>
                    <a:pt x="0" y="8"/>
                  </a:cubicBezTo>
                  <a:cubicBezTo>
                    <a:pt x="0" y="9"/>
                    <a:pt x="1" y="11"/>
                    <a:pt x="2" y="12"/>
                  </a:cubicBezTo>
                  <a:cubicBezTo>
                    <a:pt x="3" y="12"/>
                    <a:pt x="5" y="13"/>
                    <a:pt x="6" y="14"/>
                  </a:cubicBezTo>
                  <a:cubicBezTo>
                    <a:pt x="7" y="14"/>
                    <a:pt x="7" y="15"/>
                    <a:pt x="8" y="16"/>
                  </a:cubicBezTo>
                  <a:cubicBezTo>
                    <a:pt x="9" y="16"/>
                    <a:pt x="11" y="16"/>
                    <a:pt x="12" y="16"/>
                  </a:cubicBezTo>
                  <a:cubicBezTo>
                    <a:pt x="12" y="16"/>
                    <a:pt x="13" y="16"/>
                    <a:pt x="14"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0" name="Freeform 117">
              <a:extLst>
                <a:ext uri="{FF2B5EF4-FFF2-40B4-BE49-F238E27FC236}">
                  <a16:creationId xmlns:a16="http://schemas.microsoft.com/office/drawing/2014/main" id="{FFF13603-C68C-4FDC-8972-D1066806CBED}"/>
                </a:ext>
              </a:extLst>
            </p:cNvPr>
            <p:cNvSpPr>
              <a:spLocks/>
            </p:cNvSpPr>
            <p:nvPr/>
          </p:nvSpPr>
          <p:spPr bwMode="auto">
            <a:xfrm>
              <a:off x="5713726" y="4125973"/>
              <a:ext cx="35246" cy="46091"/>
            </a:xfrm>
            <a:custGeom>
              <a:avLst/>
              <a:gdLst/>
              <a:ahLst/>
              <a:cxnLst>
                <a:cxn ang="0">
                  <a:pos x="5" y="17"/>
                </a:cxn>
                <a:cxn ang="0">
                  <a:pos x="7" y="13"/>
                </a:cxn>
                <a:cxn ang="0">
                  <a:pos x="10" y="9"/>
                </a:cxn>
                <a:cxn ang="0">
                  <a:pos x="12" y="5"/>
                </a:cxn>
                <a:cxn ang="0">
                  <a:pos x="11" y="0"/>
                </a:cxn>
                <a:cxn ang="0">
                  <a:pos x="6" y="2"/>
                </a:cxn>
                <a:cxn ang="0">
                  <a:pos x="4" y="6"/>
                </a:cxn>
                <a:cxn ang="0">
                  <a:pos x="1" y="8"/>
                </a:cxn>
                <a:cxn ang="0">
                  <a:pos x="0" y="12"/>
                </a:cxn>
                <a:cxn ang="0">
                  <a:pos x="1" y="17"/>
                </a:cxn>
                <a:cxn ang="0">
                  <a:pos x="5" y="17"/>
                </a:cxn>
              </a:cxnLst>
              <a:rect l="0" t="0" r="r" b="b"/>
              <a:pathLst>
                <a:path w="13" h="18">
                  <a:moveTo>
                    <a:pt x="5" y="17"/>
                  </a:moveTo>
                  <a:cubicBezTo>
                    <a:pt x="6" y="16"/>
                    <a:pt x="6" y="14"/>
                    <a:pt x="7" y="13"/>
                  </a:cubicBezTo>
                  <a:cubicBezTo>
                    <a:pt x="7" y="12"/>
                    <a:pt x="9" y="10"/>
                    <a:pt x="10" y="9"/>
                  </a:cubicBezTo>
                  <a:cubicBezTo>
                    <a:pt x="11" y="8"/>
                    <a:pt x="12" y="6"/>
                    <a:pt x="12" y="5"/>
                  </a:cubicBezTo>
                  <a:cubicBezTo>
                    <a:pt x="13" y="4"/>
                    <a:pt x="12" y="1"/>
                    <a:pt x="11" y="0"/>
                  </a:cubicBezTo>
                  <a:cubicBezTo>
                    <a:pt x="10" y="0"/>
                    <a:pt x="7" y="1"/>
                    <a:pt x="6" y="2"/>
                  </a:cubicBezTo>
                  <a:cubicBezTo>
                    <a:pt x="5" y="2"/>
                    <a:pt x="5" y="5"/>
                    <a:pt x="4" y="6"/>
                  </a:cubicBezTo>
                  <a:cubicBezTo>
                    <a:pt x="3" y="6"/>
                    <a:pt x="2" y="7"/>
                    <a:pt x="1" y="8"/>
                  </a:cubicBezTo>
                  <a:cubicBezTo>
                    <a:pt x="0" y="9"/>
                    <a:pt x="0" y="11"/>
                    <a:pt x="0" y="12"/>
                  </a:cubicBezTo>
                  <a:cubicBezTo>
                    <a:pt x="0" y="13"/>
                    <a:pt x="0" y="16"/>
                    <a:pt x="1" y="17"/>
                  </a:cubicBezTo>
                  <a:cubicBezTo>
                    <a:pt x="2" y="18"/>
                    <a:pt x="4" y="17"/>
                    <a:pt x="5"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1" name="Freeform 118">
              <a:extLst>
                <a:ext uri="{FF2B5EF4-FFF2-40B4-BE49-F238E27FC236}">
                  <a16:creationId xmlns:a16="http://schemas.microsoft.com/office/drawing/2014/main" id="{077AF7E6-9801-445A-9A61-A8308A8A872D}"/>
                </a:ext>
              </a:extLst>
            </p:cNvPr>
            <p:cNvSpPr>
              <a:spLocks/>
            </p:cNvSpPr>
            <p:nvPr/>
          </p:nvSpPr>
          <p:spPr bwMode="auto">
            <a:xfrm>
              <a:off x="5792350" y="4077172"/>
              <a:ext cx="94891" cy="84047"/>
            </a:xfrm>
            <a:custGeom>
              <a:avLst/>
              <a:gdLst/>
              <a:ahLst/>
              <a:cxnLst>
                <a:cxn ang="0">
                  <a:pos x="19" y="28"/>
                </a:cxn>
                <a:cxn ang="0">
                  <a:pos x="24" y="22"/>
                </a:cxn>
                <a:cxn ang="0">
                  <a:pos x="26" y="17"/>
                </a:cxn>
                <a:cxn ang="0">
                  <a:pos x="26" y="12"/>
                </a:cxn>
                <a:cxn ang="0">
                  <a:pos x="30" y="11"/>
                </a:cxn>
                <a:cxn ang="0">
                  <a:pos x="35" y="7"/>
                </a:cxn>
                <a:cxn ang="0">
                  <a:pos x="32" y="1"/>
                </a:cxn>
                <a:cxn ang="0">
                  <a:pos x="25" y="0"/>
                </a:cxn>
                <a:cxn ang="0">
                  <a:pos x="17" y="3"/>
                </a:cxn>
                <a:cxn ang="0">
                  <a:pos x="11" y="4"/>
                </a:cxn>
                <a:cxn ang="0">
                  <a:pos x="7" y="3"/>
                </a:cxn>
                <a:cxn ang="0">
                  <a:pos x="2" y="5"/>
                </a:cxn>
                <a:cxn ang="0">
                  <a:pos x="0" y="12"/>
                </a:cxn>
                <a:cxn ang="0">
                  <a:pos x="1" y="16"/>
                </a:cxn>
                <a:cxn ang="0">
                  <a:pos x="6" y="20"/>
                </a:cxn>
                <a:cxn ang="0">
                  <a:pos x="9" y="22"/>
                </a:cxn>
                <a:cxn ang="0">
                  <a:pos x="9" y="24"/>
                </a:cxn>
                <a:cxn ang="0">
                  <a:pos x="6" y="25"/>
                </a:cxn>
                <a:cxn ang="0">
                  <a:pos x="5" y="29"/>
                </a:cxn>
                <a:cxn ang="0">
                  <a:pos x="8" y="31"/>
                </a:cxn>
                <a:cxn ang="0">
                  <a:pos x="15" y="31"/>
                </a:cxn>
                <a:cxn ang="0">
                  <a:pos x="19" y="28"/>
                </a:cxn>
              </a:cxnLst>
              <a:rect l="0" t="0" r="r" b="b"/>
              <a:pathLst>
                <a:path w="36" h="32">
                  <a:moveTo>
                    <a:pt x="19" y="28"/>
                  </a:moveTo>
                  <a:cubicBezTo>
                    <a:pt x="20" y="26"/>
                    <a:pt x="23" y="24"/>
                    <a:pt x="24" y="22"/>
                  </a:cubicBezTo>
                  <a:cubicBezTo>
                    <a:pt x="25" y="21"/>
                    <a:pt x="26" y="18"/>
                    <a:pt x="26" y="17"/>
                  </a:cubicBezTo>
                  <a:cubicBezTo>
                    <a:pt x="26" y="16"/>
                    <a:pt x="25" y="13"/>
                    <a:pt x="26" y="12"/>
                  </a:cubicBezTo>
                  <a:cubicBezTo>
                    <a:pt x="27" y="11"/>
                    <a:pt x="29" y="11"/>
                    <a:pt x="30" y="11"/>
                  </a:cubicBezTo>
                  <a:cubicBezTo>
                    <a:pt x="32" y="10"/>
                    <a:pt x="35" y="8"/>
                    <a:pt x="35" y="7"/>
                  </a:cubicBezTo>
                  <a:cubicBezTo>
                    <a:pt x="36" y="5"/>
                    <a:pt x="33" y="2"/>
                    <a:pt x="32" y="1"/>
                  </a:cubicBezTo>
                  <a:cubicBezTo>
                    <a:pt x="30" y="0"/>
                    <a:pt x="26" y="0"/>
                    <a:pt x="25" y="0"/>
                  </a:cubicBezTo>
                  <a:cubicBezTo>
                    <a:pt x="22" y="0"/>
                    <a:pt x="19" y="3"/>
                    <a:pt x="17" y="3"/>
                  </a:cubicBezTo>
                  <a:cubicBezTo>
                    <a:pt x="15" y="4"/>
                    <a:pt x="12" y="4"/>
                    <a:pt x="11" y="4"/>
                  </a:cubicBezTo>
                  <a:cubicBezTo>
                    <a:pt x="10" y="4"/>
                    <a:pt x="8" y="3"/>
                    <a:pt x="7" y="3"/>
                  </a:cubicBezTo>
                  <a:cubicBezTo>
                    <a:pt x="6" y="3"/>
                    <a:pt x="3" y="4"/>
                    <a:pt x="2" y="5"/>
                  </a:cubicBezTo>
                  <a:cubicBezTo>
                    <a:pt x="1" y="6"/>
                    <a:pt x="0" y="10"/>
                    <a:pt x="0" y="12"/>
                  </a:cubicBezTo>
                  <a:cubicBezTo>
                    <a:pt x="0" y="13"/>
                    <a:pt x="0" y="15"/>
                    <a:pt x="1" y="16"/>
                  </a:cubicBezTo>
                  <a:cubicBezTo>
                    <a:pt x="2" y="17"/>
                    <a:pt x="4" y="19"/>
                    <a:pt x="6" y="20"/>
                  </a:cubicBezTo>
                  <a:cubicBezTo>
                    <a:pt x="6" y="20"/>
                    <a:pt x="9" y="21"/>
                    <a:pt x="9" y="22"/>
                  </a:cubicBezTo>
                  <a:cubicBezTo>
                    <a:pt x="9" y="22"/>
                    <a:pt x="9" y="23"/>
                    <a:pt x="9" y="24"/>
                  </a:cubicBezTo>
                  <a:cubicBezTo>
                    <a:pt x="8" y="24"/>
                    <a:pt x="6" y="24"/>
                    <a:pt x="6" y="25"/>
                  </a:cubicBezTo>
                  <a:cubicBezTo>
                    <a:pt x="5" y="26"/>
                    <a:pt x="4" y="28"/>
                    <a:pt x="5" y="29"/>
                  </a:cubicBezTo>
                  <a:cubicBezTo>
                    <a:pt x="5" y="30"/>
                    <a:pt x="7" y="31"/>
                    <a:pt x="8" y="31"/>
                  </a:cubicBezTo>
                  <a:cubicBezTo>
                    <a:pt x="10" y="32"/>
                    <a:pt x="14" y="32"/>
                    <a:pt x="15" y="31"/>
                  </a:cubicBezTo>
                  <a:cubicBezTo>
                    <a:pt x="16" y="31"/>
                    <a:pt x="18" y="29"/>
                    <a:pt x="19" y="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2" name="Freeform 119">
              <a:extLst>
                <a:ext uri="{FF2B5EF4-FFF2-40B4-BE49-F238E27FC236}">
                  <a16:creationId xmlns:a16="http://schemas.microsoft.com/office/drawing/2014/main" id="{E446F050-8BE4-40F6-8676-6915DBB487FD}"/>
                </a:ext>
              </a:extLst>
            </p:cNvPr>
            <p:cNvSpPr>
              <a:spLocks/>
            </p:cNvSpPr>
            <p:nvPr/>
          </p:nvSpPr>
          <p:spPr bwMode="auto">
            <a:xfrm>
              <a:off x="5773371" y="3887391"/>
              <a:ext cx="108446" cy="100314"/>
            </a:xfrm>
            <a:custGeom>
              <a:avLst/>
              <a:gdLst/>
              <a:ahLst/>
              <a:cxnLst>
                <a:cxn ang="0">
                  <a:pos x="41" y="17"/>
                </a:cxn>
                <a:cxn ang="0">
                  <a:pos x="38" y="14"/>
                </a:cxn>
                <a:cxn ang="0">
                  <a:pos x="37" y="8"/>
                </a:cxn>
                <a:cxn ang="0">
                  <a:pos x="35" y="5"/>
                </a:cxn>
                <a:cxn ang="0">
                  <a:pos x="31" y="1"/>
                </a:cxn>
                <a:cxn ang="0">
                  <a:pos x="26" y="0"/>
                </a:cxn>
                <a:cxn ang="0">
                  <a:pos x="22" y="2"/>
                </a:cxn>
                <a:cxn ang="0">
                  <a:pos x="16" y="4"/>
                </a:cxn>
                <a:cxn ang="0">
                  <a:pos x="11" y="5"/>
                </a:cxn>
                <a:cxn ang="0">
                  <a:pos x="10" y="8"/>
                </a:cxn>
                <a:cxn ang="0">
                  <a:pos x="10" y="12"/>
                </a:cxn>
                <a:cxn ang="0">
                  <a:pos x="15" y="14"/>
                </a:cxn>
                <a:cxn ang="0">
                  <a:pos x="21" y="12"/>
                </a:cxn>
                <a:cxn ang="0">
                  <a:pos x="22" y="15"/>
                </a:cxn>
                <a:cxn ang="0">
                  <a:pos x="20" y="17"/>
                </a:cxn>
                <a:cxn ang="0">
                  <a:pos x="18" y="20"/>
                </a:cxn>
                <a:cxn ang="0">
                  <a:pos x="14" y="21"/>
                </a:cxn>
                <a:cxn ang="0">
                  <a:pos x="9" y="21"/>
                </a:cxn>
                <a:cxn ang="0">
                  <a:pos x="5" y="22"/>
                </a:cxn>
                <a:cxn ang="0">
                  <a:pos x="1" y="25"/>
                </a:cxn>
                <a:cxn ang="0">
                  <a:pos x="0" y="29"/>
                </a:cxn>
                <a:cxn ang="0">
                  <a:pos x="1" y="33"/>
                </a:cxn>
                <a:cxn ang="0">
                  <a:pos x="4" y="37"/>
                </a:cxn>
                <a:cxn ang="0">
                  <a:pos x="10" y="37"/>
                </a:cxn>
                <a:cxn ang="0">
                  <a:pos x="14" y="34"/>
                </a:cxn>
                <a:cxn ang="0">
                  <a:pos x="22" y="32"/>
                </a:cxn>
                <a:cxn ang="0">
                  <a:pos x="30" y="28"/>
                </a:cxn>
                <a:cxn ang="0">
                  <a:pos x="32" y="23"/>
                </a:cxn>
                <a:cxn ang="0">
                  <a:pos x="35" y="19"/>
                </a:cxn>
                <a:cxn ang="0">
                  <a:pos x="38" y="18"/>
                </a:cxn>
                <a:cxn ang="0">
                  <a:pos x="41" y="17"/>
                </a:cxn>
              </a:cxnLst>
              <a:rect l="0" t="0" r="r" b="b"/>
              <a:pathLst>
                <a:path w="41" h="38">
                  <a:moveTo>
                    <a:pt x="41" y="17"/>
                  </a:moveTo>
                  <a:cubicBezTo>
                    <a:pt x="41" y="16"/>
                    <a:pt x="39" y="15"/>
                    <a:pt x="38" y="14"/>
                  </a:cubicBezTo>
                  <a:cubicBezTo>
                    <a:pt x="38" y="13"/>
                    <a:pt x="38" y="10"/>
                    <a:pt x="37" y="8"/>
                  </a:cubicBezTo>
                  <a:cubicBezTo>
                    <a:pt x="37" y="7"/>
                    <a:pt x="36" y="5"/>
                    <a:pt x="35" y="5"/>
                  </a:cubicBezTo>
                  <a:cubicBezTo>
                    <a:pt x="34" y="4"/>
                    <a:pt x="32" y="2"/>
                    <a:pt x="31" y="1"/>
                  </a:cubicBezTo>
                  <a:cubicBezTo>
                    <a:pt x="30" y="1"/>
                    <a:pt x="27" y="0"/>
                    <a:pt x="26" y="0"/>
                  </a:cubicBezTo>
                  <a:cubicBezTo>
                    <a:pt x="25" y="1"/>
                    <a:pt x="23" y="2"/>
                    <a:pt x="22" y="2"/>
                  </a:cubicBezTo>
                  <a:cubicBezTo>
                    <a:pt x="21" y="3"/>
                    <a:pt x="18" y="4"/>
                    <a:pt x="16" y="4"/>
                  </a:cubicBezTo>
                  <a:cubicBezTo>
                    <a:pt x="15" y="5"/>
                    <a:pt x="12" y="4"/>
                    <a:pt x="11" y="5"/>
                  </a:cubicBezTo>
                  <a:cubicBezTo>
                    <a:pt x="11" y="6"/>
                    <a:pt x="10" y="7"/>
                    <a:pt x="10" y="8"/>
                  </a:cubicBezTo>
                  <a:cubicBezTo>
                    <a:pt x="10" y="9"/>
                    <a:pt x="10" y="12"/>
                    <a:pt x="10" y="12"/>
                  </a:cubicBezTo>
                  <a:cubicBezTo>
                    <a:pt x="11" y="13"/>
                    <a:pt x="14" y="14"/>
                    <a:pt x="15" y="14"/>
                  </a:cubicBezTo>
                  <a:cubicBezTo>
                    <a:pt x="17" y="14"/>
                    <a:pt x="20" y="11"/>
                    <a:pt x="21" y="12"/>
                  </a:cubicBezTo>
                  <a:cubicBezTo>
                    <a:pt x="22" y="13"/>
                    <a:pt x="22" y="14"/>
                    <a:pt x="22" y="15"/>
                  </a:cubicBezTo>
                  <a:cubicBezTo>
                    <a:pt x="21" y="16"/>
                    <a:pt x="20" y="16"/>
                    <a:pt x="20" y="17"/>
                  </a:cubicBezTo>
                  <a:cubicBezTo>
                    <a:pt x="19" y="18"/>
                    <a:pt x="19" y="20"/>
                    <a:pt x="18" y="20"/>
                  </a:cubicBezTo>
                  <a:cubicBezTo>
                    <a:pt x="17" y="21"/>
                    <a:pt x="15" y="21"/>
                    <a:pt x="14" y="21"/>
                  </a:cubicBezTo>
                  <a:cubicBezTo>
                    <a:pt x="13" y="21"/>
                    <a:pt x="11" y="21"/>
                    <a:pt x="9" y="21"/>
                  </a:cubicBezTo>
                  <a:cubicBezTo>
                    <a:pt x="8" y="21"/>
                    <a:pt x="6" y="22"/>
                    <a:pt x="5" y="22"/>
                  </a:cubicBezTo>
                  <a:cubicBezTo>
                    <a:pt x="4" y="23"/>
                    <a:pt x="2" y="24"/>
                    <a:pt x="1" y="25"/>
                  </a:cubicBezTo>
                  <a:cubicBezTo>
                    <a:pt x="0" y="26"/>
                    <a:pt x="0" y="28"/>
                    <a:pt x="0" y="29"/>
                  </a:cubicBezTo>
                  <a:cubicBezTo>
                    <a:pt x="0" y="30"/>
                    <a:pt x="0" y="32"/>
                    <a:pt x="1" y="33"/>
                  </a:cubicBezTo>
                  <a:cubicBezTo>
                    <a:pt x="1" y="34"/>
                    <a:pt x="3" y="37"/>
                    <a:pt x="4" y="37"/>
                  </a:cubicBezTo>
                  <a:cubicBezTo>
                    <a:pt x="5" y="38"/>
                    <a:pt x="8" y="38"/>
                    <a:pt x="10" y="37"/>
                  </a:cubicBezTo>
                  <a:cubicBezTo>
                    <a:pt x="11" y="37"/>
                    <a:pt x="13" y="34"/>
                    <a:pt x="14" y="34"/>
                  </a:cubicBezTo>
                  <a:cubicBezTo>
                    <a:pt x="16" y="33"/>
                    <a:pt x="20" y="33"/>
                    <a:pt x="22" y="32"/>
                  </a:cubicBezTo>
                  <a:cubicBezTo>
                    <a:pt x="24" y="32"/>
                    <a:pt x="28" y="30"/>
                    <a:pt x="30" y="28"/>
                  </a:cubicBezTo>
                  <a:cubicBezTo>
                    <a:pt x="30" y="27"/>
                    <a:pt x="31" y="25"/>
                    <a:pt x="32" y="23"/>
                  </a:cubicBezTo>
                  <a:cubicBezTo>
                    <a:pt x="33" y="22"/>
                    <a:pt x="34" y="20"/>
                    <a:pt x="35" y="19"/>
                  </a:cubicBezTo>
                  <a:cubicBezTo>
                    <a:pt x="36" y="19"/>
                    <a:pt x="37" y="19"/>
                    <a:pt x="38" y="18"/>
                  </a:cubicBezTo>
                  <a:cubicBezTo>
                    <a:pt x="39" y="18"/>
                    <a:pt x="41" y="18"/>
                    <a:pt x="41"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3" name="Freeform 120">
              <a:extLst>
                <a:ext uri="{FF2B5EF4-FFF2-40B4-BE49-F238E27FC236}">
                  <a16:creationId xmlns:a16="http://schemas.microsoft.com/office/drawing/2014/main" id="{859FCB62-BCD7-4353-AE93-B82456F71409}"/>
                </a:ext>
              </a:extLst>
            </p:cNvPr>
            <p:cNvSpPr>
              <a:spLocks/>
            </p:cNvSpPr>
            <p:nvPr/>
          </p:nvSpPr>
          <p:spPr bwMode="auto">
            <a:xfrm>
              <a:off x="6247825" y="4098862"/>
              <a:ext cx="29824" cy="89469"/>
            </a:xfrm>
            <a:custGeom>
              <a:avLst/>
              <a:gdLst/>
              <a:ahLst/>
              <a:cxnLst>
                <a:cxn ang="0">
                  <a:pos x="4" y="32"/>
                </a:cxn>
                <a:cxn ang="0">
                  <a:pos x="8" y="24"/>
                </a:cxn>
                <a:cxn ang="0">
                  <a:pos x="10" y="16"/>
                </a:cxn>
                <a:cxn ang="0">
                  <a:pos x="10" y="8"/>
                </a:cxn>
                <a:cxn ang="0">
                  <a:pos x="11" y="2"/>
                </a:cxn>
                <a:cxn ang="0">
                  <a:pos x="7" y="1"/>
                </a:cxn>
                <a:cxn ang="0">
                  <a:pos x="4" y="6"/>
                </a:cxn>
                <a:cxn ang="0">
                  <a:pos x="2" y="12"/>
                </a:cxn>
                <a:cxn ang="0">
                  <a:pos x="3" y="18"/>
                </a:cxn>
                <a:cxn ang="0">
                  <a:pos x="1" y="24"/>
                </a:cxn>
                <a:cxn ang="0">
                  <a:pos x="0" y="28"/>
                </a:cxn>
                <a:cxn ang="0">
                  <a:pos x="2" y="33"/>
                </a:cxn>
                <a:cxn ang="0">
                  <a:pos x="4" y="32"/>
                </a:cxn>
              </a:cxnLst>
              <a:rect l="0" t="0" r="r" b="b"/>
              <a:pathLst>
                <a:path w="11" h="34">
                  <a:moveTo>
                    <a:pt x="4" y="32"/>
                  </a:moveTo>
                  <a:cubicBezTo>
                    <a:pt x="6" y="30"/>
                    <a:pt x="7" y="26"/>
                    <a:pt x="8" y="24"/>
                  </a:cubicBezTo>
                  <a:cubicBezTo>
                    <a:pt x="9" y="22"/>
                    <a:pt x="9" y="18"/>
                    <a:pt x="10" y="16"/>
                  </a:cubicBezTo>
                  <a:cubicBezTo>
                    <a:pt x="10" y="14"/>
                    <a:pt x="10" y="10"/>
                    <a:pt x="10" y="8"/>
                  </a:cubicBezTo>
                  <a:cubicBezTo>
                    <a:pt x="10" y="6"/>
                    <a:pt x="11" y="4"/>
                    <a:pt x="11" y="2"/>
                  </a:cubicBezTo>
                  <a:cubicBezTo>
                    <a:pt x="10" y="2"/>
                    <a:pt x="8" y="0"/>
                    <a:pt x="7" y="1"/>
                  </a:cubicBezTo>
                  <a:cubicBezTo>
                    <a:pt x="6" y="1"/>
                    <a:pt x="5" y="5"/>
                    <a:pt x="4" y="6"/>
                  </a:cubicBezTo>
                  <a:cubicBezTo>
                    <a:pt x="3" y="8"/>
                    <a:pt x="2" y="11"/>
                    <a:pt x="2" y="12"/>
                  </a:cubicBezTo>
                  <a:cubicBezTo>
                    <a:pt x="2" y="14"/>
                    <a:pt x="3" y="17"/>
                    <a:pt x="3" y="18"/>
                  </a:cubicBezTo>
                  <a:cubicBezTo>
                    <a:pt x="3" y="20"/>
                    <a:pt x="2" y="22"/>
                    <a:pt x="1" y="24"/>
                  </a:cubicBezTo>
                  <a:cubicBezTo>
                    <a:pt x="1" y="25"/>
                    <a:pt x="0" y="27"/>
                    <a:pt x="0" y="28"/>
                  </a:cubicBezTo>
                  <a:cubicBezTo>
                    <a:pt x="0" y="29"/>
                    <a:pt x="1" y="33"/>
                    <a:pt x="2" y="33"/>
                  </a:cubicBezTo>
                  <a:cubicBezTo>
                    <a:pt x="3" y="34"/>
                    <a:pt x="4" y="32"/>
                    <a:pt x="4"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4" name="Freeform 121">
              <a:extLst>
                <a:ext uri="{FF2B5EF4-FFF2-40B4-BE49-F238E27FC236}">
                  <a16:creationId xmlns:a16="http://schemas.microsoft.com/office/drawing/2014/main" id="{D70D6633-31A7-452D-A8B7-771D64EBE0B1}"/>
                </a:ext>
              </a:extLst>
            </p:cNvPr>
            <p:cNvSpPr>
              <a:spLocks/>
            </p:cNvSpPr>
            <p:nvPr/>
          </p:nvSpPr>
          <p:spPr bwMode="auto">
            <a:xfrm>
              <a:off x="5610702" y="3583741"/>
              <a:ext cx="626278" cy="612722"/>
            </a:xfrm>
            <a:custGeom>
              <a:avLst/>
              <a:gdLst/>
              <a:ahLst/>
              <a:cxnLst>
                <a:cxn ang="0">
                  <a:pos x="240" y="188"/>
                </a:cxn>
                <a:cxn ang="0">
                  <a:pos x="234" y="207"/>
                </a:cxn>
                <a:cxn ang="0">
                  <a:pos x="227" y="229"/>
                </a:cxn>
                <a:cxn ang="0">
                  <a:pos x="211" y="233"/>
                </a:cxn>
                <a:cxn ang="0">
                  <a:pos x="198" y="221"/>
                </a:cxn>
                <a:cxn ang="0">
                  <a:pos x="199" y="205"/>
                </a:cxn>
                <a:cxn ang="0">
                  <a:pos x="188" y="190"/>
                </a:cxn>
                <a:cxn ang="0">
                  <a:pos x="179" y="181"/>
                </a:cxn>
                <a:cxn ang="0">
                  <a:pos x="169" y="175"/>
                </a:cxn>
                <a:cxn ang="0">
                  <a:pos x="162" y="181"/>
                </a:cxn>
                <a:cxn ang="0">
                  <a:pos x="150" y="175"/>
                </a:cxn>
                <a:cxn ang="0">
                  <a:pos x="144" y="157"/>
                </a:cxn>
                <a:cxn ang="0">
                  <a:pos x="130" y="143"/>
                </a:cxn>
                <a:cxn ang="0">
                  <a:pos x="120" y="133"/>
                </a:cxn>
                <a:cxn ang="0">
                  <a:pos x="107" y="123"/>
                </a:cxn>
                <a:cxn ang="0">
                  <a:pos x="105" y="115"/>
                </a:cxn>
                <a:cxn ang="0">
                  <a:pos x="113" y="110"/>
                </a:cxn>
                <a:cxn ang="0">
                  <a:pos x="106" y="101"/>
                </a:cxn>
                <a:cxn ang="0">
                  <a:pos x="90" y="105"/>
                </a:cxn>
                <a:cxn ang="0">
                  <a:pos x="76" y="112"/>
                </a:cxn>
                <a:cxn ang="0">
                  <a:pos x="65" y="121"/>
                </a:cxn>
                <a:cxn ang="0">
                  <a:pos x="51" y="126"/>
                </a:cxn>
                <a:cxn ang="0">
                  <a:pos x="30" y="128"/>
                </a:cxn>
                <a:cxn ang="0">
                  <a:pos x="15" y="132"/>
                </a:cxn>
                <a:cxn ang="0">
                  <a:pos x="10" y="126"/>
                </a:cxn>
                <a:cxn ang="0">
                  <a:pos x="1" y="109"/>
                </a:cxn>
                <a:cxn ang="0">
                  <a:pos x="0" y="99"/>
                </a:cxn>
                <a:cxn ang="0">
                  <a:pos x="9" y="94"/>
                </a:cxn>
                <a:cxn ang="0">
                  <a:pos x="14" y="90"/>
                </a:cxn>
                <a:cxn ang="0">
                  <a:pos x="11" y="80"/>
                </a:cxn>
                <a:cxn ang="0">
                  <a:pos x="4" y="72"/>
                </a:cxn>
                <a:cxn ang="0">
                  <a:pos x="3" y="65"/>
                </a:cxn>
                <a:cxn ang="0">
                  <a:pos x="7" y="64"/>
                </a:cxn>
                <a:cxn ang="0">
                  <a:pos x="20" y="62"/>
                </a:cxn>
                <a:cxn ang="0">
                  <a:pos x="41" y="47"/>
                </a:cxn>
                <a:cxn ang="0">
                  <a:pos x="51" y="32"/>
                </a:cxn>
                <a:cxn ang="0">
                  <a:pos x="63" y="31"/>
                </a:cxn>
                <a:cxn ang="0">
                  <a:pos x="67" y="43"/>
                </a:cxn>
                <a:cxn ang="0">
                  <a:pos x="76" y="46"/>
                </a:cxn>
                <a:cxn ang="0">
                  <a:pos x="84" y="35"/>
                </a:cxn>
                <a:cxn ang="0">
                  <a:pos x="91" y="27"/>
                </a:cxn>
                <a:cxn ang="0">
                  <a:pos x="100" y="30"/>
                </a:cxn>
                <a:cxn ang="0">
                  <a:pos x="114" y="35"/>
                </a:cxn>
                <a:cxn ang="0">
                  <a:pos x="131" y="35"/>
                </a:cxn>
                <a:cxn ang="0">
                  <a:pos x="137" y="24"/>
                </a:cxn>
                <a:cxn ang="0">
                  <a:pos x="141" y="9"/>
                </a:cxn>
                <a:cxn ang="0">
                  <a:pos x="141" y="0"/>
                </a:cxn>
                <a:cxn ang="0">
                  <a:pos x="153" y="1"/>
                </a:cxn>
                <a:cxn ang="0">
                  <a:pos x="197" y="19"/>
                </a:cxn>
                <a:cxn ang="0">
                  <a:pos x="217" y="31"/>
                </a:cxn>
                <a:cxn ang="0">
                  <a:pos x="235" y="50"/>
                </a:cxn>
                <a:cxn ang="0">
                  <a:pos x="229" y="64"/>
                </a:cxn>
                <a:cxn ang="0">
                  <a:pos x="226" y="72"/>
                </a:cxn>
                <a:cxn ang="0">
                  <a:pos x="215" y="74"/>
                </a:cxn>
                <a:cxn ang="0">
                  <a:pos x="216" y="84"/>
                </a:cxn>
                <a:cxn ang="0">
                  <a:pos x="218" y="100"/>
                </a:cxn>
                <a:cxn ang="0">
                  <a:pos x="218" y="105"/>
                </a:cxn>
                <a:cxn ang="0">
                  <a:pos x="226" y="113"/>
                </a:cxn>
                <a:cxn ang="0">
                  <a:pos x="218" y="122"/>
                </a:cxn>
                <a:cxn ang="0">
                  <a:pos x="220" y="137"/>
                </a:cxn>
                <a:cxn ang="0">
                  <a:pos x="227" y="150"/>
                </a:cxn>
                <a:cxn ang="0">
                  <a:pos x="231" y="170"/>
                </a:cxn>
                <a:cxn ang="0">
                  <a:pos x="238" y="182"/>
                </a:cxn>
              </a:cxnLst>
              <a:rect l="0" t="0" r="r" b="b"/>
              <a:pathLst>
                <a:path w="240" h="234">
                  <a:moveTo>
                    <a:pt x="238" y="182"/>
                  </a:moveTo>
                  <a:cubicBezTo>
                    <a:pt x="239" y="183"/>
                    <a:pt x="240" y="186"/>
                    <a:pt x="240" y="188"/>
                  </a:cubicBezTo>
                  <a:cubicBezTo>
                    <a:pt x="240" y="189"/>
                    <a:pt x="237" y="192"/>
                    <a:pt x="236" y="194"/>
                  </a:cubicBezTo>
                  <a:cubicBezTo>
                    <a:pt x="235" y="197"/>
                    <a:pt x="234" y="204"/>
                    <a:pt x="234" y="207"/>
                  </a:cubicBezTo>
                  <a:cubicBezTo>
                    <a:pt x="233" y="210"/>
                    <a:pt x="235" y="218"/>
                    <a:pt x="233" y="221"/>
                  </a:cubicBezTo>
                  <a:cubicBezTo>
                    <a:pt x="233" y="223"/>
                    <a:pt x="229" y="227"/>
                    <a:pt x="227" y="229"/>
                  </a:cubicBezTo>
                  <a:cubicBezTo>
                    <a:pt x="226" y="230"/>
                    <a:pt x="223" y="232"/>
                    <a:pt x="221" y="232"/>
                  </a:cubicBezTo>
                  <a:cubicBezTo>
                    <a:pt x="219" y="233"/>
                    <a:pt x="213" y="234"/>
                    <a:pt x="211" y="233"/>
                  </a:cubicBezTo>
                  <a:cubicBezTo>
                    <a:pt x="208" y="232"/>
                    <a:pt x="204" y="229"/>
                    <a:pt x="202" y="227"/>
                  </a:cubicBezTo>
                  <a:cubicBezTo>
                    <a:pt x="201" y="226"/>
                    <a:pt x="198" y="223"/>
                    <a:pt x="198" y="221"/>
                  </a:cubicBezTo>
                  <a:cubicBezTo>
                    <a:pt x="197" y="219"/>
                    <a:pt x="198" y="215"/>
                    <a:pt x="198" y="214"/>
                  </a:cubicBezTo>
                  <a:cubicBezTo>
                    <a:pt x="199" y="212"/>
                    <a:pt x="199" y="207"/>
                    <a:pt x="199" y="205"/>
                  </a:cubicBezTo>
                  <a:cubicBezTo>
                    <a:pt x="199" y="203"/>
                    <a:pt x="197" y="199"/>
                    <a:pt x="196" y="197"/>
                  </a:cubicBezTo>
                  <a:cubicBezTo>
                    <a:pt x="194" y="195"/>
                    <a:pt x="189" y="192"/>
                    <a:pt x="188" y="190"/>
                  </a:cubicBezTo>
                  <a:cubicBezTo>
                    <a:pt x="187" y="189"/>
                    <a:pt x="185" y="187"/>
                    <a:pt x="184" y="186"/>
                  </a:cubicBezTo>
                  <a:cubicBezTo>
                    <a:pt x="183" y="185"/>
                    <a:pt x="181" y="182"/>
                    <a:pt x="179" y="181"/>
                  </a:cubicBezTo>
                  <a:cubicBezTo>
                    <a:pt x="178" y="180"/>
                    <a:pt x="174" y="179"/>
                    <a:pt x="172" y="178"/>
                  </a:cubicBezTo>
                  <a:cubicBezTo>
                    <a:pt x="171" y="177"/>
                    <a:pt x="170" y="175"/>
                    <a:pt x="169" y="175"/>
                  </a:cubicBezTo>
                  <a:cubicBezTo>
                    <a:pt x="168" y="175"/>
                    <a:pt x="167" y="177"/>
                    <a:pt x="166" y="177"/>
                  </a:cubicBezTo>
                  <a:cubicBezTo>
                    <a:pt x="165" y="178"/>
                    <a:pt x="163" y="180"/>
                    <a:pt x="162" y="181"/>
                  </a:cubicBezTo>
                  <a:cubicBezTo>
                    <a:pt x="160" y="181"/>
                    <a:pt x="156" y="181"/>
                    <a:pt x="154" y="180"/>
                  </a:cubicBezTo>
                  <a:cubicBezTo>
                    <a:pt x="152" y="179"/>
                    <a:pt x="151" y="176"/>
                    <a:pt x="150" y="175"/>
                  </a:cubicBezTo>
                  <a:cubicBezTo>
                    <a:pt x="149" y="173"/>
                    <a:pt x="148" y="168"/>
                    <a:pt x="147" y="165"/>
                  </a:cubicBezTo>
                  <a:cubicBezTo>
                    <a:pt x="147" y="163"/>
                    <a:pt x="145" y="159"/>
                    <a:pt x="144" y="157"/>
                  </a:cubicBezTo>
                  <a:cubicBezTo>
                    <a:pt x="143" y="154"/>
                    <a:pt x="139" y="148"/>
                    <a:pt x="137" y="146"/>
                  </a:cubicBezTo>
                  <a:cubicBezTo>
                    <a:pt x="135" y="145"/>
                    <a:pt x="132" y="144"/>
                    <a:pt x="130" y="143"/>
                  </a:cubicBezTo>
                  <a:cubicBezTo>
                    <a:pt x="129" y="142"/>
                    <a:pt x="126" y="140"/>
                    <a:pt x="125" y="139"/>
                  </a:cubicBezTo>
                  <a:cubicBezTo>
                    <a:pt x="124" y="138"/>
                    <a:pt x="122" y="135"/>
                    <a:pt x="120" y="133"/>
                  </a:cubicBezTo>
                  <a:cubicBezTo>
                    <a:pt x="119" y="132"/>
                    <a:pt x="115" y="130"/>
                    <a:pt x="114" y="128"/>
                  </a:cubicBezTo>
                  <a:cubicBezTo>
                    <a:pt x="112" y="127"/>
                    <a:pt x="108" y="125"/>
                    <a:pt x="107" y="123"/>
                  </a:cubicBezTo>
                  <a:cubicBezTo>
                    <a:pt x="106" y="122"/>
                    <a:pt x="104" y="120"/>
                    <a:pt x="104" y="118"/>
                  </a:cubicBezTo>
                  <a:cubicBezTo>
                    <a:pt x="103" y="117"/>
                    <a:pt x="104" y="116"/>
                    <a:pt x="105" y="115"/>
                  </a:cubicBezTo>
                  <a:cubicBezTo>
                    <a:pt x="105" y="114"/>
                    <a:pt x="108" y="114"/>
                    <a:pt x="109" y="113"/>
                  </a:cubicBezTo>
                  <a:cubicBezTo>
                    <a:pt x="110" y="113"/>
                    <a:pt x="112" y="111"/>
                    <a:pt x="113" y="110"/>
                  </a:cubicBezTo>
                  <a:cubicBezTo>
                    <a:pt x="113" y="109"/>
                    <a:pt x="113" y="105"/>
                    <a:pt x="112" y="104"/>
                  </a:cubicBezTo>
                  <a:cubicBezTo>
                    <a:pt x="111" y="102"/>
                    <a:pt x="108" y="101"/>
                    <a:pt x="106" y="101"/>
                  </a:cubicBezTo>
                  <a:cubicBezTo>
                    <a:pt x="104" y="101"/>
                    <a:pt x="99" y="101"/>
                    <a:pt x="97" y="101"/>
                  </a:cubicBezTo>
                  <a:cubicBezTo>
                    <a:pt x="95" y="102"/>
                    <a:pt x="92" y="104"/>
                    <a:pt x="90" y="105"/>
                  </a:cubicBezTo>
                  <a:cubicBezTo>
                    <a:pt x="88" y="106"/>
                    <a:pt x="84" y="108"/>
                    <a:pt x="82" y="109"/>
                  </a:cubicBezTo>
                  <a:cubicBezTo>
                    <a:pt x="80" y="109"/>
                    <a:pt x="77" y="111"/>
                    <a:pt x="76" y="112"/>
                  </a:cubicBezTo>
                  <a:cubicBezTo>
                    <a:pt x="74" y="112"/>
                    <a:pt x="71" y="115"/>
                    <a:pt x="69" y="116"/>
                  </a:cubicBezTo>
                  <a:cubicBezTo>
                    <a:pt x="68" y="117"/>
                    <a:pt x="66" y="120"/>
                    <a:pt x="65" y="121"/>
                  </a:cubicBezTo>
                  <a:cubicBezTo>
                    <a:pt x="63" y="122"/>
                    <a:pt x="61" y="124"/>
                    <a:pt x="59" y="125"/>
                  </a:cubicBezTo>
                  <a:cubicBezTo>
                    <a:pt x="57" y="125"/>
                    <a:pt x="53" y="126"/>
                    <a:pt x="51" y="126"/>
                  </a:cubicBezTo>
                  <a:cubicBezTo>
                    <a:pt x="48" y="126"/>
                    <a:pt x="43" y="126"/>
                    <a:pt x="41" y="126"/>
                  </a:cubicBezTo>
                  <a:cubicBezTo>
                    <a:pt x="38" y="126"/>
                    <a:pt x="33" y="127"/>
                    <a:pt x="30" y="128"/>
                  </a:cubicBezTo>
                  <a:cubicBezTo>
                    <a:pt x="29" y="128"/>
                    <a:pt x="27" y="129"/>
                    <a:pt x="26" y="129"/>
                  </a:cubicBezTo>
                  <a:cubicBezTo>
                    <a:pt x="23" y="130"/>
                    <a:pt x="18" y="131"/>
                    <a:pt x="15" y="132"/>
                  </a:cubicBezTo>
                  <a:cubicBezTo>
                    <a:pt x="15" y="132"/>
                    <a:pt x="14" y="133"/>
                    <a:pt x="14" y="133"/>
                  </a:cubicBezTo>
                  <a:cubicBezTo>
                    <a:pt x="12" y="131"/>
                    <a:pt x="11" y="128"/>
                    <a:pt x="10" y="126"/>
                  </a:cubicBezTo>
                  <a:cubicBezTo>
                    <a:pt x="9" y="123"/>
                    <a:pt x="7" y="118"/>
                    <a:pt x="6" y="115"/>
                  </a:cubicBezTo>
                  <a:cubicBezTo>
                    <a:pt x="5" y="114"/>
                    <a:pt x="2" y="111"/>
                    <a:pt x="1" y="109"/>
                  </a:cubicBezTo>
                  <a:cubicBezTo>
                    <a:pt x="1" y="108"/>
                    <a:pt x="1" y="105"/>
                    <a:pt x="1" y="104"/>
                  </a:cubicBezTo>
                  <a:cubicBezTo>
                    <a:pt x="1" y="103"/>
                    <a:pt x="1" y="101"/>
                    <a:pt x="0" y="99"/>
                  </a:cubicBezTo>
                  <a:cubicBezTo>
                    <a:pt x="1" y="99"/>
                    <a:pt x="2" y="99"/>
                    <a:pt x="3" y="98"/>
                  </a:cubicBezTo>
                  <a:cubicBezTo>
                    <a:pt x="4" y="98"/>
                    <a:pt x="7" y="95"/>
                    <a:pt x="9" y="94"/>
                  </a:cubicBezTo>
                  <a:cubicBezTo>
                    <a:pt x="9" y="94"/>
                    <a:pt x="11" y="93"/>
                    <a:pt x="11" y="92"/>
                  </a:cubicBezTo>
                  <a:cubicBezTo>
                    <a:pt x="12" y="92"/>
                    <a:pt x="13" y="91"/>
                    <a:pt x="14" y="90"/>
                  </a:cubicBezTo>
                  <a:cubicBezTo>
                    <a:pt x="14" y="89"/>
                    <a:pt x="15" y="86"/>
                    <a:pt x="15" y="85"/>
                  </a:cubicBezTo>
                  <a:cubicBezTo>
                    <a:pt x="14" y="83"/>
                    <a:pt x="12" y="81"/>
                    <a:pt x="11" y="80"/>
                  </a:cubicBezTo>
                  <a:cubicBezTo>
                    <a:pt x="10" y="79"/>
                    <a:pt x="8" y="77"/>
                    <a:pt x="7" y="76"/>
                  </a:cubicBezTo>
                  <a:cubicBezTo>
                    <a:pt x="6" y="75"/>
                    <a:pt x="4" y="73"/>
                    <a:pt x="4" y="72"/>
                  </a:cubicBezTo>
                  <a:cubicBezTo>
                    <a:pt x="3" y="71"/>
                    <a:pt x="3" y="69"/>
                    <a:pt x="3" y="68"/>
                  </a:cubicBezTo>
                  <a:cubicBezTo>
                    <a:pt x="3" y="67"/>
                    <a:pt x="3" y="66"/>
                    <a:pt x="3" y="65"/>
                  </a:cubicBezTo>
                  <a:cubicBezTo>
                    <a:pt x="4" y="65"/>
                    <a:pt x="6" y="66"/>
                    <a:pt x="7" y="66"/>
                  </a:cubicBezTo>
                  <a:cubicBezTo>
                    <a:pt x="7" y="65"/>
                    <a:pt x="7" y="65"/>
                    <a:pt x="7" y="64"/>
                  </a:cubicBezTo>
                  <a:cubicBezTo>
                    <a:pt x="8" y="64"/>
                    <a:pt x="9" y="64"/>
                    <a:pt x="10" y="64"/>
                  </a:cubicBezTo>
                  <a:cubicBezTo>
                    <a:pt x="13" y="64"/>
                    <a:pt x="18" y="63"/>
                    <a:pt x="20" y="62"/>
                  </a:cubicBezTo>
                  <a:cubicBezTo>
                    <a:pt x="24" y="61"/>
                    <a:pt x="30" y="58"/>
                    <a:pt x="32" y="56"/>
                  </a:cubicBezTo>
                  <a:cubicBezTo>
                    <a:pt x="35" y="54"/>
                    <a:pt x="39" y="50"/>
                    <a:pt x="41" y="47"/>
                  </a:cubicBezTo>
                  <a:cubicBezTo>
                    <a:pt x="42" y="45"/>
                    <a:pt x="45" y="40"/>
                    <a:pt x="47" y="38"/>
                  </a:cubicBezTo>
                  <a:cubicBezTo>
                    <a:pt x="48" y="36"/>
                    <a:pt x="50" y="33"/>
                    <a:pt x="51" y="32"/>
                  </a:cubicBezTo>
                  <a:cubicBezTo>
                    <a:pt x="52" y="31"/>
                    <a:pt x="56" y="29"/>
                    <a:pt x="58" y="29"/>
                  </a:cubicBezTo>
                  <a:cubicBezTo>
                    <a:pt x="59" y="29"/>
                    <a:pt x="62" y="30"/>
                    <a:pt x="63" y="31"/>
                  </a:cubicBezTo>
                  <a:cubicBezTo>
                    <a:pt x="65" y="32"/>
                    <a:pt x="66" y="35"/>
                    <a:pt x="67" y="37"/>
                  </a:cubicBezTo>
                  <a:cubicBezTo>
                    <a:pt x="67" y="38"/>
                    <a:pt x="66" y="41"/>
                    <a:pt x="67" y="43"/>
                  </a:cubicBezTo>
                  <a:cubicBezTo>
                    <a:pt x="68" y="44"/>
                    <a:pt x="70" y="45"/>
                    <a:pt x="71" y="46"/>
                  </a:cubicBezTo>
                  <a:cubicBezTo>
                    <a:pt x="72" y="46"/>
                    <a:pt x="75" y="46"/>
                    <a:pt x="76" y="46"/>
                  </a:cubicBezTo>
                  <a:cubicBezTo>
                    <a:pt x="77" y="45"/>
                    <a:pt x="80" y="44"/>
                    <a:pt x="81" y="43"/>
                  </a:cubicBezTo>
                  <a:cubicBezTo>
                    <a:pt x="82" y="41"/>
                    <a:pt x="83" y="37"/>
                    <a:pt x="84" y="35"/>
                  </a:cubicBezTo>
                  <a:cubicBezTo>
                    <a:pt x="85" y="34"/>
                    <a:pt x="86" y="31"/>
                    <a:pt x="87" y="30"/>
                  </a:cubicBezTo>
                  <a:cubicBezTo>
                    <a:pt x="87" y="29"/>
                    <a:pt x="90" y="28"/>
                    <a:pt x="91" y="27"/>
                  </a:cubicBezTo>
                  <a:cubicBezTo>
                    <a:pt x="92" y="27"/>
                    <a:pt x="94" y="27"/>
                    <a:pt x="95" y="27"/>
                  </a:cubicBezTo>
                  <a:cubicBezTo>
                    <a:pt x="96" y="28"/>
                    <a:pt x="99" y="30"/>
                    <a:pt x="100" y="30"/>
                  </a:cubicBezTo>
                  <a:cubicBezTo>
                    <a:pt x="102" y="31"/>
                    <a:pt x="105" y="32"/>
                    <a:pt x="107" y="33"/>
                  </a:cubicBezTo>
                  <a:cubicBezTo>
                    <a:pt x="109" y="33"/>
                    <a:pt x="112" y="35"/>
                    <a:pt x="114" y="35"/>
                  </a:cubicBezTo>
                  <a:cubicBezTo>
                    <a:pt x="116" y="36"/>
                    <a:pt x="121" y="36"/>
                    <a:pt x="123" y="36"/>
                  </a:cubicBezTo>
                  <a:cubicBezTo>
                    <a:pt x="125" y="36"/>
                    <a:pt x="129" y="36"/>
                    <a:pt x="131" y="35"/>
                  </a:cubicBezTo>
                  <a:cubicBezTo>
                    <a:pt x="133" y="34"/>
                    <a:pt x="135" y="32"/>
                    <a:pt x="136" y="31"/>
                  </a:cubicBezTo>
                  <a:cubicBezTo>
                    <a:pt x="137" y="29"/>
                    <a:pt x="137" y="26"/>
                    <a:pt x="137" y="24"/>
                  </a:cubicBezTo>
                  <a:cubicBezTo>
                    <a:pt x="138" y="22"/>
                    <a:pt x="138" y="17"/>
                    <a:pt x="139" y="14"/>
                  </a:cubicBezTo>
                  <a:cubicBezTo>
                    <a:pt x="139" y="13"/>
                    <a:pt x="141" y="10"/>
                    <a:pt x="141" y="9"/>
                  </a:cubicBezTo>
                  <a:cubicBezTo>
                    <a:pt x="141" y="8"/>
                    <a:pt x="141" y="5"/>
                    <a:pt x="141" y="3"/>
                  </a:cubicBezTo>
                  <a:cubicBezTo>
                    <a:pt x="141" y="3"/>
                    <a:pt x="141" y="1"/>
                    <a:pt x="141" y="0"/>
                  </a:cubicBezTo>
                  <a:cubicBezTo>
                    <a:pt x="143" y="0"/>
                    <a:pt x="146" y="0"/>
                    <a:pt x="148" y="0"/>
                  </a:cubicBezTo>
                  <a:cubicBezTo>
                    <a:pt x="149" y="0"/>
                    <a:pt x="152" y="1"/>
                    <a:pt x="153" y="1"/>
                  </a:cubicBezTo>
                  <a:cubicBezTo>
                    <a:pt x="158" y="2"/>
                    <a:pt x="166" y="5"/>
                    <a:pt x="170" y="7"/>
                  </a:cubicBezTo>
                  <a:cubicBezTo>
                    <a:pt x="177" y="10"/>
                    <a:pt x="190" y="15"/>
                    <a:pt x="197" y="19"/>
                  </a:cubicBezTo>
                  <a:cubicBezTo>
                    <a:pt x="199" y="20"/>
                    <a:pt x="205" y="23"/>
                    <a:pt x="207" y="24"/>
                  </a:cubicBezTo>
                  <a:cubicBezTo>
                    <a:pt x="210" y="26"/>
                    <a:pt x="215" y="29"/>
                    <a:pt x="217" y="31"/>
                  </a:cubicBezTo>
                  <a:cubicBezTo>
                    <a:pt x="221" y="33"/>
                    <a:pt x="227" y="38"/>
                    <a:pt x="230" y="41"/>
                  </a:cubicBezTo>
                  <a:cubicBezTo>
                    <a:pt x="231" y="43"/>
                    <a:pt x="234" y="47"/>
                    <a:pt x="235" y="50"/>
                  </a:cubicBezTo>
                  <a:cubicBezTo>
                    <a:pt x="235" y="52"/>
                    <a:pt x="234" y="57"/>
                    <a:pt x="233" y="59"/>
                  </a:cubicBezTo>
                  <a:cubicBezTo>
                    <a:pt x="232" y="60"/>
                    <a:pt x="229" y="63"/>
                    <a:pt x="229" y="64"/>
                  </a:cubicBezTo>
                  <a:cubicBezTo>
                    <a:pt x="228" y="65"/>
                    <a:pt x="229" y="68"/>
                    <a:pt x="228" y="69"/>
                  </a:cubicBezTo>
                  <a:cubicBezTo>
                    <a:pt x="228" y="70"/>
                    <a:pt x="227" y="71"/>
                    <a:pt x="226" y="72"/>
                  </a:cubicBezTo>
                  <a:cubicBezTo>
                    <a:pt x="224" y="72"/>
                    <a:pt x="221" y="71"/>
                    <a:pt x="220" y="72"/>
                  </a:cubicBezTo>
                  <a:cubicBezTo>
                    <a:pt x="219" y="72"/>
                    <a:pt x="216" y="73"/>
                    <a:pt x="215" y="74"/>
                  </a:cubicBezTo>
                  <a:cubicBezTo>
                    <a:pt x="214" y="76"/>
                    <a:pt x="214" y="79"/>
                    <a:pt x="214" y="80"/>
                  </a:cubicBezTo>
                  <a:cubicBezTo>
                    <a:pt x="214" y="81"/>
                    <a:pt x="216" y="83"/>
                    <a:pt x="216" y="84"/>
                  </a:cubicBezTo>
                  <a:cubicBezTo>
                    <a:pt x="217" y="86"/>
                    <a:pt x="219" y="90"/>
                    <a:pt x="219" y="92"/>
                  </a:cubicBezTo>
                  <a:cubicBezTo>
                    <a:pt x="219" y="94"/>
                    <a:pt x="219" y="98"/>
                    <a:pt x="218" y="100"/>
                  </a:cubicBezTo>
                  <a:cubicBezTo>
                    <a:pt x="218" y="101"/>
                    <a:pt x="217" y="102"/>
                    <a:pt x="217" y="103"/>
                  </a:cubicBezTo>
                  <a:cubicBezTo>
                    <a:pt x="217" y="104"/>
                    <a:pt x="218" y="105"/>
                    <a:pt x="218" y="105"/>
                  </a:cubicBezTo>
                  <a:cubicBezTo>
                    <a:pt x="219" y="107"/>
                    <a:pt x="223" y="107"/>
                    <a:pt x="224" y="108"/>
                  </a:cubicBezTo>
                  <a:cubicBezTo>
                    <a:pt x="225" y="109"/>
                    <a:pt x="227" y="112"/>
                    <a:pt x="226" y="113"/>
                  </a:cubicBezTo>
                  <a:cubicBezTo>
                    <a:pt x="226" y="114"/>
                    <a:pt x="223" y="114"/>
                    <a:pt x="222" y="115"/>
                  </a:cubicBezTo>
                  <a:cubicBezTo>
                    <a:pt x="220" y="116"/>
                    <a:pt x="218" y="120"/>
                    <a:pt x="218" y="122"/>
                  </a:cubicBezTo>
                  <a:cubicBezTo>
                    <a:pt x="217" y="124"/>
                    <a:pt x="217" y="128"/>
                    <a:pt x="217" y="129"/>
                  </a:cubicBezTo>
                  <a:cubicBezTo>
                    <a:pt x="217" y="131"/>
                    <a:pt x="219" y="135"/>
                    <a:pt x="220" y="137"/>
                  </a:cubicBezTo>
                  <a:cubicBezTo>
                    <a:pt x="221" y="138"/>
                    <a:pt x="223" y="141"/>
                    <a:pt x="224" y="142"/>
                  </a:cubicBezTo>
                  <a:cubicBezTo>
                    <a:pt x="225" y="144"/>
                    <a:pt x="227" y="148"/>
                    <a:pt x="227" y="150"/>
                  </a:cubicBezTo>
                  <a:cubicBezTo>
                    <a:pt x="228" y="153"/>
                    <a:pt x="227" y="158"/>
                    <a:pt x="227" y="160"/>
                  </a:cubicBezTo>
                  <a:cubicBezTo>
                    <a:pt x="228" y="163"/>
                    <a:pt x="230" y="168"/>
                    <a:pt x="231" y="170"/>
                  </a:cubicBezTo>
                  <a:cubicBezTo>
                    <a:pt x="231" y="172"/>
                    <a:pt x="232" y="176"/>
                    <a:pt x="233" y="177"/>
                  </a:cubicBezTo>
                  <a:cubicBezTo>
                    <a:pt x="234" y="179"/>
                    <a:pt x="237" y="180"/>
                    <a:pt x="238" y="18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5" name="Freeform 122">
              <a:extLst>
                <a:ext uri="{FF2B5EF4-FFF2-40B4-BE49-F238E27FC236}">
                  <a16:creationId xmlns:a16="http://schemas.microsoft.com/office/drawing/2014/main" id="{AD3D63B0-D4CC-483A-899C-620455CD4397}"/>
                </a:ext>
              </a:extLst>
            </p:cNvPr>
            <p:cNvSpPr>
              <a:spLocks/>
            </p:cNvSpPr>
            <p:nvPr/>
          </p:nvSpPr>
          <p:spPr bwMode="auto">
            <a:xfrm>
              <a:off x="5673059" y="4199174"/>
              <a:ext cx="170804" cy="173514"/>
            </a:xfrm>
            <a:custGeom>
              <a:avLst/>
              <a:gdLst/>
              <a:ahLst/>
              <a:cxnLst>
                <a:cxn ang="0">
                  <a:pos x="65" y="63"/>
                </a:cxn>
                <a:cxn ang="0">
                  <a:pos x="66" y="66"/>
                </a:cxn>
                <a:cxn ang="0">
                  <a:pos x="56" y="60"/>
                </a:cxn>
                <a:cxn ang="0">
                  <a:pos x="42" y="55"/>
                </a:cxn>
                <a:cxn ang="0">
                  <a:pos x="26" y="48"/>
                </a:cxn>
                <a:cxn ang="0">
                  <a:pos x="16" y="40"/>
                </a:cxn>
                <a:cxn ang="0">
                  <a:pos x="8" y="35"/>
                </a:cxn>
                <a:cxn ang="0">
                  <a:pos x="2" y="26"/>
                </a:cxn>
                <a:cxn ang="0">
                  <a:pos x="0" y="22"/>
                </a:cxn>
                <a:cxn ang="0">
                  <a:pos x="8" y="26"/>
                </a:cxn>
                <a:cxn ang="0">
                  <a:pos x="15" y="32"/>
                </a:cxn>
                <a:cxn ang="0">
                  <a:pos x="21" y="33"/>
                </a:cxn>
                <a:cxn ang="0">
                  <a:pos x="26" y="32"/>
                </a:cxn>
                <a:cxn ang="0">
                  <a:pos x="27" y="29"/>
                </a:cxn>
                <a:cxn ang="0">
                  <a:pos x="28" y="24"/>
                </a:cxn>
                <a:cxn ang="0">
                  <a:pos x="26" y="21"/>
                </a:cxn>
                <a:cxn ang="0">
                  <a:pos x="22" y="19"/>
                </a:cxn>
                <a:cxn ang="0">
                  <a:pos x="17" y="13"/>
                </a:cxn>
                <a:cxn ang="0">
                  <a:pos x="15" y="8"/>
                </a:cxn>
                <a:cxn ang="0">
                  <a:pos x="17" y="2"/>
                </a:cxn>
                <a:cxn ang="0">
                  <a:pos x="23" y="1"/>
                </a:cxn>
                <a:cxn ang="0">
                  <a:pos x="30" y="3"/>
                </a:cxn>
                <a:cxn ang="0">
                  <a:pos x="34" y="6"/>
                </a:cxn>
                <a:cxn ang="0">
                  <a:pos x="37" y="15"/>
                </a:cxn>
                <a:cxn ang="0">
                  <a:pos x="34" y="21"/>
                </a:cxn>
                <a:cxn ang="0">
                  <a:pos x="31" y="24"/>
                </a:cxn>
                <a:cxn ang="0">
                  <a:pos x="30" y="27"/>
                </a:cxn>
                <a:cxn ang="0">
                  <a:pos x="31" y="32"/>
                </a:cxn>
                <a:cxn ang="0">
                  <a:pos x="34" y="36"/>
                </a:cxn>
                <a:cxn ang="0">
                  <a:pos x="37" y="41"/>
                </a:cxn>
                <a:cxn ang="0">
                  <a:pos x="42" y="44"/>
                </a:cxn>
                <a:cxn ang="0">
                  <a:pos x="50" y="46"/>
                </a:cxn>
                <a:cxn ang="0">
                  <a:pos x="58" y="51"/>
                </a:cxn>
                <a:cxn ang="0">
                  <a:pos x="65" y="63"/>
                </a:cxn>
              </a:cxnLst>
              <a:rect l="0" t="0" r="r" b="b"/>
              <a:pathLst>
                <a:path w="66" h="66">
                  <a:moveTo>
                    <a:pt x="65" y="63"/>
                  </a:moveTo>
                  <a:cubicBezTo>
                    <a:pt x="66" y="64"/>
                    <a:pt x="66" y="65"/>
                    <a:pt x="66" y="66"/>
                  </a:cubicBezTo>
                  <a:cubicBezTo>
                    <a:pt x="63" y="64"/>
                    <a:pt x="59" y="61"/>
                    <a:pt x="56" y="60"/>
                  </a:cubicBezTo>
                  <a:cubicBezTo>
                    <a:pt x="53" y="59"/>
                    <a:pt x="45" y="56"/>
                    <a:pt x="42" y="55"/>
                  </a:cubicBezTo>
                  <a:cubicBezTo>
                    <a:pt x="38" y="53"/>
                    <a:pt x="30" y="51"/>
                    <a:pt x="26" y="48"/>
                  </a:cubicBezTo>
                  <a:cubicBezTo>
                    <a:pt x="23" y="47"/>
                    <a:pt x="18" y="42"/>
                    <a:pt x="16" y="40"/>
                  </a:cubicBezTo>
                  <a:cubicBezTo>
                    <a:pt x="14" y="38"/>
                    <a:pt x="9" y="36"/>
                    <a:pt x="8" y="35"/>
                  </a:cubicBezTo>
                  <a:cubicBezTo>
                    <a:pt x="6" y="33"/>
                    <a:pt x="4" y="28"/>
                    <a:pt x="2" y="26"/>
                  </a:cubicBezTo>
                  <a:cubicBezTo>
                    <a:pt x="2" y="25"/>
                    <a:pt x="1" y="23"/>
                    <a:pt x="0" y="22"/>
                  </a:cubicBezTo>
                  <a:cubicBezTo>
                    <a:pt x="3" y="23"/>
                    <a:pt x="6" y="25"/>
                    <a:pt x="8" y="26"/>
                  </a:cubicBezTo>
                  <a:cubicBezTo>
                    <a:pt x="10" y="27"/>
                    <a:pt x="13" y="31"/>
                    <a:pt x="15" y="32"/>
                  </a:cubicBezTo>
                  <a:cubicBezTo>
                    <a:pt x="16" y="32"/>
                    <a:pt x="19" y="33"/>
                    <a:pt x="21" y="33"/>
                  </a:cubicBezTo>
                  <a:cubicBezTo>
                    <a:pt x="22" y="33"/>
                    <a:pt x="25" y="32"/>
                    <a:pt x="26" y="32"/>
                  </a:cubicBezTo>
                  <a:cubicBezTo>
                    <a:pt x="26" y="31"/>
                    <a:pt x="27" y="30"/>
                    <a:pt x="27" y="29"/>
                  </a:cubicBezTo>
                  <a:cubicBezTo>
                    <a:pt x="28" y="28"/>
                    <a:pt x="28" y="25"/>
                    <a:pt x="28" y="24"/>
                  </a:cubicBezTo>
                  <a:cubicBezTo>
                    <a:pt x="27" y="23"/>
                    <a:pt x="26" y="22"/>
                    <a:pt x="26" y="21"/>
                  </a:cubicBezTo>
                  <a:cubicBezTo>
                    <a:pt x="25" y="21"/>
                    <a:pt x="23" y="19"/>
                    <a:pt x="22" y="19"/>
                  </a:cubicBezTo>
                  <a:cubicBezTo>
                    <a:pt x="20" y="17"/>
                    <a:pt x="17" y="15"/>
                    <a:pt x="17" y="13"/>
                  </a:cubicBezTo>
                  <a:cubicBezTo>
                    <a:pt x="16" y="12"/>
                    <a:pt x="15" y="9"/>
                    <a:pt x="15" y="8"/>
                  </a:cubicBezTo>
                  <a:cubicBezTo>
                    <a:pt x="16" y="6"/>
                    <a:pt x="16" y="3"/>
                    <a:pt x="17" y="2"/>
                  </a:cubicBezTo>
                  <a:cubicBezTo>
                    <a:pt x="18" y="1"/>
                    <a:pt x="21" y="0"/>
                    <a:pt x="23" y="1"/>
                  </a:cubicBezTo>
                  <a:cubicBezTo>
                    <a:pt x="24" y="1"/>
                    <a:pt x="28" y="2"/>
                    <a:pt x="30" y="3"/>
                  </a:cubicBezTo>
                  <a:cubicBezTo>
                    <a:pt x="31" y="4"/>
                    <a:pt x="33" y="5"/>
                    <a:pt x="34" y="6"/>
                  </a:cubicBezTo>
                  <a:cubicBezTo>
                    <a:pt x="36" y="8"/>
                    <a:pt x="38" y="13"/>
                    <a:pt x="37" y="15"/>
                  </a:cubicBezTo>
                  <a:cubicBezTo>
                    <a:pt x="37" y="17"/>
                    <a:pt x="36" y="19"/>
                    <a:pt x="34" y="21"/>
                  </a:cubicBezTo>
                  <a:cubicBezTo>
                    <a:pt x="34" y="22"/>
                    <a:pt x="31" y="23"/>
                    <a:pt x="31" y="24"/>
                  </a:cubicBezTo>
                  <a:cubicBezTo>
                    <a:pt x="30" y="25"/>
                    <a:pt x="30" y="27"/>
                    <a:pt x="30" y="27"/>
                  </a:cubicBezTo>
                  <a:cubicBezTo>
                    <a:pt x="30" y="29"/>
                    <a:pt x="31" y="31"/>
                    <a:pt x="31" y="32"/>
                  </a:cubicBezTo>
                  <a:cubicBezTo>
                    <a:pt x="32" y="33"/>
                    <a:pt x="34" y="35"/>
                    <a:pt x="34" y="36"/>
                  </a:cubicBezTo>
                  <a:cubicBezTo>
                    <a:pt x="35" y="37"/>
                    <a:pt x="36" y="40"/>
                    <a:pt x="37" y="41"/>
                  </a:cubicBezTo>
                  <a:cubicBezTo>
                    <a:pt x="38" y="42"/>
                    <a:pt x="41" y="44"/>
                    <a:pt x="42" y="44"/>
                  </a:cubicBezTo>
                  <a:cubicBezTo>
                    <a:pt x="44" y="45"/>
                    <a:pt x="48" y="45"/>
                    <a:pt x="50" y="46"/>
                  </a:cubicBezTo>
                  <a:cubicBezTo>
                    <a:pt x="52" y="47"/>
                    <a:pt x="57" y="49"/>
                    <a:pt x="58" y="51"/>
                  </a:cubicBezTo>
                  <a:cubicBezTo>
                    <a:pt x="61" y="53"/>
                    <a:pt x="64" y="60"/>
                    <a:pt x="65" y="6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6" name="Freeform 123">
              <a:extLst>
                <a:ext uri="{FF2B5EF4-FFF2-40B4-BE49-F238E27FC236}">
                  <a16:creationId xmlns:a16="http://schemas.microsoft.com/office/drawing/2014/main" id="{8A70298C-7927-4470-8024-A395DE1F44E0}"/>
                </a:ext>
              </a:extLst>
            </p:cNvPr>
            <p:cNvSpPr>
              <a:spLocks/>
            </p:cNvSpPr>
            <p:nvPr/>
          </p:nvSpPr>
          <p:spPr bwMode="auto">
            <a:xfrm>
              <a:off x="4786510" y="2778527"/>
              <a:ext cx="976017" cy="685924"/>
            </a:xfrm>
            <a:custGeom>
              <a:avLst/>
              <a:gdLst/>
              <a:ahLst/>
              <a:cxnLst>
                <a:cxn ang="0">
                  <a:pos x="15" y="170"/>
                </a:cxn>
                <a:cxn ang="0">
                  <a:pos x="7" y="140"/>
                </a:cxn>
                <a:cxn ang="0">
                  <a:pos x="3" y="112"/>
                </a:cxn>
                <a:cxn ang="0">
                  <a:pos x="12" y="74"/>
                </a:cxn>
                <a:cxn ang="0">
                  <a:pos x="30" y="78"/>
                </a:cxn>
                <a:cxn ang="0">
                  <a:pos x="63" y="71"/>
                </a:cxn>
                <a:cxn ang="0">
                  <a:pos x="71" y="51"/>
                </a:cxn>
                <a:cxn ang="0">
                  <a:pos x="79" y="14"/>
                </a:cxn>
                <a:cxn ang="0">
                  <a:pos x="99" y="3"/>
                </a:cxn>
                <a:cxn ang="0">
                  <a:pos x="125" y="19"/>
                </a:cxn>
                <a:cxn ang="0">
                  <a:pos x="147" y="48"/>
                </a:cxn>
                <a:cxn ang="0">
                  <a:pos x="157" y="67"/>
                </a:cxn>
                <a:cxn ang="0">
                  <a:pos x="170" y="80"/>
                </a:cxn>
                <a:cxn ang="0">
                  <a:pos x="198" y="83"/>
                </a:cxn>
                <a:cxn ang="0">
                  <a:pos x="226" y="92"/>
                </a:cxn>
                <a:cxn ang="0">
                  <a:pos x="266" y="106"/>
                </a:cxn>
                <a:cxn ang="0">
                  <a:pos x="265" y="111"/>
                </a:cxn>
                <a:cxn ang="0">
                  <a:pos x="253" y="114"/>
                </a:cxn>
                <a:cxn ang="0">
                  <a:pos x="236" y="119"/>
                </a:cxn>
                <a:cxn ang="0">
                  <a:pos x="209" y="136"/>
                </a:cxn>
                <a:cxn ang="0">
                  <a:pos x="188" y="131"/>
                </a:cxn>
                <a:cxn ang="0">
                  <a:pos x="172" y="127"/>
                </a:cxn>
                <a:cxn ang="0">
                  <a:pos x="156" y="131"/>
                </a:cxn>
                <a:cxn ang="0">
                  <a:pos x="148" y="133"/>
                </a:cxn>
                <a:cxn ang="0">
                  <a:pos x="154" y="141"/>
                </a:cxn>
                <a:cxn ang="0">
                  <a:pos x="164" y="146"/>
                </a:cxn>
                <a:cxn ang="0">
                  <a:pos x="184" y="145"/>
                </a:cxn>
                <a:cxn ang="0">
                  <a:pos x="198" y="147"/>
                </a:cxn>
                <a:cxn ang="0">
                  <a:pos x="217" y="162"/>
                </a:cxn>
                <a:cxn ang="0">
                  <a:pos x="232" y="164"/>
                </a:cxn>
                <a:cxn ang="0">
                  <a:pos x="238" y="167"/>
                </a:cxn>
                <a:cxn ang="0">
                  <a:pos x="260" y="173"/>
                </a:cxn>
                <a:cxn ang="0">
                  <a:pos x="283" y="175"/>
                </a:cxn>
                <a:cxn ang="0">
                  <a:pos x="290" y="192"/>
                </a:cxn>
                <a:cxn ang="0">
                  <a:pos x="307" y="215"/>
                </a:cxn>
                <a:cxn ang="0">
                  <a:pos x="319" y="207"/>
                </a:cxn>
                <a:cxn ang="0">
                  <a:pos x="332" y="205"/>
                </a:cxn>
                <a:cxn ang="0">
                  <a:pos x="352" y="210"/>
                </a:cxn>
                <a:cxn ang="0">
                  <a:pos x="360" y="225"/>
                </a:cxn>
                <a:cxn ang="0">
                  <a:pos x="348" y="235"/>
                </a:cxn>
                <a:cxn ang="0">
                  <a:pos x="360" y="244"/>
                </a:cxn>
                <a:cxn ang="0">
                  <a:pos x="371" y="258"/>
                </a:cxn>
                <a:cxn ang="0">
                  <a:pos x="370" y="262"/>
                </a:cxn>
                <a:cxn ang="0">
                  <a:pos x="349" y="262"/>
                </a:cxn>
                <a:cxn ang="0">
                  <a:pos x="324" y="250"/>
                </a:cxn>
                <a:cxn ang="0">
                  <a:pos x="297" y="249"/>
                </a:cxn>
                <a:cxn ang="0">
                  <a:pos x="260" y="236"/>
                </a:cxn>
                <a:cxn ang="0">
                  <a:pos x="223" y="238"/>
                </a:cxn>
                <a:cxn ang="0">
                  <a:pos x="198" y="246"/>
                </a:cxn>
                <a:cxn ang="0">
                  <a:pos x="180" y="237"/>
                </a:cxn>
                <a:cxn ang="0">
                  <a:pos x="172" y="231"/>
                </a:cxn>
                <a:cxn ang="0">
                  <a:pos x="170" y="212"/>
                </a:cxn>
                <a:cxn ang="0">
                  <a:pos x="168" y="197"/>
                </a:cxn>
                <a:cxn ang="0">
                  <a:pos x="159" y="183"/>
                </a:cxn>
                <a:cxn ang="0">
                  <a:pos x="147" y="178"/>
                </a:cxn>
                <a:cxn ang="0">
                  <a:pos x="126" y="185"/>
                </a:cxn>
                <a:cxn ang="0">
                  <a:pos x="109" y="171"/>
                </a:cxn>
                <a:cxn ang="0">
                  <a:pos x="99" y="162"/>
                </a:cxn>
                <a:cxn ang="0">
                  <a:pos x="84" y="180"/>
                </a:cxn>
                <a:cxn ang="0">
                  <a:pos x="49" y="182"/>
                </a:cxn>
                <a:cxn ang="0">
                  <a:pos x="32" y="172"/>
                </a:cxn>
              </a:cxnLst>
              <a:rect l="0" t="0" r="r" b="b"/>
              <a:pathLst>
                <a:path w="374" h="263">
                  <a:moveTo>
                    <a:pt x="32" y="172"/>
                  </a:moveTo>
                  <a:cubicBezTo>
                    <a:pt x="29" y="171"/>
                    <a:pt x="25" y="171"/>
                    <a:pt x="23" y="171"/>
                  </a:cubicBezTo>
                  <a:cubicBezTo>
                    <a:pt x="21" y="171"/>
                    <a:pt x="17" y="170"/>
                    <a:pt x="15" y="170"/>
                  </a:cubicBezTo>
                  <a:cubicBezTo>
                    <a:pt x="15" y="168"/>
                    <a:pt x="16" y="165"/>
                    <a:pt x="15" y="163"/>
                  </a:cubicBezTo>
                  <a:cubicBezTo>
                    <a:pt x="15" y="159"/>
                    <a:pt x="12" y="153"/>
                    <a:pt x="10" y="150"/>
                  </a:cubicBezTo>
                  <a:cubicBezTo>
                    <a:pt x="9" y="147"/>
                    <a:pt x="8" y="142"/>
                    <a:pt x="7" y="140"/>
                  </a:cubicBezTo>
                  <a:cubicBezTo>
                    <a:pt x="6" y="137"/>
                    <a:pt x="1" y="133"/>
                    <a:pt x="1" y="130"/>
                  </a:cubicBezTo>
                  <a:cubicBezTo>
                    <a:pt x="0" y="127"/>
                    <a:pt x="0" y="122"/>
                    <a:pt x="1" y="119"/>
                  </a:cubicBezTo>
                  <a:cubicBezTo>
                    <a:pt x="1" y="117"/>
                    <a:pt x="3" y="114"/>
                    <a:pt x="3" y="112"/>
                  </a:cubicBezTo>
                  <a:cubicBezTo>
                    <a:pt x="4" y="109"/>
                    <a:pt x="3" y="103"/>
                    <a:pt x="3" y="100"/>
                  </a:cubicBezTo>
                  <a:cubicBezTo>
                    <a:pt x="4" y="97"/>
                    <a:pt x="7" y="90"/>
                    <a:pt x="8" y="87"/>
                  </a:cubicBezTo>
                  <a:cubicBezTo>
                    <a:pt x="9" y="83"/>
                    <a:pt x="11" y="77"/>
                    <a:pt x="12" y="74"/>
                  </a:cubicBezTo>
                  <a:cubicBezTo>
                    <a:pt x="13" y="73"/>
                    <a:pt x="15" y="71"/>
                    <a:pt x="16" y="69"/>
                  </a:cubicBezTo>
                  <a:cubicBezTo>
                    <a:pt x="17" y="71"/>
                    <a:pt x="20" y="73"/>
                    <a:pt x="21" y="74"/>
                  </a:cubicBezTo>
                  <a:cubicBezTo>
                    <a:pt x="23" y="76"/>
                    <a:pt x="28" y="77"/>
                    <a:pt x="30" y="78"/>
                  </a:cubicBezTo>
                  <a:cubicBezTo>
                    <a:pt x="33" y="79"/>
                    <a:pt x="40" y="79"/>
                    <a:pt x="44" y="79"/>
                  </a:cubicBezTo>
                  <a:cubicBezTo>
                    <a:pt x="46" y="79"/>
                    <a:pt x="51" y="78"/>
                    <a:pt x="54" y="77"/>
                  </a:cubicBezTo>
                  <a:cubicBezTo>
                    <a:pt x="56" y="76"/>
                    <a:pt x="62" y="73"/>
                    <a:pt x="63" y="71"/>
                  </a:cubicBezTo>
                  <a:cubicBezTo>
                    <a:pt x="65" y="70"/>
                    <a:pt x="67" y="66"/>
                    <a:pt x="68" y="64"/>
                  </a:cubicBezTo>
                  <a:cubicBezTo>
                    <a:pt x="69" y="62"/>
                    <a:pt x="70" y="59"/>
                    <a:pt x="71" y="58"/>
                  </a:cubicBezTo>
                  <a:cubicBezTo>
                    <a:pt x="71" y="56"/>
                    <a:pt x="71" y="53"/>
                    <a:pt x="71" y="51"/>
                  </a:cubicBezTo>
                  <a:cubicBezTo>
                    <a:pt x="72" y="49"/>
                    <a:pt x="74" y="43"/>
                    <a:pt x="74" y="41"/>
                  </a:cubicBezTo>
                  <a:cubicBezTo>
                    <a:pt x="75" y="37"/>
                    <a:pt x="76" y="29"/>
                    <a:pt x="76" y="25"/>
                  </a:cubicBezTo>
                  <a:cubicBezTo>
                    <a:pt x="77" y="22"/>
                    <a:pt x="78" y="17"/>
                    <a:pt x="79" y="14"/>
                  </a:cubicBezTo>
                  <a:cubicBezTo>
                    <a:pt x="80" y="12"/>
                    <a:pt x="82" y="8"/>
                    <a:pt x="83" y="6"/>
                  </a:cubicBezTo>
                  <a:cubicBezTo>
                    <a:pt x="85" y="4"/>
                    <a:pt x="89" y="2"/>
                    <a:pt x="91" y="0"/>
                  </a:cubicBezTo>
                  <a:cubicBezTo>
                    <a:pt x="93" y="2"/>
                    <a:pt x="96" y="2"/>
                    <a:pt x="99" y="3"/>
                  </a:cubicBezTo>
                  <a:cubicBezTo>
                    <a:pt x="100" y="4"/>
                    <a:pt x="104" y="6"/>
                    <a:pt x="106" y="7"/>
                  </a:cubicBezTo>
                  <a:cubicBezTo>
                    <a:pt x="107" y="8"/>
                    <a:pt x="109" y="10"/>
                    <a:pt x="110" y="11"/>
                  </a:cubicBezTo>
                  <a:cubicBezTo>
                    <a:pt x="114" y="13"/>
                    <a:pt x="122" y="16"/>
                    <a:pt x="125" y="19"/>
                  </a:cubicBezTo>
                  <a:cubicBezTo>
                    <a:pt x="128" y="21"/>
                    <a:pt x="133" y="27"/>
                    <a:pt x="135" y="30"/>
                  </a:cubicBezTo>
                  <a:cubicBezTo>
                    <a:pt x="137" y="32"/>
                    <a:pt x="140" y="37"/>
                    <a:pt x="141" y="39"/>
                  </a:cubicBezTo>
                  <a:cubicBezTo>
                    <a:pt x="142" y="42"/>
                    <a:pt x="145" y="46"/>
                    <a:pt x="147" y="48"/>
                  </a:cubicBezTo>
                  <a:cubicBezTo>
                    <a:pt x="148" y="50"/>
                    <a:pt x="152" y="52"/>
                    <a:pt x="154" y="53"/>
                  </a:cubicBezTo>
                  <a:cubicBezTo>
                    <a:pt x="155" y="54"/>
                    <a:pt x="157" y="56"/>
                    <a:pt x="157" y="56"/>
                  </a:cubicBezTo>
                  <a:cubicBezTo>
                    <a:pt x="157" y="59"/>
                    <a:pt x="157" y="65"/>
                    <a:pt x="157" y="67"/>
                  </a:cubicBezTo>
                  <a:cubicBezTo>
                    <a:pt x="157" y="69"/>
                    <a:pt x="156" y="73"/>
                    <a:pt x="157" y="75"/>
                  </a:cubicBezTo>
                  <a:cubicBezTo>
                    <a:pt x="158" y="77"/>
                    <a:pt x="162" y="78"/>
                    <a:pt x="164" y="79"/>
                  </a:cubicBezTo>
                  <a:cubicBezTo>
                    <a:pt x="165" y="80"/>
                    <a:pt x="169" y="80"/>
                    <a:pt x="170" y="80"/>
                  </a:cubicBezTo>
                  <a:cubicBezTo>
                    <a:pt x="172" y="80"/>
                    <a:pt x="176" y="82"/>
                    <a:pt x="178" y="83"/>
                  </a:cubicBezTo>
                  <a:cubicBezTo>
                    <a:pt x="181" y="83"/>
                    <a:pt x="188" y="83"/>
                    <a:pt x="192" y="83"/>
                  </a:cubicBezTo>
                  <a:cubicBezTo>
                    <a:pt x="193" y="83"/>
                    <a:pt x="196" y="82"/>
                    <a:pt x="198" y="83"/>
                  </a:cubicBezTo>
                  <a:cubicBezTo>
                    <a:pt x="200" y="83"/>
                    <a:pt x="205" y="84"/>
                    <a:pt x="207" y="85"/>
                  </a:cubicBezTo>
                  <a:cubicBezTo>
                    <a:pt x="210" y="86"/>
                    <a:pt x="213" y="88"/>
                    <a:pt x="216" y="89"/>
                  </a:cubicBezTo>
                  <a:cubicBezTo>
                    <a:pt x="218" y="90"/>
                    <a:pt x="223" y="91"/>
                    <a:pt x="226" y="92"/>
                  </a:cubicBezTo>
                  <a:cubicBezTo>
                    <a:pt x="229" y="93"/>
                    <a:pt x="237" y="97"/>
                    <a:pt x="241" y="98"/>
                  </a:cubicBezTo>
                  <a:cubicBezTo>
                    <a:pt x="244" y="99"/>
                    <a:pt x="252" y="100"/>
                    <a:pt x="255" y="101"/>
                  </a:cubicBezTo>
                  <a:cubicBezTo>
                    <a:pt x="258" y="102"/>
                    <a:pt x="263" y="105"/>
                    <a:pt x="266" y="106"/>
                  </a:cubicBezTo>
                  <a:cubicBezTo>
                    <a:pt x="268" y="106"/>
                    <a:pt x="271" y="106"/>
                    <a:pt x="274" y="106"/>
                  </a:cubicBezTo>
                  <a:cubicBezTo>
                    <a:pt x="274" y="107"/>
                    <a:pt x="273" y="108"/>
                    <a:pt x="272" y="108"/>
                  </a:cubicBezTo>
                  <a:cubicBezTo>
                    <a:pt x="271" y="109"/>
                    <a:pt x="267" y="111"/>
                    <a:pt x="265" y="111"/>
                  </a:cubicBezTo>
                  <a:cubicBezTo>
                    <a:pt x="264" y="110"/>
                    <a:pt x="262" y="107"/>
                    <a:pt x="261" y="107"/>
                  </a:cubicBezTo>
                  <a:cubicBezTo>
                    <a:pt x="259" y="107"/>
                    <a:pt x="256" y="111"/>
                    <a:pt x="255" y="112"/>
                  </a:cubicBezTo>
                  <a:cubicBezTo>
                    <a:pt x="254" y="112"/>
                    <a:pt x="253" y="114"/>
                    <a:pt x="253" y="114"/>
                  </a:cubicBezTo>
                  <a:cubicBezTo>
                    <a:pt x="252" y="115"/>
                    <a:pt x="250" y="117"/>
                    <a:pt x="249" y="117"/>
                  </a:cubicBezTo>
                  <a:cubicBezTo>
                    <a:pt x="247" y="118"/>
                    <a:pt x="244" y="117"/>
                    <a:pt x="242" y="117"/>
                  </a:cubicBezTo>
                  <a:cubicBezTo>
                    <a:pt x="241" y="117"/>
                    <a:pt x="237" y="118"/>
                    <a:pt x="236" y="119"/>
                  </a:cubicBezTo>
                  <a:cubicBezTo>
                    <a:pt x="235" y="119"/>
                    <a:pt x="234" y="122"/>
                    <a:pt x="233" y="123"/>
                  </a:cubicBezTo>
                  <a:cubicBezTo>
                    <a:pt x="230" y="126"/>
                    <a:pt x="224" y="131"/>
                    <a:pt x="220" y="133"/>
                  </a:cubicBezTo>
                  <a:cubicBezTo>
                    <a:pt x="217" y="134"/>
                    <a:pt x="212" y="135"/>
                    <a:pt x="209" y="136"/>
                  </a:cubicBezTo>
                  <a:cubicBezTo>
                    <a:pt x="207" y="136"/>
                    <a:pt x="202" y="136"/>
                    <a:pt x="200" y="135"/>
                  </a:cubicBezTo>
                  <a:cubicBezTo>
                    <a:pt x="197" y="135"/>
                    <a:pt x="193" y="135"/>
                    <a:pt x="191" y="134"/>
                  </a:cubicBezTo>
                  <a:cubicBezTo>
                    <a:pt x="190" y="134"/>
                    <a:pt x="188" y="131"/>
                    <a:pt x="188" y="131"/>
                  </a:cubicBezTo>
                  <a:cubicBezTo>
                    <a:pt x="186" y="129"/>
                    <a:pt x="183" y="126"/>
                    <a:pt x="181" y="125"/>
                  </a:cubicBezTo>
                  <a:cubicBezTo>
                    <a:pt x="180" y="124"/>
                    <a:pt x="178" y="122"/>
                    <a:pt x="176" y="122"/>
                  </a:cubicBezTo>
                  <a:cubicBezTo>
                    <a:pt x="175" y="122"/>
                    <a:pt x="173" y="126"/>
                    <a:pt x="172" y="127"/>
                  </a:cubicBezTo>
                  <a:cubicBezTo>
                    <a:pt x="171" y="128"/>
                    <a:pt x="169" y="130"/>
                    <a:pt x="168" y="130"/>
                  </a:cubicBezTo>
                  <a:cubicBezTo>
                    <a:pt x="166" y="131"/>
                    <a:pt x="163" y="132"/>
                    <a:pt x="161" y="132"/>
                  </a:cubicBezTo>
                  <a:cubicBezTo>
                    <a:pt x="160" y="132"/>
                    <a:pt x="157" y="131"/>
                    <a:pt x="156" y="131"/>
                  </a:cubicBezTo>
                  <a:cubicBezTo>
                    <a:pt x="155" y="131"/>
                    <a:pt x="155" y="129"/>
                    <a:pt x="154" y="129"/>
                  </a:cubicBezTo>
                  <a:cubicBezTo>
                    <a:pt x="153" y="129"/>
                    <a:pt x="151" y="129"/>
                    <a:pt x="150" y="129"/>
                  </a:cubicBezTo>
                  <a:cubicBezTo>
                    <a:pt x="149" y="130"/>
                    <a:pt x="148" y="132"/>
                    <a:pt x="148" y="133"/>
                  </a:cubicBezTo>
                  <a:cubicBezTo>
                    <a:pt x="148" y="133"/>
                    <a:pt x="150" y="135"/>
                    <a:pt x="150" y="135"/>
                  </a:cubicBezTo>
                  <a:cubicBezTo>
                    <a:pt x="151" y="136"/>
                    <a:pt x="153" y="136"/>
                    <a:pt x="154" y="137"/>
                  </a:cubicBezTo>
                  <a:cubicBezTo>
                    <a:pt x="154" y="138"/>
                    <a:pt x="154" y="141"/>
                    <a:pt x="154" y="141"/>
                  </a:cubicBezTo>
                  <a:cubicBezTo>
                    <a:pt x="155" y="142"/>
                    <a:pt x="157" y="144"/>
                    <a:pt x="159" y="144"/>
                  </a:cubicBezTo>
                  <a:cubicBezTo>
                    <a:pt x="159" y="144"/>
                    <a:pt x="160" y="143"/>
                    <a:pt x="161" y="144"/>
                  </a:cubicBezTo>
                  <a:cubicBezTo>
                    <a:pt x="162" y="144"/>
                    <a:pt x="163" y="146"/>
                    <a:pt x="164" y="146"/>
                  </a:cubicBezTo>
                  <a:cubicBezTo>
                    <a:pt x="165" y="147"/>
                    <a:pt x="167" y="146"/>
                    <a:pt x="168" y="147"/>
                  </a:cubicBezTo>
                  <a:cubicBezTo>
                    <a:pt x="171" y="147"/>
                    <a:pt x="176" y="147"/>
                    <a:pt x="179" y="146"/>
                  </a:cubicBezTo>
                  <a:cubicBezTo>
                    <a:pt x="180" y="146"/>
                    <a:pt x="183" y="145"/>
                    <a:pt x="184" y="145"/>
                  </a:cubicBezTo>
                  <a:cubicBezTo>
                    <a:pt x="185" y="144"/>
                    <a:pt x="187" y="142"/>
                    <a:pt x="188" y="141"/>
                  </a:cubicBezTo>
                  <a:cubicBezTo>
                    <a:pt x="190" y="141"/>
                    <a:pt x="193" y="141"/>
                    <a:pt x="195" y="141"/>
                  </a:cubicBezTo>
                  <a:cubicBezTo>
                    <a:pt x="196" y="142"/>
                    <a:pt x="197" y="146"/>
                    <a:pt x="198" y="147"/>
                  </a:cubicBezTo>
                  <a:cubicBezTo>
                    <a:pt x="199" y="149"/>
                    <a:pt x="201" y="153"/>
                    <a:pt x="203" y="155"/>
                  </a:cubicBezTo>
                  <a:cubicBezTo>
                    <a:pt x="204" y="156"/>
                    <a:pt x="207" y="159"/>
                    <a:pt x="209" y="160"/>
                  </a:cubicBezTo>
                  <a:cubicBezTo>
                    <a:pt x="210" y="161"/>
                    <a:pt x="215" y="162"/>
                    <a:pt x="217" y="162"/>
                  </a:cubicBezTo>
                  <a:cubicBezTo>
                    <a:pt x="219" y="162"/>
                    <a:pt x="223" y="159"/>
                    <a:pt x="225" y="159"/>
                  </a:cubicBezTo>
                  <a:cubicBezTo>
                    <a:pt x="225" y="159"/>
                    <a:pt x="227" y="159"/>
                    <a:pt x="228" y="159"/>
                  </a:cubicBezTo>
                  <a:cubicBezTo>
                    <a:pt x="230" y="160"/>
                    <a:pt x="231" y="163"/>
                    <a:pt x="232" y="164"/>
                  </a:cubicBezTo>
                  <a:cubicBezTo>
                    <a:pt x="233" y="165"/>
                    <a:pt x="233" y="168"/>
                    <a:pt x="233" y="169"/>
                  </a:cubicBezTo>
                  <a:cubicBezTo>
                    <a:pt x="234" y="169"/>
                    <a:pt x="235" y="171"/>
                    <a:pt x="236" y="170"/>
                  </a:cubicBezTo>
                  <a:cubicBezTo>
                    <a:pt x="237" y="170"/>
                    <a:pt x="238" y="168"/>
                    <a:pt x="238" y="167"/>
                  </a:cubicBezTo>
                  <a:cubicBezTo>
                    <a:pt x="240" y="167"/>
                    <a:pt x="242" y="167"/>
                    <a:pt x="243" y="167"/>
                  </a:cubicBezTo>
                  <a:cubicBezTo>
                    <a:pt x="245" y="167"/>
                    <a:pt x="249" y="168"/>
                    <a:pt x="250" y="169"/>
                  </a:cubicBezTo>
                  <a:cubicBezTo>
                    <a:pt x="253" y="169"/>
                    <a:pt x="257" y="172"/>
                    <a:pt x="260" y="173"/>
                  </a:cubicBezTo>
                  <a:cubicBezTo>
                    <a:pt x="262" y="174"/>
                    <a:pt x="266" y="175"/>
                    <a:pt x="268" y="175"/>
                  </a:cubicBezTo>
                  <a:cubicBezTo>
                    <a:pt x="271" y="175"/>
                    <a:pt x="275" y="173"/>
                    <a:pt x="278" y="173"/>
                  </a:cubicBezTo>
                  <a:cubicBezTo>
                    <a:pt x="279" y="173"/>
                    <a:pt x="282" y="174"/>
                    <a:pt x="283" y="175"/>
                  </a:cubicBezTo>
                  <a:cubicBezTo>
                    <a:pt x="284" y="176"/>
                    <a:pt x="285" y="178"/>
                    <a:pt x="285" y="179"/>
                  </a:cubicBezTo>
                  <a:cubicBezTo>
                    <a:pt x="286" y="181"/>
                    <a:pt x="286" y="184"/>
                    <a:pt x="286" y="186"/>
                  </a:cubicBezTo>
                  <a:cubicBezTo>
                    <a:pt x="287" y="187"/>
                    <a:pt x="289" y="190"/>
                    <a:pt x="290" y="192"/>
                  </a:cubicBezTo>
                  <a:cubicBezTo>
                    <a:pt x="291" y="193"/>
                    <a:pt x="295" y="195"/>
                    <a:pt x="296" y="197"/>
                  </a:cubicBezTo>
                  <a:cubicBezTo>
                    <a:pt x="298" y="199"/>
                    <a:pt x="301" y="204"/>
                    <a:pt x="302" y="206"/>
                  </a:cubicBezTo>
                  <a:cubicBezTo>
                    <a:pt x="303" y="208"/>
                    <a:pt x="305" y="213"/>
                    <a:pt x="307" y="215"/>
                  </a:cubicBezTo>
                  <a:cubicBezTo>
                    <a:pt x="308" y="215"/>
                    <a:pt x="311" y="215"/>
                    <a:pt x="313" y="214"/>
                  </a:cubicBezTo>
                  <a:cubicBezTo>
                    <a:pt x="314" y="214"/>
                    <a:pt x="315" y="212"/>
                    <a:pt x="316" y="211"/>
                  </a:cubicBezTo>
                  <a:cubicBezTo>
                    <a:pt x="317" y="210"/>
                    <a:pt x="318" y="208"/>
                    <a:pt x="319" y="207"/>
                  </a:cubicBezTo>
                  <a:cubicBezTo>
                    <a:pt x="320" y="206"/>
                    <a:pt x="322" y="204"/>
                    <a:pt x="323" y="204"/>
                  </a:cubicBezTo>
                  <a:cubicBezTo>
                    <a:pt x="324" y="203"/>
                    <a:pt x="327" y="201"/>
                    <a:pt x="329" y="202"/>
                  </a:cubicBezTo>
                  <a:cubicBezTo>
                    <a:pt x="330" y="202"/>
                    <a:pt x="331" y="204"/>
                    <a:pt x="332" y="205"/>
                  </a:cubicBezTo>
                  <a:cubicBezTo>
                    <a:pt x="333" y="206"/>
                    <a:pt x="336" y="208"/>
                    <a:pt x="338" y="209"/>
                  </a:cubicBezTo>
                  <a:cubicBezTo>
                    <a:pt x="340" y="209"/>
                    <a:pt x="345" y="208"/>
                    <a:pt x="347" y="209"/>
                  </a:cubicBezTo>
                  <a:cubicBezTo>
                    <a:pt x="348" y="209"/>
                    <a:pt x="351" y="210"/>
                    <a:pt x="352" y="210"/>
                  </a:cubicBezTo>
                  <a:cubicBezTo>
                    <a:pt x="353" y="211"/>
                    <a:pt x="354" y="213"/>
                    <a:pt x="355" y="214"/>
                  </a:cubicBezTo>
                  <a:cubicBezTo>
                    <a:pt x="356" y="215"/>
                    <a:pt x="358" y="217"/>
                    <a:pt x="359" y="218"/>
                  </a:cubicBezTo>
                  <a:cubicBezTo>
                    <a:pt x="359" y="220"/>
                    <a:pt x="360" y="223"/>
                    <a:pt x="360" y="225"/>
                  </a:cubicBezTo>
                  <a:cubicBezTo>
                    <a:pt x="359" y="226"/>
                    <a:pt x="356" y="227"/>
                    <a:pt x="355" y="228"/>
                  </a:cubicBezTo>
                  <a:cubicBezTo>
                    <a:pt x="354" y="228"/>
                    <a:pt x="353" y="229"/>
                    <a:pt x="352" y="230"/>
                  </a:cubicBezTo>
                  <a:cubicBezTo>
                    <a:pt x="351" y="231"/>
                    <a:pt x="349" y="233"/>
                    <a:pt x="348" y="235"/>
                  </a:cubicBezTo>
                  <a:cubicBezTo>
                    <a:pt x="348" y="236"/>
                    <a:pt x="348" y="238"/>
                    <a:pt x="348" y="239"/>
                  </a:cubicBezTo>
                  <a:cubicBezTo>
                    <a:pt x="349" y="240"/>
                    <a:pt x="353" y="241"/>
                    <a:pt x="354" y="242"/>
                  </a:cubicBezTo>
                  <a:cubicBezTo>
                    <a:pt x="356" y="242"/>
                    <a:pt x="359" y="243"/>
                    <a:pt x="360" y="244"/>
                  </a:cubicBezTo>
                  <a:cubicBezTo>
                    <a:pt x="362" y="245"/>
                    <a:pt x="364" y="246"/>
                    <a:pt x="365" y="247"/>
                  </a:cubicBezTo>
                  <a:cubicBezTo>
                    <a:pt x="366" y="248"/>
                    <a:pt x="368" y="250"/>
                    <a:pt x="368" y="251"/>
                  </a:cubicBezTo>
                  <a:cubicBezTo>
                    <a:pt x="369" y="253"/>
                    <a:pt x="370" y="257"/>
                    <a:pt x="371" y="258"/>
                  </a:cubicBezTo>
                  <a:cubicBezTo>
                    <a:pt x="372" y="258"/>
                    <a:pt x="373" y="258"/>
                    <a:pt x="374" y="258"/>
                  </a:cubicBezTo>
                  <a:cubicBezTo>
                    <a:pt x="373" y="259"/>
                    <a:pt x="373" y="259"/>
                    <a:pt x="373" y="259"/>
                  </a:cubicBezTo>
                  <a:cubicBezTo>
                    <a:pt x="373" y="260"/>
                    <a:pt x="371" y="261"/>
                    <a:pt x="370" y="262"/>
                  </a:cubicBezTo>
                  <a:cubicBezTo>
                    <a:pt x="368" y="262"/>
                    <a:pt x="365" y="261"/>
                    <a:pt x="363" y="262"/>
                  </a:cubicBezTo>
                  <a:cubicBezTo>
                    <a:pt x="361" y="262"/>
                    <a:pt x="356" y="263"/>
                    <a:pt x="354" y="263"/>
                  </a:cubicBezTo>
                  <a:cubicBezTo>
                    <a:pt x="353" y="263"/>
                    <a:pt x="350" y="263"/>
                    <a:pt x="349" y="262"/>
                  </a:cubicBezTo>
                  <a:cubicBezTo>
                    <a:pt x="347" y="262"/>
                    <a:pt x="343" y="259"/>
                    <a:pt x="342" y="258"/>
                  </a:cubicBezTo>
                  <a:cubicBezTo>
                    <a:pt x="339" y="256"/>
                    <a:pt x="335" y="255"/>
                    <a:pt x="332" y="254"/>
                  </a:cubicBezTo>
                  <a:cubicBezTo>
                    <a:pt x="330" y="253"/>
                    <a:pt x="326" y="251"/>
                    <a:pt x="324" y="250"/>
                  </a:cubicBezTo>
                  <a:cubicBezTo>
                    <a:pt x="322" y="250"/>
                    <a:pt x="318" y="249"/>
                    <a:pt x="316" y="249"/>
                  </a:cubicBezTo>
                  <a:cubicBezTo>
                    <a:pt x="314" y="249"/>
                    <a:pt x="309" y="249"/>
                    <a:pt x="307" y="249"/>
                  </a:cubicBezTo>
                  <a:cubicBezTo>
                    <a:pt x="304" y="249"/>
                    <a:pt x="299" y="249"/>
                    <a:pt x="297" y="249"/>
                  </a:cubicBezTo>
                  <a:cubicBezTo>
                    <a:pt x="295" y="248"/>
                    <a:pt x="290" y="245"/>
                    <a:pt x="287" y="244"/>
                  </a:cubicBezTo>
                  <a:cubicBezTo>
                    <a:pt x="284" y="243"/>
                    <a:pt x="276" y="241"/>
                    <a:pt x="272" y="240"/>
                  </a:cubicBezTo>
                  <a:cubicBezTo>
                    <a:pt x="269" y="239"/>
                    <a:pt x="263" y="237"/>
                    <a:pt x="260" y="236"/>
                  </a:cubicBezTo>
                  <a:cubicBezTo>
                    <a:pt x="258" y="236"/>
                    <a:pt x="253" y="236"/>
                    <a:pt x="250" y="236"/>
                  </a:cubicBezTo>
                  <a:cubicBezTo>
                    <a:pt x="246" y="236"/>
                    <a:pt x="238" y="235"/>
                    <a:pt x="233" y="236"/>
                  </a:cubicBezTo>
                  <a:cubicBezTo>
                    <a:pt x="231" y="236"/>
                    <a:pt x="225" y="237"/>
                    <a:pt x="223" y="238"/>
                  </a:cubicBezTo>
                  <a:cubicBezTo>
                    <a:pt x="220" y="239"/>
                    <a:pt x="216" y="241"/>
                    <a:pt x="214" y="242"/>
                  </a:cubicBezTo>
                  <a:cubicBezTo>
                    <a:pt x="211" y="242"/>
                    <a:pt x="207" y="244"/>
                    <a:pt x="204" y="245"/>
                  </a:cubicBezTo>
                  <a:cubicBezTo>
                    <a:pt x="203" y="245"/>
                    <a:pt x="199" y="246"/>
                    <a:pt x="198" y="246"/>
                  </a:cubicBezTo>
                  <a:cubicBezTo>
                    <a:pt x="196" y="246"/>
                    <a:pt x="192" y="246"/>
                    <a:pt x="191" y="246"/>
                  </a:cubicBezTo>
                  <a:cubicBezTo>
                    <a:pt x="189" y="245"/>
                    <a:pt x="187" y="243"/>
                    <a:pt x="186" y="242"/>
                  </a:cubicBezTo>
                  <a:cubicBezTo>
                    <a:pt x="184" y="241"/>
                    <a:pt x="182" y="238"/>
                    <a:pt x="180" y="237"/>
                  </a:cubicBezTo>
                  <a:cubicBezTo>
                    <a:pt x="179" y="236"/>
                    <a:pt x="176" y="234"/>
                    <a:pt x="175" y="234"/>
                  </a:cubicBezTo>
                  <a:cubicBezTo>
                    <a:pt x="174" y="234"/>
                    <a:pt x="173" y="234"/>
                    <a:pt x="171" y="234"/>
                  </a:cubicBezTo>
                  <a:cubicBezTo>
                    <a:pt x="172" y="233"/>
                    <a:pt x="172" y="232"/>
                    <a:pt x="172" y="231"/>
                  </a:cubicBezTo>
                  <a:cubicBezTo>
                    <a:pt x="172" y="229"/>
                    <a:pt x="172" y="226"/>
                    <a:pt x="172" y="224"/>
                  </a:cubicBezTo>
                  <a:cubicBezTo>
                    <a:pt x="172" y="222"/>
                    <a:pt x="172" y="218"/>
                    <a:pt x="171" y="216"/>
                  </a:cubicBezTo>
                  <a:cubicBezTo>
                    <a:pt x="171" y="215"/>
                    <a:pt x="170" y="213"/>
                    <a:pt x="170" y="212"/>
                  </a:cubicBezTo>
                  <a:cubicBezTo>
                    <a:pt x="169" y="210"/>
                    <a:pt x="170" y="207"/>
                    <a:pt x="170" y="205"/>
                  </a:cubicBezTo>
                  <a:cubicBezTo>
                    <a:pt x="169" y="204"/>
                    <a:pt x="169" y="202"/>
                    <a:pt x="168" y="201"/>
                  </a:cubicBezTo>
                  <a:cubicBezTo>
                    <a:pt x="168" y="200"/>
                    <a:pt x="168" y="198"/>
                    <a:pt x="168" y="197"/>
                  </a:cubicBezTo>
                  <a:cubicBezTo>
                    <a:pt x="167" y="195"/>
                    <a:pt x="167" y="193"/>
                    <a:pt x="166" y="191"/>
                  </a:cubicBezTo>
                  <a:cubicBezTo>
                    <a:pt x="165" y="190"/>
                    <a:pt x="164" y="187"/>
                    <a:pt x="163" y="185"/>
                  </a:cubicBezTo>
                  <a:cubicBezTo>
                    <a:pt x="163" y="185"/>
                    <a:pt x="160" y="184"/>
                    <a:pt x="159" y="183"/>
                  </a:cubicBezTo>
                  <a:cubicBezTo>
                    <a:pt x="158" y="182"/>
                    <a:pt x="157" y="180"/>
                    <a:pt x="155" y="179"/>
                  </a:cubicBezTo>
                  <a:cubicBezTo>
                    <a:pt x="154" y="179"/>
                    <a:pt x="152" y="177"/>
                    <a:pt x="150" y="177"/>
                  </a:cubicBezTo>
                  <a:cubicBezTo>
                    <a:pt x="149" y="177"/>
                    <a:pt x="147" y="178"/>
                    <a:pt x="147" y="178"/>
                  </a:cubicBezTo>
                  <a:cubicBezTo>
                    <a:pt x="146" y="179"/>
                    <a:pt x="147" y="181"/>
                    <a:pt x="146" y="182"/>
                  </a:cubicBezTo>
                  <a:cubicBezTo>
                    <a:pt x="144" y="183"/>
                    <a:pt x="140" y="183"/>
                    <a:pt x="139" y="183"/>
                  </a:cubicBezTo>
                  <a:cubicBezTo>
                    <a:pt x="136" y="184"/>
                    <a:pt x="129" y="185"/>
                    <a:pt x="126" y="185"/>
                  </a:cubicBezTo>
                  <a:cubicBezTo>
                    <a:pt x="124" y="185"/>
                    <a:pt x="120" y="184"/>
                    <a:pt x="118" y="183"/>
                  </a:cubicBezTo>
                  <a:cubicBezTo>
                    <a:pt x="117" y="183"/>
                    <a:pt x="113" y="181"/>
                    <a:pt x="112" y="179"/>
                  </a:cubicBezTo>
                  <a:cubicBezTo>
                    <a:pt x="111" y="177"/>
                    <a:pt x="109" y="173"/>
                    <a:pt x="109" y="171"/>
                  </a:cubicBezTo>
                  <a:cubicBezTo>
                    <a:pt x="109" y="169"/>
                    <a:pt x="110" y="166"/>
                    <a:pt x="109" y="164"/>
                  </a:cubicBezTo>
                  <a:cubicBezTo>
                    <a:pt x="108" y="163"/>
                    <a:pt x="106" y="162"/>
                    <a:pt x="105" y="162"/>
                  </a:cubicBezTo>
                  <a:cubicBezTo>
                    <a:pt x="103" y="162"/>
                    <a:pt x="101" y="162"/>
                    <a:pt x="99" y="162"/>
                  </a:cubicBezTo>
                  <a:cubicBezTo>
                    <a:pt x="97" y="163"/>
                    <a:pt x="94" y="166"/>
                    <a:pt x="92" y="167"/>
                  </a:cubicBezTo>
                  <a:cubicBezTo>
                    <a:pt x="91" y="169"/>
                    <a:pt x="89" y="172"/>
                    <a:pt x="88" y="174"/>
                  </a:cubicBezTo>
                  <a:cubicBezTo>
                    <a:pt x="87" y="175"/>
                    <a:pt x="86" y="179"/>
                    <a:pt x="84" y="180"/>
                  </a:cubicBezTo>
                  <a:cubicBezTo>
                    <a:pt x="82" y="182"/>
                    <a:pt x="76" y="184"/>
                    <a:pt x="73" y="184"/>
                  </a:cubicBezTo>
                  <a:cubicBezTo>
                    <a:pt x="70" y="185"/>
                    <a:pt x="62" y="186"/>
                    <a:pt x="59" y="186"/>
                  </a:cubicBezTo>
                  <a:cubicBezTo>
                    <a:pt x="56" y="186"/>
                    <a:pt x="51" y="184"/>
                    <a:pt x="49" y="182"/>
                  </a:cubicBezTo>
                  <a:cubicBezTo>
                    <a:pt x="46" y="181"/>
                    <a:pt x="41" y="177"/>
                    <a:pt x="39" y="175"/>
                  </a:cubicBezTo>
                  <a:cubicBezTo>
                    <a:pt x="37" y="174"/>
                    <a:pt x="34" y="173"/>
                    <a:pt x="32" y="172"/>
                  </a:cubicBezTo>
                  <a:cubicBezTo>
                    <a:pt x="32" y="172"/>
                    <a:pt x="32" y="172"/>
                    <a:pt x="32" y="17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7" name="Freeform 124">
              <a:extLst>
                <a:ext uri="{FF2B5EF4-FFF2-40B4-BE49-F238E27FC236}">
                  <a16:creationId xmlns:a16="http://schemas.microsoft.com/office/drawing/2014/main" id="{5B99DFC9-56E7-40A3-9ADC-50F5A7BB9581}"/>
                </a:ext>
              </a:extLst>
            </p:cNvPr>
            <p:cNvSpPr>
              <a:spLocks/>
            </p:cNvSpPr>
            <p:nvPr/>
          </p:nvSpPr>
          <p:spPr bwMode="auto">
            <a:xfrm>
              <a:off x="6242403" y="2933063"/>
              <a:ext cx="18979" cy="40668"/>
            </a:xfrm>
            <a:custGeom>
              <a:avLst/>
              <a:gdLst/>
              <a:ahLst/>
              <a:cxnLst>
                <a:cxn ang="0">
                  <a:pos x="6" y="6"/>
                </a:cxn>
                <a:cxn ang="0">
                  <a:pos x="5" y="1"/>
                </a:cxn>
                <a:cxn ang="0">
                  <a:pos x="2" y="1"/>
                </a:cxn>
                <a:cxn ang="0">
                  <a:pos x="2" y="6"/>
                </a:cxn>
                <a:cxn ang="0">
                  <a:pos x="1" y="10"/>
                </a:cxn>
                <a:cxn ang="0">
                  <a:pos x="0" y="13"/>
                </a:cxn>
                <a:cxn ang="0">
                  <a:pos x="1" y="16"/>
                </a:cxn>
                <a:cxn ang="0">
                  <a:pos x="6" y="14"/>
                </a:cxn>
                <a:cxn ang="0">
                  <a:pos x="6" y="10"/>
                </a:cxn>
                <a:cxn ang="0">
                  <a:pos x="6" y="6"/>
                </a:cxn>
              </a:cxnLst>
              <a:rect l="0" t="0" r="r" b="b"/>
              <a:pathLst>
                <a:path w="7" h="16">
                  <a:moveTo>
                    <a:pt x="6" y="6"/>
                  </a:moveTo>
                  <a:cubicBezTo>
                    <a:pt x="6" y="4"/>
                    <a:pt x="6" y="1"/>
                    <a:pt x="5" y="1"/>
                  </a:cubicBezTo>
                  <a:cubicBezTo>
                    <a:pt x="4" y="0"/>
                    <a:pt x="2" y="1"/>
                    <a:pt x="2" y="1"/>
                  </a:cubicBezTo>
                  <a:cubicBezTo>
                    <a:pt x="1" y="2"/>
                    <a:pt x="2" y="4"/>
                    <a:pt x="2" y="6"/>
                  </a:cubicBezTo>
                  <a:cubicBezTo>
                    <a:pt x="2" y="7"/>
                    <a:pt x="1" y="9"/>
                    <a:pt x="1" y="10"/>
                  </a:cubicBezTo>
                  <a:cubicBezTo>
                    <a:pt x="1" y="10"/>
                    <a:pt x="0" y="12"/>
                    <a:pt x="0" y="13"/>
                  </a:cubicBezTo>
                  <a:cubicBezTo>
                    <a:pt x="0" y="14"/>
                    <a:pt x="1" y="16"/>
                    <a:pt x="1" y="16"/>
                  </a:cubicBezTo>
                  <a:cubicBezTo>
                    <a:pt x="2" y="16"/>
                    <a:pt x="5" y="15"/>
                    <a:pt x="6" y="14"/>
                  </a:cubicBezTo>
                  <a:cubicBezTo>
                    <a:pt x="6" y="13"/>
                    <a:pt x="6" y="11"/>
                    <a:pt x="6" y="10"/>
                  </a:cubicBezTo>
                  <a:cubicBezTo>
                    <a:pt x="6" y="9"/>
                    <a:pt x="7" y="7"/>
                    <a:pt x="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8" name="Freeform 125">
              <a:extLst>
                <a:ext uri="{FF2B5EF4-FFF2-40B4-BE49-F238E27FC236}">
                  <a16:creationId xmlns:a16="http://schemas.microsoft.com/office/drawing/2014/main" id="{0071B53F-5352-4B7D-9970-6BD74F0CA138}"/>
                </a:ext>
              </a:extLst>
            </p:cNvPr>
            <p:cNvSpPr>
              <a:spLocks/>
            </p:cNvSpPr>
            <p:nvPr/>
          </p:nvSpPr>
          <p:spPr bwMode="auto">
            <a:xfrm>
              <a:off x="6136667" y="2816483"/>
              <a:ext cx="32534" cy="59645"/>
            </a:xfrm>
            <a:custGeom>
              <a:avLst/>
              <a:gdLst/>
              <a:ahLst/>
              <a:cxnLst>
                <a:cxn ang="0">
                  <a:pos x="13" y="8"/>
                </a:cxn>
                <a:cxn ang="0">
                  <a:pos x="12" y="2"/>
                </a:cxn>
                <a:cxn ang="0">
                  <a:pos x="9" y="1"/>
                </a:cxn>
                <a:cxn ang="0">
                  <a:pos x="7" y="6"/>
                </a:cxn>
                <a:cxn ang="0">
                  <a:pos x="4" y="13"/>
                </a:cxn>
                <a:cxn ang="0">
                  <a:pos x="2" y="15"/>
                </a:cxn>
                <a:cxn ang="0">
                  <a:pos x="0" y="18"/>
                </a:cxn>
                <a:cxn ang="0">
                  <a:pos x="1" y="21"/>
                </a:cxn>
                <a:cxn ang="0">
                  <a:pos x="9" y="22"/>
                </a:cxn>
                <a:cxn ang="0">
                  <a:pos x="12" y="18"/>
                </a:cxn>
                <a:cxn ang="0">
                  <a:pos x="13" y="12"/>
                </a:cxn>
                <a:cxn ang="0">
                  <a:pos x="13" y="8"/>
                </a:cxn>
              </a:cxnLst>
              <a:rect l="0" t="0" r="r" b="b"/>
              <a:pathLst>
                <a:path w="13" h="23">
                  <a:moveTo>
                    <a:pt x="13" y="8"/>
                  </a:moveTo>
                  <a:cubicBezTo>
                    <a:pt x="13" y="6"/>
                    <a:pt x="13" y="3"/>
                    <a:pt x="12" y="2"/>
                  </a:cubicBezTo>
                  <a:cubicBezTo>
                    <a:pt x="11" y="1"/>
                    <a:pt x="9" y="0"/>
                    <a:pt x="9" y="1"/>
                  </a:cubicBezTo>
                  <a:cubicBezTo>
                    <a:pt x="7" y="2"/>
                    <a:pt x="8" y="5"/>
                    <a:pt x="7" y="6"/>
                  </a:cubicBezTo>
                  <a:cubicBezTo>
                    <a:pt x="7" y="8"/>
                    <a:pt x="5" y="12"/>
                    <a:pt x="4" y="13"/>
                  </a:cubicBezTo>
                  <a:cubicBezTo>
                    <a:pt x="4" y="14"/>
                    <a:pt x="2" y="14"/>
                    <a:pt x="2" y="15"/>
                  </a:cubicBezTo>
                  <a:cubicBezTo>
                    <a:pt x="1" y="16"/>
                    <a:pt x="0" y="17"/>
                    <a:pt x="0" y="18"/>
                  </a:cubicBezTo>
                  <a:cubicBezTo>
                    <a:pt x="0" y="19"/>
                    <a:pt x="1" y="21"/>
                    <a:pt x="1" y="21"/>
                  </a:cubicBezTo>
                  <a:cubicBezTo>
                    <a:pt x="3" y="23"/>
                    <a:pt x="7" y="22"/>
                    <a:pt x="9" y="22"/>
                  </a:cubicBezTo>
                  <a:cubicBezTo>
                    <a:pt x="10" y="21"/>
                    <a:pt x="12" y="19"/>
                    <a:pt x="12" y="18"/>
                  </a:cubicBezTo>
                  <a:cubicBezTo>
                    <a:pt x="13" y="16"/>
                    <a:pt x="13" y="14"/>
                    <a:pt x="13" y="12"/>
                  </a:cubicBezTo>
                  <a:cubicBezTo>
                    <a:pt x="13" y="11"/>
                    <a:pt x="13" y="9"/>
                    <a:pt x="1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9" name="Freeform 126">
              <a:extLst>
                <a:ext uri="{FF2B5EF4-FFF2-40B4-BE49-F238E27FC236}">
                  <a16:creationId xmlns:a16="http://schemas.microsoft.com/office/drawing/2014/main" id="{CF57F029-11C9-4E1B-8202-7F0E0A03DE17}"/>
                </a:ext>
              </a:extLst>
            </p:cNvPr>
            <p:cNvSpPr>
              <a:spLocks/>
            </p:cNvSpPr>
            <p:nvPr/>
          </p:nvSpPr>
          <p:spPr bwMode="auto">
            <a:xfrm>
              <a:off x="6066176" y="2773104"/>
              <a:ext cx="89469" cy="132848"/>
            </a:xfrm>
            <a:custGeom>
              <a:avLst/>
              <a:gdLst/>
              <a:ahLst/>
              <a:cxnLst>
                <a:cxn ang="0">
                  <a:pos x="32" y="12"/>
                </a:cxn>
                <a:cxn ang="0">
                  <a:pos x="29" y="17"/>
                </a:cxn>
                <a:cxn ang="0">
                  <a:pos x="24" y="23"/>
                </a:cxn>
                <a:cxn ang="0">
                  <a:pos x="21" y="31"/>
                </a:cxn>
                <a:cxn ang="0">
                  <a:pos x="18" y="36"/>
                </a:cxn>
                <a:cxn ang="0">
                  <a:pos x="12" y="40"/>
                </a:cxn>
                <a:cxn ang="0">
                  <a:pos x="9" y="46"/>
                </a:cxn>
                <a:cxn ang="0">
                  <a:pos x="6" y="50"/>
                </a:cxn>
                <a:cxn ang="0">
                  <a:pos x="2" y="50"/>
                </a:cxn>
                <a:cxn ang="0">
                  <a:pos x="0" y="46"/>
                </a:cxn>
                <a:cxn ang="0">
                  <a:pos x="1" y="42"/>
                </a:cxn>
                <a:cxn ang="0">
                  <a:pos x="6" y="40"/>
                </a:cxn>
                <a:cxn ang="0">
                  <a:pos x="10" y="36"/>
                </a:cxn>
                <a:cxn ang="0">
                  <a:pos x="11" y="27"/>
                </a:cxn>
                <a:cxn ang="0">
                  <a:pos x="11" y="23"/>
                </a:cxn>
                <a:cxn ang="0">
                  <a:pos x="17" y="21"/>
                </a:cxn>
                <a:cxn ang="0">
                  <a:pos x="20" y="17"/>
                </a:cxn>
                <a:cxn ang="0">
                  <a:pos x="21" y="9"/>
                </a:cxn>
                <a:cxn ang="0">
                  <a:pos x="25" y="3"/>
                </a:cxn>
                <a:cxn ang="0">
                  <a:pos x="29" y="0"/>
                </a:cxn>
                <a:cxn ang="0">
                  <a:pos x="33" y="3"/>
                </a:cxn>
                <a:cxn ang="0">
                  <a:pos x="34" y="7"/>
                </a:cxn>
                <a:cxn ang="0">
                  <a:pos x="32" y="12"/>
                </a:cxn>
              </a:cxnLst>
              <a:rect l="0" t="0" r="r" b="b"/>
              <a:pathLst>
                <a:path w="34" h="51">
                  <a:moveTo>
                    <a:pt x="32" y="12"/>
                  </a:moveTo>
                  <a:cubicBezTo>
                    <a:pt x="31" y="13"/>
                    <a:pt x="30" y="16"/>
                    <a:pt x="29" y="17"/>
                  </a:cubicBezTo>
                  <a:cubicBezTo>
                    <a:pt x="28" y="18"/>
                    <a:pt x="25" y="21"/>
                    <a:pt x="24" y="23"/>
                  </a:cubicBezTo>
                  <a:cubicBezTo>
                    <a:pt x="23" y="25"/>
                    <a:pt x="22" y="29"/>
                    <a:pt x="21" y="31"/>
                  </a:cubicBezTo>
                  <a:cubicBezTo>
                    <a:pt x="21" y="33"/>
                    <a:pt x="19" y="35"/>
                    <a:pt x="18" y="36"/>
                  </a:cubicBezTo>
                  <a:cubicBezTo>
                    <a:pt x="17" y="37"/>
                    <a:pt x="13" y="38"/>
                    <a:pt x="12" y="40"/>
                  </a:cubicBezTo>
                  <a:cubicBezTo>
                    <a:pt x="11" y="41"/>
                    <a:pt x="9" y="44"/>
                    <a:pt x="9" y="46"/>
                  </a:cubicBezTo>
                  <a:cubicBezTo>
                    <a:pt x="8" y="47"/>
                    <a:pt x="7" y="49"/>
                    <a:pt x="6" y="50"/>
                  </a:cubicBezTo>
                  <a:cubicBezTo>
                    <a:pt x="5" y="51"/>
                    <a:pt x="3" y="51"/>
                    <a:pt x="2" y="50"/>
                  </a:cubicBezTo>
                  <a:cubicBezTo>
                    <a:pt x="1" y="50"/>
                    <a:pt x="0" y="47"/>
                    <a:pt x="0" y="46"/>
                  </a:cubicBezTo>
                  <a:cubicBezTo>
                    <a:pt x="0" y="45"/>
                    <a:pt x="0" y="42"/>
                    <a:pt x="1" y="42"/>
                  </a:cubicBezTo>
                  <a:cubicBezTo>
                    <a:pt x="2" y="40"/>
                    <a:pt x="5" y="41"/>
                    <a:pt x="6" y="40"/>
                  </a:cubicBezTo>
                  <a:cubicBezTo>
                    <a:pt x="8" y="40"/>
                    <a:pt x="10" y="37"/>
                    <a:pt x="10" y="36"/>
                  </a:cubicBezTo>
                  <a:cubicBezTo>
                    <a:pt x="11" y="34"/>
                    <a:pt x="11" y="30"/>
                    <a:pt x="11" y="27"/>
                  </a:cubicBezTo>
                  <a:cubicBezTo>
                    <a:pt x="11" y="26"/>
                    <a:pt x="10" y="24"/>
                    <a:pt x="11" y="23"/>
                  </a:cubicBezTo>
                  <a:cubicBezTo>
                    <a:pt x="12" y="21"/>
                    <a:pt x="16" y="22"/>
                    <a:pt x="17" y="21"/>
                  </a:cubicBezTo>
                  <a:cubicBezTo>
                    <a:pt x="18" y="20"/>
                    <a:pt x="19" y="18"/>
                    <a:pt x="20" y="17"/>
                  </a:cubicBezTo>
                  <a:cubicBezTo>
                    <a:pt x="21" y="15"/>
                    <a:pt x="20" y="11"/>
                    <a:pt x="21" y="9"/>
                  </a:cubicBezTo>
                  <a:cubicBezTo>
                    <a:pt x="22" y="7"/>
                    <a:pt x="24" y="5"/>
                    <a:pt x="25" y="3"/>
                  </a:cubicBezTo>
                  <a:cubicBezTo>
                    <a:pt x="26" y="2"/>
                    <a:pt x="28" y="0"/>
                    <a:pt x="29" y="0"/>
                  </a:cubicBezTo>
                  <a:cubicBezTo>
                    <a:pt x="30" y="0"/>
                    <a:pt x="32" y="2"/>
                    <a:pt x="33" y="3"/>
                  </a:cubicBezTo>
                  <a:cubicBezTo>
                    <a:pt x="33" y="4"/>
                    <a:pt x="34" y="6"/>
                    <a:pt x="34" y="7"/>
                  </a:cubicBezTo>
                  <a:cubicBezTo>
                    <a:pt x="34" y="8"/>
                    <a:pt x="33" y="10"/>
                    <a:pt x="32"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0" name="Freeform 127">
              <a:extLst>
                <a:ext uri="{FF2B5EF4-FFF2-40B4-BE49-F238E27FC236}">
                  <a16:creationId xmlns:a16="http://schemas.microsoft.com/office/drawing/2014/main" id="{03C450D6-BF28-40B8-8DB9-B7045FEDDE5C}"/>
                </a:ext>
              </a:extLst>
            </p:cNvPr>
            <p:cNvSpPr>
              <a:spLocks/>
            </p:cNvSpPr>
            <p:nvPr/>
          </p:nvSpPr>
          <p:spPr bwMode="auto">
            <a:xfrm>
              <a:off x="6204446" y="2708037"/>
              <a:ext cx="48801" cy="51513"/>
            </a:xfrm>
            <a:custGeom>
              <a:avLst/>
              <a:gdLst/>
              <a:ahLst/>
              <a:cxnLst>
                <a:cxn ang="0">
                  <a:pos x="18" y="9"/>
                </a:cxn>
                <a:cxn ang="0">
                  <a:pos x="15" y="11"/>
                </a:cxn>
                <a:cxn ang="0">
                  <a:pos x="14" y="14"/>
                </a:cxn>
                <a:cxn ang="0">
                  <a:pos x="11" y="19"/>
                </a:cxn>
                <a:cxn ang="0">
                  <a:pos x="9" y="20"/>
                </a:cxn>
                <a:cxn ang="0">
                  <a:pos x="3" y="18"/>
                </a:cxn>
                <a:cxn ang="0">
                  <a:pos x="2" y="12"/>
                </a:cxn>
                <a:cxn ang="0">
                  <a:pos x="0" y="7"/>
                </a:cxn>
                <a:cxn ang="0">
                  <a:pos x="1" y="2"/>
                </a:cxn>
                <a:cxn ang="0">
                  <a:pos x="5" y="0"/>
                </a:cxn>
                <a:cxn ang="0">
                  <a:pos x="11" y="1"/>
                </a:cxn>
                <a:cxn ang="0">
                  <a:pos x="15" y="5"/>
                </a:cxn>
                <a:cxn ang="0">
                  <a:pos x="18" y="9"/>
                </a:cxn>
              </a:cxnLst>
              <a:rect l="0" t="0" r="r" b="b"/>
              <a:pathLst>
                <a:path w="19" h="20">
                  <a:moveTo>
                    <a:pt x="18" y="9"/>
                  </a:moveTo>
                  <a:cubicBezTo>
                    <a:pt x="18" y="10"/>
                    <a:pt x="15" y="11"/>
                    <a:pt x="15" y="11"/>
                  </a:cubicBezTo>
                  <a:cubicBezTo>
                    <a:pt x="14" y="12"/>
                    <a:pt x="15" y="14"/>
                    <a:pt x="14" y="14"/>
                  </a:cubicBezTo>
                  <a:cubicBezTo>
                    <a:pt x="14" y="16"/>
                    <a:pt x="12" y="18"/>
                    <a:pt x="11" y="19"/>
                  </a:cubicBezTo>
                  <a:cubicBezTo>
                    <a:pt x="11" y="19"/>
                    <a:pt x="10" y="20"/>
                    <a:pt x="9" y="20"/>
                  </a:cubicBezTo>
                  <a:cubicBezTo>
                    <a:pt x="7" y="20"/>
                    <a:pt x="4" y="19"/>
                    <a:pt x="3" y="18"/>
                  </a:cubicBezTo>
                  <a:cubicBezTo>
                    <a:pt x="2" y="16"/>
                    <a:pt x="2" y="14"/>
                    <a:pt x="2" y="12"/>
                  </a:cubicBezTo>
                  <a:cubicBezTo>
                    <a:pt x="2" y="11"/>
                    <a:pt x="1" y="9"/>
                    <a:pt x="0" y="7"/>
                  </a:cubicBezTo>
                  <a:cubicBezTo>
                    <a:pt x="0" y="6"/>
                    <a:pt x="0" y="3"/>
                    <a:pt x="1" y="2"/>
                  </a:cubicBezTo>
                  <a:cubicBezTo>
                    <a:pt x="1" y="1"/>
                    <a:pt x="4" y="0"/>
                    <a:pt x="5" y="0"/>
                  </a:cubicBezTo>
                  <a:cubicBezTo>
                    <a:pt x="6" y="0"/>
                    <a:pt x="9" y="0"/>
                    <a:pt x="11" y="1"/>
                  </a:cubicBezTo>
                  <a:cubicBezTo>
                    <a:pt x="12" y="2"/>
                    <a:pt x="14" y="4"/>
                    <a:pt x="15" y="5"/>
                  </a:cubicBezTo>
                  <a:cubicBezTo>
                    <a:pt x="16" y="6"/>
                    <a:pt x="19" y="8"/>
                    <a:pt x="18"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1" name="Freeform 128">
              <a:extLst>
                <a:ext uri="{FF2B5EF4-FFF2-40B4-BE49-F238E27FC236}">
                  <a16:creationId xmlns:a16="http://schemas.microsoft.com/office/drawing/2014/main" id="{E5118D97-8A4B-4BA4-90B9-6BC0001B1983}"/>
                </a:ext>
              </a:extLst>
            </p:cNvPr>
            <p:cNvSpPr>
              <a:spLocks/>
            </p:cNvSpPr>
            <p:nvPr/>
          </p:nvSpPr>
          <p:spPr bwMode="auto">
            <a:xfrm>
              <a:off x="6266802" y="2656525"/>
              <a:ext cx="37956" cy="51513"/>
            </a:xfrm>
            <a:custGeom>
              <a:avLst/>
              <a:gdLst/>
              <a:ahLst/>
              <a:cxnLst>
                <a:cxn ang="0">
                  <a:pos x="9" y="20"/>
                </a:cxn>
                <a:cxn ang="0">
                  <a:pos x="12" y="16"/>
                </a:cxn>
                <a:cxn ang="0">
                  <a:pos x="14" y="7"/>
                </a:cxn>
                <a:cxn ang="0">
                  <a:pos x="11" y="2"/>
                </a:cxn>
                <a:cxn ang="0">
                  <a:pos x="8" y="0"/>
                </a:cxn>
                <a:cxn ang="0">
                  <a:pos x="7" y="4"/>
                </a:cxn>
                <a:cxn ang="0">
                  <a:pos x="5" y="6"/>
                </a:cxn>
                <a:cxn ang="0">
                  <a:pos x="2" y="8"/>
                </a:cxn>
                <a:cxn ang="0">
                  <a:pos x="0" y="12"/>
                </a:cxn>
                <a:cxn ang="0">
                  <a:pos x="0" y="16"/>
                </a:cxn>
                <a:cxn ang="0">
                  <a:pos x="3" y="19"/>
                </a:cxn>
                <a:cxn ang="0">
                  <a:pos x="6" y="20"/>
                </a:cxn>
                <a:cxn ang="0">
                  <a:pos x="9" y="20"/>
                </a:cxn>
              </a:cxnLst>
              <a:rect l="0" t="0" r="r" b="b"/>
              <a:pathLst>
                <a:path w="14" h="20">
                  <a:moveTo>
                    <a:pt x="9" y="20"/>
                  </a:moveTo>
                  <a:cubicBezTo>
                    <a:pt x="10" y="19"/>
                    <a:pt x="11" y="17"/>
                    <a:pt x="12" y="16"/>
                  </a:cubicBezTo>
                  <a:cubicBezTo>
                    <a:pt x="12" y="14"/>
                    <a:pt x="14" y="9"/>
                    <a:pt x="14" y="7"/>
                  </a:cubicBezTo>
                  <a:cubicBezTo>
                    <a:pt x="13" y="5"/>
                    <a:pt x="12" y="3"/>
                    <a:pt x="11" y="2"/>
                  </a:cubicBezTo>
                  <a:cubicBezTo>
                    <a:pt x="11" y="1"/>
                    <a:pt x="9" y="0"/>
                    <a:pt x="8" y="0"/>
                  </a:cubicBezTo>
                  <a:cubicBezTo>
                    <a:pt x="7" y="1"/>
                    <a:pt x="7" y="3"/>
                    <a:pt x="7" y="4"/>
                  </a:cubicBezTo>
                  <a:cubicBezTo>
                    <a:pt x="6" y="5"/>
                    <a:pt x="5" y="6"/>
                    <a:pt x="5" y="6"/>
                  </a:cubicBezTo>
                  <a:cubicBezTo>
                    <a:pt x="4" y="7"/>
                    <a:pt x="3" y="8"/>
                    <a:pt x="2" y="8"/>
                  </a:cubicBezTo>
                  <a:cubicBezTo>
                    <a:pt x="1" y="9"/>
                    <a:pt x="0" y="11"/>
                    <a:pt x="0" y="12"/>
                  </a:cubicBezTo>
                  <a:cubicBezTo>
                    <a:pt x="0" y="13"/>
                    <a:pt x="0" y="15"/>
                    <a:pt x="0" y="16"/>
                  </a:cubicBezTo>
                  <a:cubicBezTo>
                    <a:pt x="1" y="17"/>
                    <a:pt x="2" y="18"/>
                    <a:pt x="3" y="19"/>
                  </a:cubicBezTo>
                  <a:cubicBezTo>
                    <a:pt x="4" y="19"/>
                    <a:pt x="5" y="20"/>
                    <a:pt x="6" y="20"/>
                  </a:cubicBezTo>
                  <a:cubicBezTo>
                    <a:pt x="7" y="20"/>
                    <a:pt x="9" y="20"/>
                    <a:pt x="9" y="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2" name="Freeform 129">
              <a:extLst>
                <a:ext uri="{FF2B5EF4-FFF2-40B4-BE49-F238E27FC236}">
                  <a16:creationId xmlns:a16="http://schemas.microsoft.com/office/drawing/2014/main" id="{1AA5711A-1F53-4341-B11B-7643FF37F901}"/>
                </a:ext>
              </a:extLst>
            </p:cNvPr>
            <p:cNvSpPr>
              <a:spLocks/>
            </p:cNvSpPr>
            <p:nvPr/>
          </p:nvSpPr>
          <p:spPr bwMode="auto">
            <a:xfrm>
              <a:off x="5757104" y="2835462"/>
              <a:ext cx="97602" cy="67780"/>
            </a:xfrm>
            <a:custGeom>
              <a:avLst/>
              <a:gdLst/>
              <a:ahLst/>
              <a:cxnLst>
                <a:cxn ang="0">
                  <a:pos x="36" y="17"/>
                </a:cxn>
                <a:cxn ang="0">
                  <a:pos x="31" y="18"/>
                </a:cxn>
                <a:cxn ang="0">
                  <a:pos x="26" y="17"/>
                </a:cxn>
                <a:cxn ang="0">
                  <a:pos x="22" y="22"/>
                </a:cxn>
                <a:cxn ang="0">
                  <a:pos x="17" y="25"/>
                </a:cxn>
                <a:cxn ang="0">
                  <a:pos x="9" y="25"/>
                </a:cxn>
                <a:cxn ang="0">
                  <a:pos x="5" y="21"/>
                </a:cxn>
                <a:cxn ang="0">
                  <a:pos x="0" y="19"/>
                </a:cxn>
                <a:cxn ang="0">
                  <a:pos x="1" y="17"/>
                </a:cxn>
                <a:cxn ang="0">
                  <a:pos x="6" y="14"/>
                </a:cxn>
                <a:cxn ang="0">
                  <a:pos x="12" y="12"/>
                </a:cxn>
                <a:cxn ang="0">
                  <a:pos x="19" y="8"/>
                </a:cxn>
                <a:cxn ang="0">
                  <a:pos x="22" y="2"/>
                </a:cxn>
                <a:cxn ang="0">
                  <a:pos x="26" y="0"/>
                </a:cxn>
                <a:cxn ang="0">
                  <a:pos x="29" y="4"/>
                </a:cxn>
                <a:cxn ang="0">
                  <a:pos x="36" y="9"/>
                </a:cxn>
                <a:cxn ang="0">
                  <a:pos x="36" y="17"/>
                </a:cxn>
              </a:cxnLst>
              <a:rect l="0" t="0" r="r" b="b"/>
              <a:pathLst>
                <a:path w="37" h="26">
                  <a:moveTo>
                    <a:pt x="36" y="17"/>
                  </a:moveTo>
                  <a:cubicBezTo>
                    <a:pt x="36" y="18"/>
                    <a:pt x="32" y="18"/>
                    <a:pt x="31" y="18"/>
                  </a:cubicBezTo>
                  <a:cubicBezTo>
                    <a:pt x="30" y="18"/>
                    <a:pt x="27" y="16"/>
                    <a:pt x="26" y="17"/>
                  </a:cubicBezTo>
                  <a:cubicBezTo>
                    <a:pt x="24" y="17"/>
                    <a:pt x="23" y="21"/>
                    <a:pt x="22" y="22"/>
                  </a:cubicBezTo>
                  <a:cubicBezTo>
                    <a:pt x="21" y="23"/>
                    <a:pt x="18" y="24"/>
                    <a:pt x="17" y="25"/>
                  </a:cubicBezTo>
                  <a:cubicBezTo>
                    <a:pt x="15" y="26"/>
                    <a:pt x="11" y="26"/>
                    <a:pt x="9" y="25"/>
                  </a:cubicBezTo>
                  <a:cubicBezTo>
                    <a:pt x="8" y="25"/>
                    <a:pt x="6" y="22"/>
                    <a:pt x="5" y="21"/>
                  </a:cubicBezTo>
                  <a:cubicBezTo>
                    <a:pt x="4" y="21"/>
                    <a:pt x="1" y="20"/>
                    <a:pt x="0" y="19"/>
                  </a:cubicBezTo>
                  <a:cubicBezTo>
                    <a:pt x="0" y="19"/>
                    <a:pt x="1" y="17"/>
                    <a:pt x="1" y="17"/>
                  </a:cubicBezTo>
                  <a:cubicBezTo>
                    <a:pt x="2" y="16"/>
                    <a:pt x="4" y="14"/>
                    <a:pt x="6" y="14"/>
                  </a:cubicBezTo>
                  <a:cubicBezTo>
                    <a:pt x="7" y="13"/>
                    <a:pt x="11" y="13"/>
                    <a:pt x="12" y="12"/>
                  </a:cubicBezTo>
                  <a:cubicBezTo>
                    <a:pt x="14" y="11"/>
                    <a:pt x="18" y="9"/>
                    <a:pt x="19" y="8"/>
                  </a:cubicBezTo>
                  <a:cubicBezTo>
                    <a:pt x="20" y="7"/>
                    <a:pt x="20" y="3"/>
                    <a:pt x="22" y="2"/>
                  </a:cubicBezTo>
                  <a:cubicBezTo>
                    <a:pt x="22" y="1"/>
                    <a:pt x="25" y="0"/>
                    <a:pt x="26" y="0"/>
                  </a:cubicBezTo>
                  <a:cubicBezTo>
                    <a:pt x="27" y="1"/>
                    <a:pt x="29" y="4"/>
                    <a:pt x="29" y="4"/>
                  </a:cubicBezTo>
                  <a:cubicBezTo>
                    <a:pt x="31" y="6"/>
                    <a:pt x="35" y="7"/>
                    <a:pt x="36" y="9"/>
                  </a:cubicBezTo>
                  <a:cubicBezTo>
                    <a:pt x="37" y="11"/>
                    <a:pt x="37" y="15"/>
                    <a:pt x="36"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3" name="Freeform 130">
              <a:extLst>
                <a:ext uri="{FF2B5EF4-FFF2-40B4-BE49-F238E27FC236}">
                  <a16:creationId xmlns:a16="http://schemas.microsoft.com/office/drawing/2014/main" id="{3F36A8F1-10C2-45C7-8AE8-DBAEA5BA97C6}"/>
                </a:ext>
              </a:extLst>
            </p:cNvPr>
            <p:cNvSpPr>
              <a:spLocks/>
            </p:cNvSpPr>
            <p:nvPr/>
          </p:nvSpPr>
          <p:spPr bwMode="auto">
            <a:xfrm>
              <a:off x="5908929" y="2846306"/>
              <a:ext cx="119291" cy="111158"/>
            </a:xfrm>
            <a:custGeom>
              <a:avLst/>
              <a:gdLst/>
              <a:ahLst/>
              <a:cxnLst>
                <a:cxn ang="0">
                  <a:pos x="15" y="38"/>
                </a:cxn>
                <a:cxn ang="0">
                  <a:pos x="12" y="31"/>
                </a:cxn>
                <a:cxn ang="0">
                  <a:pos x="12" y="26"/>
                </a:cxn>
                <a:cxn ang="0">
                  <a:pos x="11" y="18"/>
                </a:cxn>
                <a:cxn ang="0">
                  <a:pos x="3" y="13"/>
                </a:cxn>
                <a:cxn ang="0">
                  <a:pos x="0" y="6"/>
                </a:cxn>
                <a:cxn ang="0">
                  <a:pos x="1" y="0"/>
                </a:cxn>
                <a:cxn ang="0">
                  <a:pos x="7" y="1"/>
                </a:cxn>
                <a:cxn ang="0">
                  <a:pos x="13" y="6"/>
                </a:cxn>
                <a:cxn ang="0">
                  <a:pos x="19" y="14"/>
                </a:cxn>
                <a:cxn ang="0">
                  <a:pos x="30" y="22"/>
                </a:cxn>
                <a:cxn ang="0">
                  <a:pos x="38" y="27"/>
                </a:cxn>
                <a:cxn ang="0">
                  <a:pos x="42" y="24"/>
                </a:cxn>
                <a:cxn ang="0">
                  <a:pos x="44" y="25"/>
                </a:cxn>
                <a:cxn ang="0">
                  <a:pos x="46" y="31"/>
                </a:cxn>
                <a:cxn ang="0">
                  <a:pos x="40" y="35"/>
                </a:cxn>
                <a:cxn ang="0">
                  <a:pos x="36" y="41"/>
                </a:cxn>
                <a:cxn ang="0">
                  <a:pos x="28" y="42"/>
                </a:cxn>
                <a:cxn ang="0">
                  <a:pos x="24" y="38"/>
                </a:cxn>
                <a:cxn ang="0">
                  <a:pos x="15" y="38"/>
                </a:cxn>
              </a:cxnLst>
              <a:rect l="0" t="0" r="r" b="b"/>
              <a:pathLst>
                <a:path w="46" h="43">
                  <a:moveTo>
                    <a:pt x="15" y="38"/>
                  </a:moveTo>
                  <a:cubicBezTo>
                    <a:pt x="14" y="37"/>
                    <a:pt x="13" y="33"/>
                    <a:pt x="12" y="31"/>
                  </a:cubicBezTo>
                  <a:cubicBezTo>
                    <a:pt x="12" y="30"/>
                    <a:pt x="13" y="27"/>
                    <a:pt x="12" y="26"/>
                  </a:cubicBezTo>
                  <a:cubicBezTo>
                    <a:pt x="12" y="24"/>
                    <a:pt x="12" y="20"/>
                    <a:pt x="11" y="18"/>
                  </a:cubicBezTo>
                  <a:cubicBezTo>
                    <a:pt x="9" y="16"/>
                    <a:pt x="4" y="14"/>
                    <a:pt x="3" y="13"/>
                  </a:cubicBezTo>
                  <a:cubicBezTo>
                    <a:pt x="2" y="11"/>
                    <a:pt x="0" y="7"/>
                    <a:pt x="0" y="6"/>
                  </a:cubicBezTo>
                  <a:cubicBezTo>
                    <a:pt x="0" y="4"/>
                    <a:pt x="0" y="1"/>
                    <a:pt x="1" y="0"/>
                  </a:cubicBezTo>
                  <a:cubicBezTo>
                    <a:pt x="2" y="0"/>
                    <a:pt x="6" y="1"/>
                    <a:pt x="7" y="1"/>
                  </a:cubicBezTo>
                  <a:cubicBezTo>
                    <a:pt x="9" y="2"/>
                    <a:pt x="11" y="5"/>
                    <a:pt x="13" y="6"/>
                  </a:cubicBezTo>
                  <a:cubicBezTo>
                    <a:pt x="14" y="8"/>
                    <a:pt x="17" y="12"/>
                    <a:pt x="19" y="14"/>
                  </a:cubicBezTo>
                  <a:cubicBezTo>
                    <a:pt x="21" y="16"/>
                    <a:pt x="27" y="21"/>
                    <a:pt x="30" y="22"/>
                  </a:cubicBezTo>
                  <a:cubicBezTo>
                    <a:pt x="32" y="24"/>
                    <a:pt x="36" y="28"/>
                    <a:pt x="38" y="27"/>
                  </a:cubicBezTo>
                  <a:cubicBezTo>
                    <a:pt x="40" y="27"/>
                    <a:pt x="41" y="24"/>
                    <a:pt x="42" y="24"/>
                  </a:cubicBezTo>
                  <a:cubicBezTo>
                    <a:pt x="42" y="24"/>
                    <a:pt x="44" y="25"/>
                    <a:pt x="44" y="25"/>
                  </a:cubicBezTo>
                  <a:cubicBezTo>
                    <a:pt x="45" y="27"/>
                    <a:pt x="46" y="30"/>
                    <a:pt x="46" y="31"/>
                  </a:cubicBezTo>
                  <a:cubicBezTo>
                    <a:pt x="45" y="33"/>
                    <a:pt x="41" y="34"/>
                    <a:pt x="40" y="35"/>
                  </a:cubicBezTo>
                  <a:cubicBezTo>
                    <a:pt x="39" y="37"/>
                    <a:pt x="38" y="40"/>
                    <a:pt x="36" y="41"/>
                  </a:cubicBezTo>
                  <a:cubicBezTo>
                    <a:pt x="34" y="42"/>
                    <a:pt x="30" y="43"/>
                    <a:pt x="28" y="42"/>
                  </a:cubicBezTo>
                  <a:cubicBezTo>
                    <a:pt x="26" y="41"/>
                    <a:pt x="25" y="38"/>
                    <a:pt x="24" y="38"/>
                  </a:cubicBezTo>
                  <a:cubicBezTo>
                    <a:pt x="22" y="37"/>
                    <a:pt x="17" y="39"/>
                    <a:pt x="15"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4" name="Freeform 131">
              <a:extLst>
                <a:ext uri="{FF2B5EF4-FFF2-40B4-BE49-F238E27FC236}">
                  <a16:creationId xmlns:a16="http://schemas.microsoft.com/office/drawing/2014/main" id="{1D5EEBA2-E798-40D1-BC31-EFEEF82FEA54}"/>
                </a:ext>
              </a:extLst>
            </p:cNvPr>
            <p:cNvSpPr>
              <a:spLocks/>
            </p:cNvSpPr>
            <p:nvPr/>
          </p:nvSpPr>
          <p:spPr bwMode="auto">
            <a:xfrm>
              <a:off x="5193183" y="2526390"/>
              <a:ext cx="539521" cy="528677"/>
            </a:xfrm>
            <a:custGeom>
              <a:avLst/>
              <a:gdLst/>
              <a:ahLst/>
              <a:cxnLst>
                <a:cxn ang="0">
                  <a:pos x="198" y="140"/>
                </a:cxn>
                <a:cxn ang="0">
                  <a:pos x="178" y="144"/>
                </a:cxn>
                <a:cxn ang="0">
                  <a:pos x="156" y="161"/>
                </a:cxn>
                <a:cxn ang="0">
                  <a:pos x="131" y="157"/>
                </a:cxn>
                <a:cxn ang="0">
                  <a:pos x="137" y="144"/>
                </a:cxn>
                <a:cxn ang="0">
                  <a:pos x="142" y="138"/>
                </a:cxn>
                <a:cxn ang="0">
                  <a:pos x="148" y="142"/>
                </a:cxn>
                <a:cxn ang="0">
                  <a:pos x="146" y="152"/>
                </a:cxn>
                <a:cxn ang="0">
                  <a:pos x="158" y="145"/>
                </a:cxn>
                <a:cxn ang="0">
                  <a:pos x="171" y="138"/>
                </a:cxn>
                <a:cxn ang="0">
                  <a:pos x="164" y="117"/>
                </a:cxn>
                <a:cxn ang="0">
                  <a:pos x="167" y="109"/>
                </a:cxn>
                <a:cxn ang="0">
                  <a:pos x="161" y="100"/>
                </a:cxn>
                <a:cxn ang="0">
                  <a:pos x="149" y="86"/>
                </a:cxn>
                <a:cxn ang="0">
                  <a:pos x="130" y="84"/>
                </a:cxn>
                <a:cxn ang="0">
                  <a:pos x="118" y="76"/>
                </a:cxn>
                <a:cxn ang="0">
                  <a:pos x="102" y="80"/>
                </a:cxn>
                <a:cxn ang="0">
                  <a:pos x="97" y="91"/>
                </a:cxn>
                <a:cxn ang="0">
                  <a:pos x="77" y="96"/>
                </a:cxn>
                <a:cxn ang="0">
                  <a:pos x="70" y="115"/>
                </a:cxn>
                <a:cxn ang="0">
                  <a:pos x="81" y="132"/>
                </a:cxn>
                <a:cxn ang="0">
                  <a:pos x="92" y="132"/>
                </a:cxn>
                <a:cxn ang="0">
                  <a:pos x="97" y="151"/>
                </a:cxn>
                <a:cxn ang="0">
                  <a:pos x="105" y="149"/>
                </a:cxn>
                <a:cxn ang="0">
                  <a:pos x="113" y="160"/>
                </a:cxn>
                <a:cxn ang="0">
                  <a:pos x="113" y="171"/>
                </a:cxn>
                <a:cxn ang="0">
                  <a:pos x="106" y="179"/>
                </a:cxn>
                <a:cxn ang="0">
                  <a:pos x="118" y="184"/>
                </a:cxn>
                <a:cxn ang="0">
                  <a:pos x="128" y="179"/>
                </a:cxn>
                <a:cxn ang="0">
                  <a:pos x="127" y="186"/>
                </a:cxn>
                <a:cxn ang="0">
                  <a:pos x="119" y="202"/>
                </a:cxn>
                <a:cxn ang="0">
                  <a:pos x="99" y="198"/>
                </a:cxn>
                <a:cxn ang="0">
                  <a:pos x="60" y="186"/>
                </a:cxn>
                <a:cxn ang="0">
                  <a:pos x="36" y="180"/>
                </a:cxn>
                <a:cxn ang="0">
                  <a:pos x="8" y="176"/>
                </a:cxn>
                <a:cxn ang="0">
                  <a:pos x="1" y="153"/>
                </a:cxn>
                <a:cxn ang="0">
                  <a:pos x="14" y="120"/>
                </a:cxn>
                <a:cxn ang="0">
                  <a:pos x="34" y="102"/>
                </a:cxn>
                <a:cxn ang="0">
                  <a:pos x="48" y="65"/>
                </a:cxn>
                <a:cxn ang="0">
                  <a:pos x="83" y="53"/>
                </a:cxn>
                <a:cxn ang="0">
                  <a:pos x="76" y="39"/>
                </a:cxn>
                <a:cxn ang="0">
                  <a:pos x="79" y="18"/>
                </a:cxn>
                <a:cxn ang="0">
                  <a:pos x="96" y="8"/>
                </a:cxn>
                <a:cxn ang="0">
                  <a:pos x="111" y="3"/>
                </a:cxn>
                <a:cxn ang="0">
                  <a:pos x="129" y="13"/>
                </a:cxn>
                <a:cxn ang="0">
                  <a:pos x="147" y="29"/>
                </a:cxn>
                <a:cxn ang="0">
                  <a:pos x="161" y="49"/>
                </a:cxn>
                <a:cxn ang="0">
                  <a:pos x="171" y="61"/>
                </a:cxn>
                <a:cxn ang="0">
                  <a:pos x="180" y="73"/>
                </a:cxn>
                <a:cxn ang="0">
                  <a:pos x="190" y="98"/>
                </a:cxn>
                <a:cxn ang="0">
                  <a:pos x="206" y="126"/>
                </a:cxn>
              </a:cxnLst>
              <a:rect l="0" t="0" r="r" b="b"/>
              <a:pathLst>
                <a:path w="206" h="203">
                  <a:moveTo>
                    <a:pt x="206" y="126"/>
                  </a:moveTo>
                  <a:cubicBezTo>
                    <a:pt x="206" y="129"/>
                    <a:pt x="205" y="134"/>
                    <a:pt x="204" y="136"/>
                  </a:cubicBezTo>
                  <a:cubicBezTo>
                    <a:pt x="203" y="137"/>
                    <a:pt x="200" y="139"/>
                    <a:pt x="198" y="140"/>
                  </a:cubicBezTo>
                  <a:cubicBezTo>
                    <a:pt x="196" y="141"/>
                    <a:pt x="191" y="143"/>
                    <a:pt x="189" y="143"/>
                  </a:cubicBezTo>
                  <a:cubicBezTo>
                    <a:pt x="187" y="143"/>
                    <a:pt x="184" y="142"/>
                    <a:pt x="183" y="142"/>
                  </a:cubicBezTo>
                  <a:cubicBezTo>
                    <a:pt x="181" y="142"/>
                    <a:pt x="179" y="144"/>
                    <a:pt x="178" y="144"/>
                  </a:cubicBezTo>
                  <a:cubicBezTo>
                    <a:pt x="176" y="146"/>
                    <a:pt x="175" y="150"/>
                    <a:pt x="174" y="152"/>
                  </a:cubicBezTo>
                  <a:cubicBezTo>
                    <a:pt x="172" y="154"/>
                    <a:pt x="168" y="157"/>
                    <a:pt x="165" y="159"/>
                  </a:cubicBezTo>
                  <a:cubicBezTo>
                    <a:pt x="163" y="160"/>
                    <a:pt x="158" y="161"/>
                    <a:pt x="156" y="161"/>
                  </a:cubicBezTo>
                  <a:cubicBezTo>
                    <a:pt x="153" y="162"/>
                    <a:pt x="148" y="163"/>
                    <a:pt x="145" y="162"/>
                  </a:cubicBezTo>
                  <a:cubicBezTo>
                    <a:pt x="143" y="162"/>
                    <a:pt x="139" y="161"/>
                    <a:pt x="138" y="161"/>
                  </a:cubicBezTo>
                  <a:cubicBezTo>
                    <a:pt x="136" y="160"/>
                    <a:pt x="132" y="158"/>
                    <a:pt x="131" y="157"/>
                  </a:cubicBezTo>
                  <a:cubicBezTo>
                    <a:pt x="130" y="155"/>
                    <a:pt x="130" y="152"/>
                    <a:pt x="131" y="151"/>
                  </a:cubicBezTo>
                  <a:cubicBezTo>
                    <a:pt x="131" y="150"/>
                    <a:pt x="132" y="148"/>
                    <a:pt x="133" y="148"/>
                  </a:cubicBezTo>
                  <a:cubicBezTo>
                    <a:pt x="134" y="147"/>
                    <a:pt x="136" y="145"/>
                    <a:pt x="137" y="144"/>
                  </a:cubicBezTo>
                  <a:cubicBezTo>
                    <a:pt x="137" y="144"/>
                    <a:pt x="138" y="143"/>
                    <a:pt x="139" y="142"/>
                  </a:cubicBezTo>
                  <a:cubicBezTo>
                    <a:pt x="139" y="142"/>
                    <a:pt x="140" y="141"/>
                    <a:pt x="140" y="140"/>
                  </a:cubicBezTo>
                  <a:cubicBezTo>
                    <a:pt x="141" y="140"/>
                    <a:pt x="142" y="138"/>
                    <a:pt x="142" y="138"/>
                  </a:cubicBezTo>
                  <a:cubicBezTo>
                    <a:pt x="143" y="137"/>
                    <a:pt x="144" y="137"/>
                    <a:pt x="145" y="137"/>
                  </a:cubicBezTo>
                  <a:cubicBezTo>
                    <a:pt x="146" y="137"/>
                    <a:pt x="146" y="138"/>
                    <a:pt x="147" y="139"/>
                  </a:cubicBezTo>
                  <a:cubicBezTo>
                    <a:pt x="147" y="139"/>
                    <a:pt x="148" y="141"/>
                    <a:pt x="148" y="142"/>
                  </a:cubicBezTo>
                  <a:cubicBezTo>
                    <a:pt x="148" y="143"/>
                    <a:pt x="148" y="146"/>
                    <a:pt x="148" y="147"/>
                  </a:cubicBezTo>
                  <a:cubicBezTo>
                    <a:pt x="148" y="148"/>
                    <a:pt x="147" y="149"/>
                    <a:pt x="147" y="149"/>
                  </a:cubicBezTo>
                  <a:cubicBezTo>
                    <a:pt x="147" y="150"/>
                    <a:pt x="146" y="152"/>
                    <a:pt x="146" y="152"/>
                  </a:cubicBezTo>
                  <a:cubicBezTo>
                    <a:pt x="147" y="153"/>
                    <a:pt x="149" y="153"/>
                    <a:pt x="150" y="152"/>
                  </a:cubicBezTo>
                  <a:cubicBezTo>
                    <a:pt x="152" y="152"/>
                    <a:pt x="154" y="150"/>
                    <a:pt x="155" y="149"/>
                  </a:cubicBezTo>
                  <a:cubicBezTo>
                    <a:pt x="156" y="148"/>
                    <a:pt x="158" y="146"/>
                    <a:pt x="158" y="145"/>
                  </a:cubicBezTo>
                  <a:cubicBezTo>
                    <a:pt x="159" y="144"/>
                    <a:pt x="161" y="141"/>
                    <a:pt x="162" y="141"/>
                  </a:cubicBezTo>
                  <a:cubicBezTo>
                    <a:pt x="163" y="140"/>
                    <a:pt x="166" y="139"/>
                    <a:pt x="168" y="139"/>
                  </a:cubicBezTo>
                  <a:cubicBezTo>
                    <a:pt x="168" y="138"/>
                    <a:pt x="170" y="138"/>
                    <a:pt x="171" y="138"/>
                  </a:cubicBezTo>
                  <a:cubicBezTo>
                    <a:pt x="172" y="135"/>
                    <a:pt x="172" y="129"/>
                    <a:pt x="171" y="126"/>
                  </a:cubicBezTo>
                  <a:cubicBezTo>
                    <a:pt x="170" y="125"/>
                    <a:pt x="168" y="122"/>
                    <a:pt x="167" y="121"/>
                  </a:cubicBezTo>
                  <a:cubicBezTo>
                    <a:pt x="166" y="120"/>
                    <a:pt x="164" y="118"/>
                    <a:pt x="164" y="117"/>
                  </a:cubicBezTo>
                  <a:cubicBezTo>
                    <a:pt x="163" y="116"/>
                    <a:pt x="163" y="114"/>
                    <a:pt x="163" y="113"/>
                  </a:cubicBezTo>
                  <a:cubicBezTo>
                    <a:pt x="164" y="113"/>
                    <a:pt x="165" y="113"/>
                    <a:pt x="166" y="113"/>
                  </a:cubicBezTo>
                  <a:cubicBezTo>
                    <a:pt x="166" y="112"/>
                    <a:pt x="167" y="110"/>
                    <a:pt x="167" y="109"/>
                  </a:cubicBezTo>
                  <a:cubicBezTo>
                    <a:pt x="167" y="108"/>
                    <a:pt x="167" y="106"/>
                    <a:pt x="166" y="105"/>
                  </a:cubicBezTo>
                  <a:cubicBezTo>
                    <a:pt x="166" y="104"/>
                    <a:pt x="165" y="104"/>
                    <a:pt x="164" y="103"/>
                  </a:cubicBezTo>
                  <a:cubicBezTo>
                    <a:pt x="163" y="102"/>
                    <a:pt x="161" y="101"/>
                    <a:pt x="161" y="100"/>
                  </a:cubicBezTo>
                  <a:cubicBezTo>
                    <a:pt x="160" y="99"/>
                    <a:pt x="158" y="96"/>
                    <a:pt x="157" y="95"/>
                  </a:cubicBezTo>
                  <a:cubicBezTo>
                    <a:pt x="156" y="94"/>
                    <a:pt x="153" y="92"/>
                    <a:pt x="152" y="90"/>
                  </a:cubicBezTo>
                  <a:cubicBezTo>
                    <a:pt x="151" y="89"/>
                    <a:pt x="150" y="87"/>
                    <a:pt x="149" y="86"/>
                  </a:cubicBezTo>
                  <a:cubicBezTo>
                    <a:pt x="148" y="85"/>
                    <a:pt x="147" y="84"/>
                    <a:pt x="145" y="83"/>
                  </a:cubicBezTo>
                  <a:cubicBezTo>
                    <a:pt x="144" y="83"/>
                    <a:pt x="141" y="83"/>
                    <a:pt x="139" y="83"/>
                  </a:cubicBezTo>
                  <a:cubicBezTo>
                    <a:pt x="137" y="83"/>
                    <a:pt x="132" y="84"/>
                    <a:pt x="130" y="84"/>
                  </a:cubicBezTo>
                  <a:cubicBezTo>
                    <a:pt x="128" y="85"/>
                    <a:pt x="125" y="85"/>
                    <a:pt x="124" y="84"/>
                  </a:cubicBezTo>
                  <a:cubicBezTo>
                    <a:pt x="123" y="84"/>
                    <a:pt x="122" y="82"/>
                    <a:pt x="121" y="81"/>
                  </a:cubicBezTo>
                  <a:cubicBezTo>
                    <a:pt x="120" y="80"/>
                    <a:pt x="119" y="77"/>
                    <a:pt x="118" y="76"/>
                  </a:cubicBezTo>
                  <a:cubicBezTo>
                    <a:pt x="117" y="75"/>
                    <a:pt x="115" y="73"/>
                    <a:pt x="114" y="73"/>
                  </a:cubicBezTo>
                  <a:cubicBezTo>
                    <a:pt x="113" y="73"/>
                    <a:pt x="110" y="74"/>
                    <a:pt x="109" y="74"/>
                  </a:cubicBezTo>
                  <a:cubicBezTo>
                    <a:pt x="107" y="75"/>
                    <a:pt x="103" y="78"/>
                    <a:pt x="102" y="80"/>
                  </a:cubicBezTo>
                  <a:cubicBezTo>
                    <a:pt x="101" y="81"/>
                    <a:pt x="100" y="83"/>
                    <a:pt x="100" y="84"/>
                  </a:cubicBezTo>
                  <a:cubicBezTo>
                    <a:pt x="99" y="85"/>
                    <a:pt x="101" y="86"/>
                    <a:pt x="101" y="87"/>
                  </a:cubicBezTo>
                  <a:cubicBezTo>
                    <a:pt x="100" y="88"/>
                    <a:pt x="98" y="90"/>
                    <a:pt x="97" y="91"/>
                  </a:cubicBezTo>
                  <a:cubicBezTo>
                    <a:pt x="96" y="92"/>
                    <a:pt x="92" y="93"/>
                    <a:pt x="91" y="94"/>
                  </a:cubicBezTo>
                  <a:cubicBezTo>
                    <a:pt x="89" y="94"/>
                    <a:pt x="85" y="94"/>
                    <a:pt x="84" y="95"/>
                  </a:cubicBezTo>
                  <a:cubicBezTo>
                    <a:pt x="82" y="95"/>
                    <a:pt x="78" y="95"/>
                    <a:pt x="77" y="96"/>
                  </a:cubicBezTo>
                  <a:cubicBezTo>
                    <a:pt x="75" y="97"/>
                    <a:pt x="72" y="98"/>
                    <a:pt x="71" y="100"/>
                  </a:cubicBezTo>
                  <a:cubicBezTo>
                    <a:pt x="70" y="101"/>
                    <a:pt x="69" y="103"/>
                    <a:pt x="69" y="105"/>
                  </a:cubicBezTo>
                  <a:cubicBezTo>
                    <a:pt x="69" y="107"/>
                    <a:pt x="70" y="112"/>
                    <a:pt x="70" y="115"/>
                  </a:cubicBezTo>
                  <a:cubicBezTo>
                    <a:pt x="70" y="117"/>
                    <a:pt x="71" y="121"/>
                    <a:pt x="72" y="123"/>
                  </a:cubicBezTo>
                  <a:cubicBezTo>
                    <a:pt x="72" y="125"/>
                    <a:pt x="73" y="129"/>
                    <a:pt x="74" y="131"/>
                  </a:cubicBezTo>
                  <a:cubicBezTo>
                    <a:pt x="75" y="132"/>
                    <a:pt x="79" y="133"/>
                    <a:pt x="81" y="132"/>
                  </a:cubicBezTo>
                  <a:cubicBezTo>
                    <a:pt x="82" y="132"/>
                    <a:pt x="82" y="129"/>
                    <a:pt x="83" y="128"/>
                  </a:cubicBezTo>
                  <a:cubicBezTo>
                    <a:pt x="85" y="127"/>
                    <a:pt x="87" y="128"/>
                    <a:pt x="88" y="128"/>
                  </a:cubicBezTo>
                  <a:cubicBezTo>
                    <a:pt x="89" y="129"/>
                    <a:pt x="91" y="131"/>
                    <a:pt x="92" y="132"/>
                  </a:cubicBezTo>
                  <a:cubicBezTo>
                    <a:pt x="93" y="133"/>
                    <a:pt x="95" y="137"/>
                    <a:pt x="95" y="139"/>
                  </a:cubicBezTo>
                  <a:cubicBezTo>
                    <a:pt x="95" y="141"/>
                    <a:pt x="94" y="146"/>
                    <a:pt x="95" y="148"/>
                  </a:cubicBezTo>
                  <a:cubicBezTo>
                    <a:pt x="95" y="149"/>
                    <a:pt x="96" y="151"/>
                    <a:pt x="97" y="151"/>
                  </a:cubicBezTo>
                  <a:cubicBezTo>
                    <a:pt x="98" y="151"/>
                    <a:pt x="101" y="151"/>
                    <a:pt x="102" y="150"/>
                  </a:cubicBezTo>
                  <a:cubicBezTo>
                    <a:pt x="102" y="150"/>
                    <a:pt x="102" y="149"/>
                    <a:pt x="103" y="149"/>
                  </a:cubicBezTo>
                  <a:cubicBezTo>
                    <a:pt x="103" y="149"/>
                    <a:pt x="104" y="148"/>
                    <a:pt x="105" y="149"/>
                  </a:cubicBezTo>
                  <a:cubicBezTo>
                    <a:pt x="106" y="149"/>
                    <a:pt x="106" y="152"/>
                    <a:pt x="106" y="153"/>
                  </a:cubicBezTo>
                  <a:cubicBezTo>
                    <a:pt x="107" y="154"/>
                    <a:pt x="108" y="156"/>
                    <a:pt x="109" y="157"/>
                  </a:cubicBezTo>
                  <a:cubicBezTo>
                    <a:pt x="110" y="158"/>
                    <a:pt x="112" y="159"/>
                    <a:pt x="113" y="160"/>
                  </a:cubicBezTo>
                  <a:cubicBezTo>
                    <a:pt x="114" y="161"/>
                    <a:pt x="114" y="163"/>
                    <a:pt x="115" y="165"/>
                  </a:cubicBezTo>
                  <a:cubicBezTo>
                    <a:pt x="115" y="166"/>
                    <a:pt x="115" y="167"/>
                    <a:pt x="115" y="168"/>
                  </a:cubicBezTo>
                  <a:cubicBezTo>
                    <a:pt x="115" y="169"/>
                    <a:pt x="114" y="170"/>
                    <a:pt x="113" y="171"/>
                  </a:cubicBezTo>
                  <a:cubicBezTo>
                    <a:pt x="113" y="171"/>
                    <a:pt x="112" y="172"/>
                    <a:pt x="112" y="173"/>
                  </a:cubicBezTo>
                  <a:cubicBezTo>
                    <a:pt x="111" y="173"/>
                    <a:pt x="110" y="174"/>
                    <a:pt x="109" y="175"/>
                  </a:cubicBezTo>
                  <a:cubicBezTo>
                    <a:pt x="108" y="176"/>
                    <a:pt x="106" y="178"/>
                    <a:pt x="106" y="179"/>
                  </a:cubicBezTo>
                  <a:cubicBezTo>
                    <a:pt x="105" y="180"/>
                    <a:pt x="106" y="182"/>
                    <a:pt x="106" y="183"/>
                  </a:cubicBezTo>
                  <a:cubicBezTo>
                    <a:pt x="107" y="184"/>
                    <a:pt x="109" y="185"/>
                    <a:pt x="110" y="185"/>
                  </a:cubicBezTo>
                  <a:cubicBezTo>
                    <a:pt x="112" y="186"/>
                    <a:pt x="116" y="185"/>
                    <a:pt x="118" y="184"/>
                  </a:cubicBezTo>
                  <a:cubicBezTo>
                    <a:pt x="119" y="184"/>
                    <a:pt x="121" y="182"/>
                    <a:pt x="122" y="182"/>
                  </a:cubicBezTo>
                  <a:cubicBezTo>
                    <a:pt x="123" y="181"/>
                    <a:pt x="124" y="180"/>
                    <a:pt x="125" y="179"/>
                  </a:cubicBezTo>
                  <a:cubicBezTo>
                    <a:pt x="125" y="179"/>
                    <a:pt x="127" y="179"/>
                    <a:pt x="128" y="179"/>
                  </a:cubicBezTo>
                  <a:cubicBezTo>
                    <a:pt x="129" y="179"/>
                    <a:pt x="131" y="180"/>
                    <a:pt x="132" y="180"/>
                  </a:cubicBezTo>
                  <a:cubicBezTo>
                    <a:pt x="132" y="181"/>
                    <a:pt x="132" y="183"/>
                    <a:pt x="131" y="184"/>
                  </a:cubicBezTo>
                  <a:cubicBezTo>
                    <a:pt x="131" y="185"/>
                    <a:pt x="128" y="185"/>
                    <a:pt x="127" y="186"/>
                  </a:cubicBezTo>
                  <a:cubicBezTo>
                    <a:pt x="126" y="187"/>
                    <a:pt x="123" y="187"/>
                    <a:pt x="122" y="188"/>
                  </a:cubicBezTo>
                  <a:cubicBezTo>
                    <a:pt x="121" y="190"/>
                    <a:pt x="119" y="193"/>
                    <a:pt x="119" y="194"/>
                  </a:cubicBezTo>
                  <a:cubicBezTo>
                    <a:pt x="118" y="196"/>
                    <a:pt x="119" y="200"/>
                    <a:pt x="119" y="202"/>
                  </a:cubicBezTo>
                  <a:cubicBezTo>
                    <a:pt x="119" y="202"/>
                    <a:pt x="118" y="202"/>
                    <a:pt x="118" y="203"/>
                  </a:cubicBezTo>
                  <a:cubicBezTo>
                    <a:pt x="115" y="203"/>
                    <a:pt x="112" y="203"/>
                    <a:pt x="110" y="203"/>
                  </a:cubicBezTo>
                  <a:cubicBezTo>
                    <a:pt x="107" y="202"/>
                    <a:pt x="102" y="199"/>
                    <a:pt x="99" y="198"/>
                  </a:cubicBezTo>
                  <a:cubicBezTo>
                    <a:pt x="96" y="197"/>
                    <a:pt x="88" y="196"/>
                    <a:pt x="85" y="195"/>
                  </a:cubicBezTo>
                  <a:cubicBezTo>
                    <a:pt x="81" y="194"/>
                    <a:pt x="73" y="190"/>
                    <a:pt x="70" y="189"/>
                  </a:cubicBezTo>
                  <a:cubicBezTo>
                    <a:pt x="67" y="188"/>
                    <a:pt x="62" y="187"/>
                    <a:pt x="60" y="186"/>
                  </a:cubicBezTo>
                  <a:cubicBezTo>
                    <a:pt x="57" y="185"/>
                    <a:pt x="54" y="183"/>
                    <a:pt x="51" y="182"/>
                  </a:cubicBezTo>
                  <a:cubicBezTo>
                    <a:pt x="49" y="181"/>
                    <a:pt x="44" y="180"/>
                    <a:pt x="42" y="180"/>
                  </a:cubicBezTo>
                  <a:cubicBezTo>
                    <a:pt x="40" y="179"/>
                    <a:pt x="37" y="180"/>
                    <a:pt x="36" y="180"/>
                  </a:cubicBezTo>
                  <a:cubicBezTo>
                    <a:pt x="32" y="180"/>
                    <a:pt x="25" y="180"/>
                    <a:pt x="22" y="180"/>
                  </a:cubicBezTo>
                  <a:cubicBezTo>
                    <a:pt x="20" y="179"/>
                    <a:pt x="16" y="177"/>
                    <a:pt x="14" y="177"/>
                  </a:cubicBezTo>
                  <a:cubicBezTo>
                    <a:pt x="13" y="177"/>
                    <a:pt x="9" y="177"/>
                    <a:pt x="8" y="176"/>
                  </a:cubicBezTo>
                  <a:cubicBezTo>
                    <a:pt x="6" y="175"/>
                    <a:pt x="2" y="174"/>
                    <a:pt x="1" y="172"/>
                  </a:cubicBezTo>
                  <a:cubicBezTo>
                    <a:pt x="0" y="170"/>
                    <a:pt x="1" y="166"/>
                    <a:pt x="1" y="164"/>
                  </a:cubicBezTo>
                  <a:cubicBezTo>
                    <a:pt x="1" y="162"/>
                    <a:pt x="1" y="156"/>
                    <a:pt x="1" y="153"/>
                  </a:cubicBezTo>
                  <a:cubicBezTo>
                    <a:pt x="1" y="150"/>
                    <a:pt x="0" y="146"/>
                    <a:pt x="1" y="143"/>
                  </a:cubicBezTo>
                  <a:cubicBezTo>
                    <a:pt x="2" y="139"/>
                    <a:pt x="5" y="133"/>
                    <a:pt x="7" y="130"/>
                  </a:cubicBezTo>
                  <a:cubicBezTo>
                    <a:pt x="8" y="128"/>
                    <a:pt x="12" y="122"/>
                    <a:pt x="14" y="120"/>
                  </a:cubicBezTo>
                  <a:cubicBezTo>
                    <a:pt x="16" y="118"/>
                    <a:pt x="20" y="116"/>
                    <a:pt x="22" y="115"/>
                  </a:cubicBezTo>
                  <a:cubicBezTo>
                    <a:pt x="24" y="114"/>
                    <a:pt x="29" y="111"/>
                    <a:pt x="30" y="109"/>
                  </a:cubicBezTo>
                  <a:cubicBezTo>
                    <a:pt x="31" y="107"/>
                    <a:pt x="33" y="104"/>
                    <a:pt x="34" y="102"/>
                  </a:cubicBezTo>
                  <a:cubicBezTo>
                    <a:pt x="34" y="100"/>
                    <a:pt x="35" y="95"/>
                    <a:pt x="36" y="93"/>
                  </a:cubicBezTo>
                  <a:cubicBezTo>
                    <a:pt x="37" y="89"/>
                    <a:pt x="38" y="82"/>
                    <a:pt x="40" y="78"/>
                  </a:cubicBezTo>
                  <a:cubicBezTo>
                    <a:pt x="41" y="75"/>
                    <a:pt x="46" y="68"/>
                    <a:pt x="48" y="65"/>
                  </a:cubicBezTo>
                  <a:cubicBezTo>
                    <a:pt x="51" y="63"/>
                    <a:pt x="56" y="58"/>
                    <a:pt x="60" y="57"/>
                  </a:cubicBezTo>
                  <a:cubicBezTo>
                    <a:pt x="62" y="56"/>
                    <a:pt x="69" y="57"/>
                    <a:pt x="72" y="57"/>
                  </a:cubicBezTo>
                  <a:cubicBezTo>
                    <a:pt x="75" y="56"/>
                    <a:pt x="81" y="55"/>
                    <a:pt x="83" y="53"/>
                  </a:cubicBezTo>
                  <a:cubicBezTo>
                    <a:pt x="83" y="53"/>
                    <a:pt x="84" y="51"/>
                    <a:pt x="84" y="50"/>
                  </a:cubicBezTo>
                  <a:cubicBezTo>
                    <a:pt x="84" y="47"/>
                    <a:pt x="81" y="42"/>
                    <a:pt x="79" y="40"/>
                  </a:cubicBezTo>
                  <a:cubicBezTo>
                    <a:pt x="78" y="39"/>
                    <a:pt x="77" y="39"/>
                    <a:pt x="76" y="39"/>
                  </a:cubicBezTo>
                  <a:cubicBezTo>
                    <a:pt x="75" y="38"/>
                    <a:pt x="74" y="37"/>
                    <a:pt x="74" y="36"/>
                  </a:cubicBezTo>
                  <a:cubicBezTo>
                    <a:pt x="73" y="34"/>
                    <a:pt x="73" y="29"/>
                    <a:pt x="74" y="27"/>
                  </a:cubicBezTo>
                  <a:cubicBezTo>
                    <a:pt x="74" y="25"/>
                    <a:pt x="77" y="20"/>
                    <a:pt x="79" y="18"/>
                  </a:cubicBezTo>
                  <a:cubicBezTo>
                    <a:pt x="80" y="16"/>
                    <a:pt x="82" y="13"/>
                    <a:pt x="83" y="12"/>
                  </a:cubicBezTo>
                  <a:cubicBezTo>
                    <a:pt x="85" y="11"/>
                    <a:pt x="88" y="9"/>
                    <a:pt x="90" y="8"/>
                  </a:cubicBezTo>
                  <a:cubicBezTo>
                    <a:pt x="92" y="8"/>
                    <a:pt x="95" y="9"/>
                    <a:pt x="96" y="8"/>
                  </a:cubicBezTo>
                  <a:cubicBezTo>
                    <a:pt x="98" y="8"/>
                    <a:pt x="102" y="5"/>
                    <a:pt x="104" y="4"/>
                  </a:cubicBezTo>
                  <a:cubicBezTo>
                    <a:pt x="105" y="3"/>
                    <a:pt x="107" y="1"/>
                    <a:pt x="108" y="0"/>
                  </a:cubicBezTo>
                  <a:cubicBezTo>
                    <a:pt x="109" y="1"/>
                    <a:pt x="110" y="3"/>
                    <a:pt x="111" y="3"/>
                  </a:cubicBezTo>
                  <a:cubicBezTo>
                    <a:pt x="112" y="4"/>
                    <a:pt x="114" y="5"/>
                    <a:pt x="115" y="6"/>
                  </a:cubicBezTo>
                  <a:cubicBezTo>
                    <a:pt x="117" y="7"/>
                    <a:pt x="123" y="9"/>
                    <a:pt x="123" y="9"/>
                  </a:cubicBezTo>
                  <a:cubicBezTo>
                    <a:pt x="123" y="10"/>
                    <a:pt x="128" y="12"/>
                    <a:pt x="129" y="13"/>
                  </a:cubicBezTo>
                  <a:cubicBezTo>
                    <a:pt x="131" y="14"/>
                    <a:pt x="133" y="16"/>
                    <a:pt x="135" y="17"/>
                  </a:cubicBezTo>
                  <a:cubicBezTo>
                    <a:pt x="136" y="18"/>
                    <a:pt x="140" y="21"/>
                    <a:pt x="141" y="22"/>
                  </a:cubicBezTo>
                  <a:cubicBezTo>
                    <a:pt x="143" y="24"/>
                    <a:pt x="146" y="27"/>
                    <a:pt x="147" y="29"/>
                  </a:cubicBezTo>
                  <a:cubicBezTo>
                    <a:pt x="149" y="31"/>
                    <a:pt x="151" y="36"/>
                    <a:pt x="152" y="39"/>
                  </a:cubicBezTo>
                  <a:cubicBezTo>
                    <a:pt x="153" y="41"/>
                    <a:pt x="155" y="44"/>
                    <a:pt x="157" y="46"/>
                  </a:cubicBezTo>
                  <a:cubicBezTo>
                    <a:pt x="158" y="47"/>
                    <a:pt x="160" y="48"/>
                    <a:pt x="161" y="49"/>
                  </a:cubicBezTo>
                  <a:cubicBezTo>
                    <a:pt x="163" y="50"/>
                    <a:pt x="166" y="51"/>
                    <a:pt x="167" y="52"/>
                  </a:cubicBezTo>
                  <a:cubicBezTo>
                    <a:pt x="168" y="52"/>
                    <a:pt x="169" y="53"/>
                    <a:pt x="170" y="54"/>
                  </a:cubicBezTo>
                  <a:cubicBezTo>
                    <a:pt x="171" y="55"/>
                    <a:pt x="171" y="59"/>
                    <a:pt x="171" y="61"/>
                  </a:cubicBezTo>
                  <a:cubicBezTo>
                    <a:pt x="172" y="62"/>
                    <a:pt x="172" y="65"/>
                    <a:pt x="173" y="67"/>
                  </a:cubicBezTo>
                  <a:cubicBezTo>
                    <a:pt x="174" y="68"/>
                    <a:pt x="175" y="71"/>
                    <a:pt x="176" y="72"/>
                  </a:cubicBezTo>
                  <a:cubicBezTo>
                    <a:pt x="177" y="72"/>
                    <a:pt x="179" y="73"/>
                    <a:pt x="180" y="73"/>
                  </a:cubicBezTo>
                  <a:cubicBezTo>
                    <a:pt x="182" y="74"/>
                    <a:pt x="185" y="76"/>
                    <a:pt x="186" y="78"/>
                  </a:cubicBezTo>
                  <a:cubicBezTo>
                    <a:pt x="187" y="80"/>
                    <a:pt x="188" y="85"/>
                    <a:pt x="189" y="87"/>
                  </a:cubicBezTo>
                  <a:cubicBezTo>
                    <a:pt x="189" y="90"/>
                    <a:pt x="190" y="98"/>
                    <a:pt x="190" y="98"/>
                  </a:cubicBezTo>
                  <a:cubicBezTo>
                    <a:pt x="190" y="99"/>
                    <a:pt x="196" y="106"/>
                    <a:pt x="198" y="109"/>
                  </a:cubicBezTo>
                  <a:cubicBezTo>
                    <a:pt x="199" y="111"/>
                    <a:pt x="202" y="114"/>
                    <a:pt x="203" y="116"/>
                  </a:cubicBezTo>
                  <a:cubicBezTo>
                    <a:pt x="204" y="119"/>
                    <a:pt x="206" y="124"/>
                    <a:pt x="206" y="1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5" name="Freeform 132">
              <a:extLst>
                <a:ext uri="{FF2B5EF4-FFF2-40B4-BE49-F238E27FC236}">
                  <a16:creationId xmlns:a16="http://schemas.microsoft.com/office/drawing/2014/main" id="{77B5E1DC-9FD6-43C6-86FB-D8898120D228}"/>
                </a:ext>
              </a:extLst>
            </p:cNvPr>
            <p:cNvSpPr>
              <a:spLocks/>
            </p:cNvSpPr>
            <p:nvPr/>
          </p:nvSpPr>
          <p:spPr bwMode="auto">
            <a:xfrm>
              <a:off x="5014247" y="3749121"/>
              <a:ext cx="634411" cy="374140"/>
            </a:xfrm>
            <a:custGeom>
              <a:avLst/>
              <a:gdLst/>
              <a:ahLst/>
              <a:cxnLst>
                <a:cxn ang="0">
                  <a:pos x="22" y="112"/>
                </a:cxn>
                <a:cxn ang="0">
                  <a:pos x="8" y="107"/>
                </a:cxn>
                <a:cxn ang="0">
                  <a:pos x="0" y="99"/>
                </a:cxn>
                <a:cxn ang="0">
                  <a:pos x="4" y="84"/>
                </a:cxn>
                <a:cxn ang="0">
                  <a:pos x="19" y="63"/>
                </a:cxn>
                <a:cxn ang="0">
                  <a:pos x="30" y="57"/>
                </a:cxn>
                <a:cxn ang="0">
                  <a:pos x="35" y="43"/>
                </a:cxn>
                <a:cxn ang="0">
                  <a:pos x="40" y="20"/>
                </a:cxn>
                <a:cxn ang="0">
                  <a:pos x="44" y="4"/>
                </a:cxn>
                <a:cxn ang="0">
                  <a:pos x="48" y="2"/>
                </a:cxn>
                <a:cxn ang="0">
                  <a:pos x="90" y="17"/>
                </a:cxn>
                <a:cxn ang="0">
                  <a:pos x="115" y="31"/>
                </a:cxn>
                <a:cxn ang="0">
                  <a:pos x="138" y="57"/>
                </a:cxn>
                <a:cxn ang="0">
                  <a:pos x="159" y="71"/>
                </a:cxn>
                <a:cxn ang="0">
                  <a:pos x="176" y="63"/>
                </a:cxn>
                <a:cxn ang="0">
                  <a:pos x="178" y="54"/>
                </a:cxn>
                <a:cxn ang="0">
                  <a:pos x="170" y="49"/>
                </a:cxn>
                <a:cxn ang="0">
                  <a:pos x="160" y="44"/>
                </a:cxn>
                <a:cxn ang="0">
                  <a:pos x="155" y="35"/>
                </a:cxn>
                <a:cxn ang="0">
                  <a:pos x="164" y="27"/>
                </a:cxn>
                <a:cxn ang="0">
                  <a:pos x="179" y="25"/>
                </a:cxn>
                <a:cxn ang="0">
                  <a:pos x="191" y="31"/>
                </a:cxn>
                <a:cxn ang="0">
                  <a:pos x="207" y="33"/>
                </a:cxn>
                <a:cxn ang="0">
                  <a:pos x="222" y="35"/>
                </a:cxn>
                <a:cxn ang="0">
                  <a:pos x="230" y="41"/>
                </a:cxn>
                <a:cxn ang="0">
                  <a:pos x="235" y="52"/>
                </a:cxn>
                <a:cxn ang="0">
                  <a:pos x="243" y="70"/>
                </a:cxn>
                <a:cxn ang="0">
                  <a:pos x="230" y="73"/>
                </a:cxn>
                <a:cxn ang="0">
                  <a:pos x="220" y="81"/>
                </a:cxn>
                <a:cxn ang="0">
                  <a:pos x="196" y="82"/>
                </a:cxn>
                <a:cxn ang="0">
                  <a:pos x="184" y="87"/>
                </a:cxn>
                <a:cxn ang="0">
                  <a:pos x="184" y="97"/>
                </a:cxn>
                <a:cxn ang="0">
                  <a:pos x="195" y="103"/>
                </a:cxn>
                <a:cxn ang="0">
                  <a:pos x="212" y="103"/>
                </a:cxn>
                <a:cxn ang="0">
                  <a:pos x="228" y="116"/>
                </a:cxn>
                <a:cxn ang="0">
                  <a:pos x="226" y="128"/>
                </a:cxn>
                <a:cxn ang="0">
                  <a:pos x="217" y="135"/>
                </a:cxn>
                <a:cxn ang="0">
                  <a:pos x="225" y="142"/>
                </a:cxn>
                <a:cxn ang="0">
                  <a:pos x="213" y="143"/>
                </a:cxn>
                <a:cxn ang="0">
                  <a:pos x="189" y="133"/>
                </a:cxn>
                <a:cxn ang="0">
                  <a:pos x="171" y="130"/>
                </a:cxn>
                <a:cxn ang="0">
                  <a:pos x="136" y="132"/>
                </a:cxn>
                <a:cxn ang="0">
                  <a:pos x="88" y="114"/>
                </a:cxn>
                <a:cxn ang="0">
                  <a:pos x="57" y="113"/>
                </a:cxn>
                <a:cxn ang="0">
                  <a:pos x="32" y="115"/>
                </a:cxn>
              </a:cxnLst>
              <a:rect l="0" t="0" r="r" b="b"/>
              <a:pathLst>
                <a:path w="243" h="143">
                  <a:moveTo>
                    <a:pt x="32" y="115"/>
                  </a:moveTo>
                  <a:cubicBezTo>
                    <a:pt x="29" y="114"/>
                    <a:pt x="24" y="112"/>
                    <a:pt x="22" y="112"/>
                  </a:cubicBezTo>
                  <a:cubicBezTo>
                    <a:pt x="19" y="111"/>
                    <a:pt x="14" y="111"/>
                    <a:pt x="12" y="110"/>
                  </a:cubicBezTo>
                  <a:cubicBezTo>
                    <a:pt x="11" y="109"/>
                    <a:pt x="9" y="108"/>
                    <a:pt x="8" y="107"/>
                  </a:cubicBezTo>
                  <a:cubicBezTo>
                    <a:pt x="7" y="105"/>
                    <a:pt x="5" y="102"/>
                    <a:pt x="4" y="101"/>
                  </a:cubicBezTo>
                  <a:cubicBezTo>
                    <a:pt x="3" y="100"/>
                    <a:pt x="1" y="100"/>
                    <a:pt x="0" y="99"/>
                  </a:cubicBezTo>
                  <a:cubicBezTo>
                    <a:pt x="0" y="98"/>
                    <a:pt x="0" y="96"/>
                    <a:pt x="0" y="95"/>
                  </a:cubicBezTo>
                  <a:cubicBezTo>
                    <a:pt x="0" y="92"/>
                    <a:pt x="3" y="87"/>
                    <a:pt x="4" y="84"/>
                  </a:cubicBezTo>
                  <a:cubicBezTo>
                    <a:pt x="6" y="81"/>
                    <a:pt x="10" y="75"/>
                    <a:pt x="12" y="72"/>
                  </a:cubicBezTo>
                  <a:cubicBezTo>
                    <a:pt x="14" y="69"/>
                    <a:pt x="17" y="65"/>
                    <a:pt x="19" y="63"/>
                  </a:cubicBezTo>
                  <a:cubicBezTo>
                    <a:pt x="20" y="61"/>
                    <a:pt x="22" y="57"/>
                    <a:pt x="24" y="57"/>
                  </a:cubicBezTo>
                  <a:cubicBezTo>
                    <a:pt x="25" y="56"/>
                    <a:pt x="28" y="57"/>
                    <a:pt x="30" y="57"/>
                  </a:cubicBezTo>
                  <a:cubicBezTo>
                    <a:pt x="30" y="56"/>
                    <a:pt x="32" y="55"/>
                    <a:pt x="32" y="54"/>
                  </a:cubicBezTo>
                  <a:cubicBezTo>
                    <a:pt x="33" y="52"/>
                    <a:pt x="34" y="46"/>
                    <a:pt x="35" y="43"/>
                  </a:cubicBezTo>
                  <a:cubicBezTo>
                    <a:pt x="35" y="40"/>
                    <a:pt x="36" y="35"/>
                    <a:pt x="37" y="33"/>
                  </a:cubicBezTo>
                  <a:cubicBezTo>
                    <a:pt x="38" y="29"/>
                    <a:pt x="39" y="23"/>
                    <a:pt x="40" y="20"/>
                  </a:cubicBezTo>
                  <a:cubicBezTo>
                    <a:pt x="41" y="17"/>
                    <a:pt x="43" y="12"/>
                    <a:pt x="43" y="10"/>
                  </a:cubicBezTo>
                  <a:cubicBezTo>
                    <a:pt x="43" y="8"/>
                    <a:pt x="44" y="5"/>
                    <a:pt x="44" y="4"/>
                  </a:cubicBezTo>
                  <a:cubicBezTo>
                    <a:pt x="44" y="3"/>
                    <a:pt x="44" y="2"/>
                    <a:pt x="44" y="0"/>
                  </a:cubicBezTo>
                  <a:cubicBezTo>
                    <a:pt x="45" y="1"/>
                    <a:pt x="47" y="1"/>
                    <a:pt x="48" y="2"/>
                  </a:cubicBezTo>
                  <a:cubicBezTo>
                    <a:pt x="54" y="3"/>
                    <a:pt x="67" y="7"/>
                    <a:pt x="73" y="9"/>
                  </a:cubicBezTo>
                  <a:cubicBezTo>
                    <a:pt x="77" y="11"/>
                    <a:pt x="86" y="15"/>
                    <a:pt x="90" y="17"/>
                  </a:cubicBezTo>
                  <a:cubicBezTo>
                    <a:pt x="93" y="18"/>
                    <a:pt x="98" y="21"/>
                    <a:pt x="101" y="23"/>
                  </a:cubicBezTo>
                  <a:cubicBezTo>
                    <a:pt x="105" y="25"/>
                    <a:pt x="112" y="28"/>
                    <a:pt x="115" y="31"/>
                  </a:cubicBezTo>
                  <a:cubicBezTo>
                    <a:pt x="118" y="33"/>
                    <a:pt x="124" y="39"/>
                    <a:pt x="127" y="42"/>
                  </a:cubicBezTo>
                  <a:cubicBezTo>
                    <a:pt x="130" y="45"/>
                    <a:pt x="135" y="54"/>
                    <a:pt x="138" y="57"/>
                  </a:cubicBezTo>
                  <a:cubicBezTo>
                    <a:pt x="140" y="60"/>
                    <a:pt x="145" y="66"/>
                    <a:pt x="149" y="67"/>
                  </a:cubicBezTo>
                  <a:cubicBezTo>
                    <a:pt x="151" y="69"/>
                    <a:pt x="156" y="71"/>
                    <a:pt x="159" y="71"/>
                  </a:cubicBezTo>
                  <a:cubicBezTo>
                    <a:pt x="162" y="71"/>
                    <a:pt x="167" y="67"/>
                    <a:pt x="170" y="66"/>
                  </a:cubicBezTo>
                  <a:cubicBezTo>
                    <a:pt x="172" y="65"/>
                    <a:pt x="175" y="64"/>
                    <a:pt x="176" y="63"/>
                  </a:cubicBezTo>
                  <a:cubicBezTo>
                    <a:pt x="177" y="62"/>
                    <a:pt x="178" y="60"/>
                    <a:pt x="178" y="59"/>
                  </a:cubicBezTo>
                  <a:cubicBezTo>
                    <a:pt x="179" y="58"/>
                    <a:pt x="179" y="55"/>
                    <a:pt x="178" y="54"/>
                  </a:cubicBezTo>
                  <a:cubicBezTo>
                    <a:pt x="177" y="53"/>
                    <a:pt x="175" y="53"/>
                    <a:pt x="174" y="52"/>
                  </a:cubicBezTo>
                  <a:cubicBezTo>
                    <a:pt x="173" y="51"/>
                    <a:pt x="171" y="50"/>
                    <a:pt x="170" y="49"/>
                  </a:cubicBezTo>
                  <a:cubicBezTo>
                    <a:pt x="169" y="49"/>
                    <a:pt x="169" y="47"/>
                    <a:pt x="168" y="46"/>
                  </a:cubicBezTo>
                  <a:cubicBezTo>
                    <a:pt x="166" y="45"/>
                    <a:pt x="162" y="45"/>
                    <a:pt x="160" y="44"/>
                  </a:cubicBezTo>
                  <a:cubicBezTo>
                    <a:pt x="159" y="43"/>
                    <a:pt x="158" y="41"/>
                    <a:pt x="157" y="40"/>
                  </a:cubicBezTo>
                  <a:cubicBezTo>
                    <a:pt x="157" y="39"/>
                    <a:pt x="155" y="37"/>
                    <a:pt x="155" y="35"/>
                  </a:cubicBezTo>
                  <a:cubicBezTo>
                    <a:pt x="155" y="34"/>
                    <a:pt x="157" y="33"/>
                    <a:pt x="158" y="32"/>
                  </a:cubicBezTo>
                  <a:cubicBezTo>
                    <a:pt x="159" y="31"/>
                    <a:pt x="162" y="28"/>
                    <a:pt x="164" y="27"/>
                  </a:cubicBezTo>
                  <a:cubicBezTo>
                    <a:pt x="165" y="27"/>
                    <a:pt x="169" y="26"/>
                    <a:pt x="170" y="25"/>
                  </a:cubicBezTo>
                  <a:cubicBezTo>
                    <a:pt x="173" y="25"/>
                    <a:pt x="177" y="25"/>
                    <a:pt x="179" y="25"/>
                  </a:cubicBezTo>
                  <a:cubicBezTo>
                    <a:pt x="181" y="25"/>
                    <a:pt x="185" y="27"/>
                    <a:pt x="187" y="27"/>
                  </a:cubicBezTo>
                  <a:cubicBezTo>
                    <a:pt x="188" y="28"/>
                    <a:pt x="190" y="30"/>
                    <a:pt x="191" y="31"/>
                  </a:cubicBezTo>
                  <a:cubicBezTo>
                    <a:pt x="193" y="31"/>
                    <a:pt x="196" y="33"/>
                    <a:pt x="198" y="33"/>
                  </a:cubicBezTo>
                  <a:cubicBezTo>
                    <a:pt x="200" y="33"/>
                    <a:pt x="204" y="32"/>
                    <a:pt x="207" y="33"/>
                  </a:cubicBezTo>
                  <a:cubicBezTo>
                    <a:pt x="209" y="33"/>
                    <a:pt x="212" y="34"/>
                    <a:pt x="214" y="34"/>
                  </a:cubicBezTo>
                  <a:cubicBezTo>
                    <a:pt x="216" y="34"/>
                    <a:pt x="220" y="35"/>
                    <a:pt x="222" y="35"/>
                  </a:cubicBezTo>
                  <a:cubicBezTo>
                    <a:pt x="223" y="35"/>
                    <a:pt x="226" y="36"/>
                    <a:pt x="229" y="36"/>
                  </a:cubicBezTo>
                  <a:cubicBezTo>
                    <a:pt x="230" y="38"/>
                    <a:pt x="230" y="40"/>
                    <a:pt x="230" y="41"/>
                  </a:cubicBezTo>
                  <a:cubicBezTo>
                    <a:pt x="230" y="42"/>
                    <a:pt x="230" y="45"/>
                    <a:pt x="230" y="46"/>
                  </a:cubicBezTo>
                  <a:cubicBezTo>
                    <a:pt x="231" y="48"/>
                    <a:pt x="234" y="51"/>
                    <a:pt x="235" y="52"/>
                  </a:cubicBezTo>
                  <a:cubicBezTo>
                    <a:pt x="236" y="55"/>
                    <a:pt x="238" y="60"/>
                    <a:pt x="239" y="63"/>
                  </a:cubicBezTo>
                  <a:cubicBezTo>
                    <a:pt x="240" y="65"/>
                    <a:pt x="241" y="68"/>
                    <a:pt x="243" y="70"/>
                  </a:cubicBezTo>
                  <a:cubicBezTo>
                    <a:pt x="241" y="71"/>
                    <a:pt x="239" y="73"/>
                    <a:pt x="238" y="73"/>
                  </a:cubicBezTo>
                  <a:cubicBezTo>
                    <a:pt x="236" y="73"/>
                    <a:pt x="232" y="72"/>
                    <a:pt x="230" y="73"/>
                  </a:cubicBezTo>
                  <a:cubicBezTo>
                    <a:pt x="228" y="74"/>
                    <a:pt x="225" y="77"/>
                    <a:pt x="224" y="78"/>
                  </a:cubicBezTo>
                  <a:cubicBezTo>
                    <a:pt x="223" y="79"/>
                    <a:pt x="221" y="81"/>
                    <a:pt x="220" y="81"/>
                  </a:cubicBezTo>
                  <a:cubicBezTo>
                    <a:pt x="216" y="82"/>
                    <a:pt x="209" y="81"/>
                    <a:pt x="205" y="81"/>
                  </a:cubicBezTo>
                  <a:cubicBezTo>
                    <a:pt x="203" y="81"/>
                    <a:pt x="198" y="82"/>
                    <a:pt x="196" y="82"/>
                  </a:cubicBezTo>
                  <a:cubicBezTo>
                    <a:pt x="194" y="83"/>
                    <a:pt x="190" y="84"/>
                    <a:pt x="188" y="85"/>
                  </a:cubicBezTo>
                  <a:cubicBezTo>
                    <a:pt x="187" y="85"/>
                    <a:pt x="185" y="87"/>
                    <a:pt x="184" y="87"/>
                  </a:cubicBezTo>
                  <a:cubicBezTo>
                    <a:pt x="184" y="88"/>
                    <a:pt x="183" y="91"/>
                    <a:pt x="183" y="92"/>
                  </a:cubicBezTo>
                  <a:cubicBezTo>
                    <a:pt x="183" y="93"/>
                    <a:pt x="184" y="96"/>
                    <a:pt x="184" y="97"/>
                  </a:cubicBezTo>
                  <a:cubicBezTo>
                    <a:pt x="185" y="98"/>
                    <a:pt x="187" y="100"/>
                    <a:pt x="188" y="101"/>
                  </a:cubicBezTo>
                  <a:cubicBezTo>
                    <a:pt x="190" y="102"/>
                    <a:pt x="193" y="103"/>
                    <a:pt x="195" y="103"/>
                  </a:cubicBezTo>
                  <a:cubicBezTo>
                    <a:pt x="198" y="103"/>
                    <a:pt x="203" y="102"/>
                    <a:pt x="206" y="102"/>
                  </a:cubicBezTo>
                  <a:cubicBezTo>
                    <a:pt x="207" y="102"/>
                    <a:pt x="210" y="102"/>
                    <a:pt x="212" y="103"/>
                  </a:cubicBezTo>
                  <a:cubicBezTo>
                    <a:pt x="215" y="104"/>
                    <a:pt x="220" y="108"/>
                    <a:pt x="223" y="110"/>
                  </a:cubicBezTo>
                  <a:cubicBezTo>
                    <a:pt x="224" y="111"/>
                    <a:pt x="227" y="114"/>
                    <a:pt x="228" y="116"/>
                  </a:cubicBezTo>
                  <a:cubicBezTo>
                    <a:pt x="229" y="117"/>
                    <a:pt x="229" y="121"/>
                    <a:pt x="229" y="122"/>
                  </a:cubicBezTo>
                  <a:cubicBezTo>
                    <a:pt x="229" y="124"/>
                    <a:pt x="227" y="127"/>
                    <a:pt x="226" y="128"/>
                  </a:cubicBezTo>
                  <a:cubicBezTo>
                    <a:pt x="225" y="128"/>
                    <a:pt x="223" y="129"/>
                    <a:pt x="222" y="130"/>
                  </a:cubicBezTo>
                  <a:cubicBezTo>
                    <a:pt x="221" y="131"/>
                    <a:pt x="217" y="133"/>
                    <a:pt x="217" y="135"/>
                  </a:cubicBezTo>
                  <a:cubicBezTo>
                    <a:pt x="217" y="136"/>
                    <a:pt x="220" y="138"/>
                    <a:pt x="221" y="139"/>
                  </a:cubicBezTo>
                  <a:cubicBezTo>
                    <a:pt x="222" y="140"/>
                    <a:pt x="223" y="141"/>
                    <a:pt x="225" y="142"/>
                  </a:cubicBezTo>
                  <a:cubicBezTo>
                    <a:pt x="224" y="143"/>
                    <a:pt x="223" y="143"/>
                    <a:pt x="222" y="143"/>
                  </a:cubicBezTo>
                  <a:cubicBezTo>
                    <a:pt x="220" y="143"/>
                    <a:pt x="215" y="143"/>
                    <a:pt x="213" y="143"/>
                  </a:cubicBezTo>
                  <a:cubicBezTo>
                    <a:pt x="211" y="143"/>
                    <a:pt x="206" y="143"/>
                    <a:pt x="204" y="142"/>
                  </a:cubicBezTo>
                  <a:cubicBezTo>
                    <a:pt x="200" y="140"/>
                    <a:pt x="193" y="135"/>
                    <a:pt x="189" y="133"/>
                  </a:cubicBezTo>
                  <a:cubicBezTo>
                    <a:pt x="186" y="132"/>
                    <a:pt x="181" y="131"/>
                    <a:pt x="179" y="130"/>
                  </a:cubicBezTo>
                  <a:cubicBezTo>
                    <a:pt x="177" y="130"/>
                    <a:pt x="173" y="129"/>
                    <a:pt x="171" y="130"/>
                  </a:cubicBezTo>
                  <a:cubicBezTo>
                    <a:pt x="168" y="130"/>
                    <a:pt x="162" y="133"/>
                    <a:pt x="159" y="133"/>
                  </a:cubicBezTo>
                  <a:cubicBezTo>
                    <a:pt x="153" y="134"/>
                    <a:pt x="141" y="133"/>
                    <a:pt x="136" y="132"/>
                  </a:cubicBezTo>
                  <a:cubicBezTo>
                    <a:pt x="130" y="130"/>
                    <a:pt x="119" y="126"/>
                    <a:pt x="114" y="124"/>
                  </a:cubicBezTo>
                  <a:cubicBezTo>
                    <a:pt x="107" y="122"/>
                    <a:pt x="95" y="116"/>
                    <a:pt x="88" y="114"/>
                  </a:cubicBezTo>
                  <a:cubicBezTo>
                    <a:pt x="84" y="112"/>
                    <a:pt x="75" y="110"/>
                    <a:pt x="70" y="110"/>
                  </a:cubicBezTo>
                  <a:cubicBezTo>
                    <a:pt x="67" y="110"/>
                    <a:pt x="60" y="112"/>
                    <a:pt x="57" y="113"/>
                  </a:cubicBezTo>
                  <a:cubicBezTo>
                    <a:pt x="53" y="114"/>
                    <a:pt x="45" y="116"/>
                    <a:pt x="41" y="116"/>
                  </a:cubicBezTo>
                  <a:cubicBezTo>
                    <a:pt x="39" y="116"/>
                    <a:pt x="34" y="115"/>
                    <a:pt x="32" y="115"/>
                  </a:cubicBezTo>
                  <a:cubicBezTo>
                    <a:pt x="32" y="115"/>
                    <a:pt x="32" y="115"/>
                    <a:pt x="32" y="1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6" name="Freeform 133">
              <a:extLst>
                <a:ext uri="{FF2B5EF4-FFF2-40B4-BE49-F238E27FC236}">
                  <a16:creationId xmlns:a16="http://schemas.microsoft.com/office/drawing/2014/main" id="{2C085275-8CF2-4065-8303-363C66A0BAD3}"/>
                </a:ext>
              </a:extLst>
            </p:cNvPr>
            <p:cNvSpPr>
              <a:spLocks/>
            </p:cNvSpPr>
            <p:nvPr/>
          </p:nvSpPr>
          <p:spPr bwMode="auto">
            <a:xfrm>
              <a:off x="5431765" y="5175191"/>
              <a:ext cx="40668" cy="35246"/>
            </a:xfrm>
            <a:custGeom>
              <a:avLst/>
              <a:gdLst/>
              <a:ahLst/>
              <a:cxnLst>
                <a:cxn ang="0">
                  <a:pos x="14" y="9"/>
                </a:cxn>
                <a:cxn ang="0">
                  <a:pos x="13" y="12"/>
                </a:cxn>
                <a:cxn ang="0">
                  <a:pos x="8" y="11"/>
                </a:cxn>
                <a:cxn ang="0">
                  <a:pos x="4" y="12"/>
                </a:cxn>
                <a:cxn ang="0">
                  <a:pos x="1" y="10"/>
                </a:cxn>
                <a:cxn ang="0">
                  <a:pos x="2" y="5"/>
                </a:cxn>
                <a:cxn ang="0">
                  <a:pos x="5" y="3"/>
                </a:cxn>
                <a:cxn ang="0">
                  <a:pos x="7" y="0"/>
                </a:cxn>
                <a:cxn ang="0">
                  <a:pos x="10" y="1"/>
                </a:cxn>
                <a:cxn ang="0">
                  <a:pos x="14" y="2"/>
                </a:cxn>
                <a:cxn ang="0">
                  <a:pos x="15" y="5"/>
                </a:cxn>
                <a:cxn ang="0">
                  <a:pos x="14" y="9"/>
                </a:cxn>
              </a:cxnLst>
              <a:rect l="0" t="0" r="r" b="b"/>
              <a:pathLst>
                <a:path w="15" h="13">
                  <a:moveTo>
                    <a:pt x="14" y="9"/>
                  </a:moveTo>
                  <a:cubicBezTo>
                    <a:pt x="14" y="10"/>
                    <a:pt x="14" y="12"/>
                    <a:pt x="13" y="12"/>
                  </a:cubicBezTo>
                  <a:cubicBezTo>
                    <a:pt x="12" y="13"/>
                    <a:pt x="10" y="11"/>
                    <a:pt x="8" y="11"/>
                  </a:cubicBezTo>
                  <a:cubicBezTo>
                    <a:pt x="7" y="11"/>
                    <a:pt x="5" y="12"/>
                    <a:pt x="4" y="12"/>
                  </a:cubicBezTo>
                  <a:cubicBezTo>
                    <a:pt x="3" y="12"/>
                    <a:pt x="1" y="10"/>
                    <a:pt x="1" y="10"/>
                  </a:cubicBezTo>
                  <a:cubicBezTo>
                    <a:pt x="0" y="8"/>
                    <a:pt x="1" y="6"/>
                    <a:pt x="2" y="5"/>
                  </a:cubicBezTo>
                  <a:cubicBezTo>
                    <a:pt x="3" y="4"/>
                    <a:pt x="5" y="3"/>
                    <a:pt x="5" y="3"/>
                  </a:cubicBezTo>
                  <a:cubicBezTo>
                    <a:pt x="6" y="2"/>
                    <a:pt x="7" y="1"/>
                    <a:pt x="7" y="0"/>
                  </a:cubicBezTo>
                  <a:cubicBezTo>
                    <a:pt x="8" y="0"/>
                    <a:pt x="9" y="0"/>
                    <a:pt x="10" y="1"/>
                  </a:cubicBezTo>
                  <a:cubicBezTo>
                    <a:pt x="11" y="1"/>
                    <a:pt x="13" y="1"/>
                    <a:pt x="14" y="2"/>
                  </a:cubicBezTo>
                  <a:cubicBezTo>
                    <a:pt x="14" y="2"/>
                    <a:pt x="14" y="4"/>
                    <a:pt x="15" y="5"/>
                  </a:cubicBezTo>
                  <a:cubicBezTo>
                    <a:pt x="15" y="6"/>
                    <a:pt x="15" y="8"/>
                    <a:pt x="14"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7" name="Freeform 134">
              <a:extLst>
                <a:ext uri="{FF2B5EF4-FFF2-40B4-BE49-F238E27FC236}">
                  <a16:creationId xmlns:a16="http://schemas.microsoft.com/office/drawing/2014/main" id="{23C18668-6D6E-445C-820D-F4130FD3A508}"/>
                </a:ext>
              </a:extLst>
            </p:cNvPr>
            <p:cNvSpPr>
              <a:spLocks/>
            </p:cNvSpPr>
            <p:nvPr/>
          </p:nvSpPr>
          <p:spPr bwMode="auto">
            <a:xfrm>
              <a:off x="5125405" y="5234836"/>
              <a:ext cx="16267" cy="18979"/>
            </a:xfrm>
            <a:custGeom>
              <a:avLst/>
              <a:gdLst/>
              <a:ahLst/>
              <a:cxnLst>
                <a:cxn ang="0">
                  <a:pos x="5" y="2"/>
                </a:cxn>
                <a:cxn ang="0">
                  <a:pos x="3" y="0"/>
                </a:cxn>
                <a:cxn ang="0">
                  <a:pos x="0" y="2"/>
                </a:cxn>
                <a:cxn ang="0">
                  <a:pos x="0" y="5"/>
                </a:cxn>
                <a:cxn ang="0">
                  <a:pos x="1" y="7"/>
                </a:cxn>
                <a:cxn ang="0">
                  <a:pos x="3" y="7"/>
                </a:cxn>
                <a:cxn ang="0">
                  <a:pos x="4" y="5"/>
                </a:cxn>
                <a:cxn ang="0">
                  <a:pos x="5" y="2"/>
                </a:cxn>
              </a:cxnLst>
              <a:rect l="0" t="0" r="r" b="b"/>
              <a:pathLst>
                <a:path w="6" h="8">
                  <a:moveTo>
                    <a:pt x="5" y="2"/>
                  </a:moveTo>
                  <a:cubicBezTo>
                    <a:pt x="5" y="1"/>
                    <a:pt x="4" y="0"/>
                    <a:pt x="3" y="0"/>
                  </a:cubicBezTo>
                  <a:cubicBezTo>
                    <a:pt x="2" y="0"/>
                    <a:pt x="1" y="1"/>
                    <a:pt x="0" y="2"/>
                  </a:cubicBezTo>
                  <a:cubicBezTo>
                    <a:pt x="0" y="2"/>
                    <a:pt x="0" y="4"/>
                    <a:pt x="0" y="5"/>
                  </a:cubicBezTo>
                  <a:cubicBezTo>
                    <a:pt x="0" y="5"/>
                    <a:pt x="0" y="7"/>
                    <a:pt x="1" y="7"/>
                  </a:cubicBezTo>
                  <a:cubicBezTo>
                    <a:pt x="1" y="8"/>
                    <a:pt x="3" y="8"/>
                    <a:pt x="3" y="7"/>
                  </a:cubicBezTo>
                  <a:cubicBezTo>
                    <a:pt x="4" y="7"/>
                    <a:pt x="4" y="5"/>
                    <a:pt x="4" y="5"/>
                  </a:cubicBezTo>
                  <a:cubicBezTo>
                    <a:pt x="5" y="4"/>
                    <a:pt x="6" y="3"/>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8" name="Freeform 135">
              <a:extLst>
                <a:ext uri="{FF2B5EF4-FFF2-40B4-BE49-F238E27FC236}">
                  <a16:creationId xmlns:a16="http://schemas.microsoft.com/office/drawing/2014/main" id="{48FAD3FA-9677-4FCD-8F08-20D02197D237}"/>
                </a:ext>
              </a:extLst>
            </p:cNvPr>
            <p:cNvSpPr>
              <a:spLocks/>
            </p:cNvSpPr>
            <p:nvPr/>
          </p:nvSpPr>
          <p:spPr bwMode="auto">
            <a:xfrm>
              <a:off x="4989847" y="4459445"/>
              <a:ext cx="628989" cy="778103"/>
            </a:xfrm>
            <a:custGeom>
              <a:avLst/>
              <a:gdLst/>
              <a:ahLst/>
              <a:cxnLst>
                <a:cxn ang="0">
                  <a:pos x="1" y="39"/>
                </a:cxn>
                <a:cxn ang="0">
                  <a:pos x="15" y="23"/>
                </a:cxn>
                <a:cxn ang="0">
                  <a:pos x="35" y="29"/>
                </a:cxn>
                <a:cxn ang="0">
                  <a:pos x="53" y="34"/>
                </a:cxn>
                <a:cxn ang="0">
                  <a:pos x="56" y="22"/>
                </a:cxn>
                <a:cxn ang="0">
                  <a:pos x="60" y="4"/>
                </a:cxn>
                <a:cxn ang="0">
                  <a:pos x="76" y="6"/>
                </a:cxn>
                <a:cxn ang="0">
                  <a:pos x="96" y="13"/>
                </a:cxn>
                <a:cxn ang="0">
                  <a:pos x="104" y="38"/>
                </a:cxn>
                <a:cxn ang="0">
                  <a:pos x="115" y="67"/>
                </a:cxn>
                <a:cxn ang="0">
                  <a:pos x="129" y="81"/>
                </a:cxn>
                <a:cxn ang="0">
                  <a:pos x="130" y="99"/>
                </a:cxn>
                <a:cxn ang="0">
                  <a:pos x="155" y="105"/>
                </a:cxn>
                <a:cxn ang="0">
                  <a:pos x="178" y="110"/>
                </a:cxn>
                <a:cxn ang="0">
                  <a:pos x="192" y="123"/>
                </a:cxn>
                <a:cxn ang="0">
                  <a:pos x="208" y="174"/>
                </a:cxn>
                <a:cxn ang="0">
                  <a:pos x="219" y="185"/>
                </a:cxn>
                <a:cxn ang="0">
                  <a:pos x="211" y="193"/>
                </a:cxn>
                <a:cxn ang="0">
                  <a:pos x="212" y="202"/>
                </a:cxn>
                <a:cxn ang="0">
                  <a:pos x="196" y="201"/>
                </a:cxn>
                <a:cxn ang="0">
                  <a:pos x="200" y="210"/>
                </a:cxn>
                <a:cxn ang="0">
                  <a:pos x="200" y="218"/>
                </a:cxn>
                <a:cxn ang="0">
                  <a:pos x="200" y="231"/>
                </a:cxn>
                <a:cxn ang="0">
                  <a:pos x="211" y="250"/>
                </a:cxn>
                <a:cxn ang="0">
                  <a:pos x="226" y="262"/>
                </a:cxn>
                <a:cxn ang="0">
                  <a:pos x="233" y="277"/>
                </a:cxn>
                <a:cxn ang="0">
                  <a:pos x="237" y="294"/>
                </a:cxn>
                <a:cxn ang="0">
                  <a:pos x="209" y="294"/>
                </a:cxn>
                <a:cxn ang="0">
                  <a:pos x="205" y="274"/>
                </a:cxn>
                <a:cxn ang="0">
                  <a:pos x="184" y="272"/>
                </a:cxn>
                <a:cxn ang="0">
                  <a:pos x="179" y="259"/>
                </a:cxn>
                <a:cxn ang="0">
                  <a:pos x="162" y="244"/>
                </a:cxn>
                <a:cxn ang="0">
                  <a:pos x="157" y="228"/>
                </a:cxn>
                <a:cxn ang="0">
                  <a:pos x="152" y="219"/>
                </a:cxn>
                <a:cxn ang="0">
                  <a:pos x="143" y="220"/>
                </a:cxn>
                <a:cxn ang="0">
                  <a:pos x="138" y="209"/>
                </a:cxn>
                <a:cxn ang="0">
                  <a:pos x="139" y="196"/>
                </a:cxn>
                <a:cxn ang="0">
                  <a:pos x="123" y="177"/>
                </a:cxn>
                <a:cxn ang="0">
                  <a:pos x="92" y="173"/>
                </a:cxn>
                <a:cxn ang="0">
                  <a:pos x="83" y="192"/>
                </a:cxn>
                <a:cxn ang="0">
                  <a:pos x="72" y="199"/>
                </a:cxn>
                <a:cxn ang="0">
                  <a:pos x="70" y="212"/>
                </a:cxn>
                <a:cxn ang="0">
                  <a:pos x="65" y="222"/>
                </a:cxn>
                <a:cxn ang="0">
                  <a:pos x="62" y="234"/>
                </a:cxn>
                <a:cxn ang="0">
                  <a:pos x="51" y="244"/>
                </a:cxn>
                <a:cxn ang="0">
                  <a:pos x="53" y="275"/>
                </a:cxn>
                <a:cxn ang="0">
                  <a:pos x="54" y="291"/>
                </a:cxn>
                <a:cxn ang="0">
                  <a:pos x="45" y="288"/>
                </a:cxn>
                <a:cxn ang="0">
                  <a:pos x="28" y="282"/>
                </a:cxn>
                <a:cxn ang="0">
                  <a:pos x="19" y="258"/>
                </a:cxn>
                <a:cxn ang="0">
                  <a:pos x="25" y="225"/>
                </a:cxn>
                <a:cxn ang="0">
                  <a:pos x="29" y="209"/>
                </a:cxn>
                <a:cxn ang="0">
                  <a:pos x="18" y="207"/>
                </a:cxn>
                <a:cxn ang="0">
                  <a:pos x="14" y="196"/>
                </a:cxn>
                <a:cxn ang="0">
                  <a:pos x="35" y="188"/>
                </a:cxn>
                <a:cxn ang="0">
                  <a:pos x="39" y="161"/>
                </a:cxn>
                <a:cxn ang="0">
                  <a:pos x="34" y="132"/>
                </a:cxn>
                <a:cxn ang="0">
                  <a:pos x="26" y="106"/>
                </a:cxn>
                <a:cxn ang="0">
                  <a:pos x="12" y="87"/>
                </a:cxn>
                <a:cxn ang="0">
                  <a:pos x="1" y="53"/>
                </a:cxn>
              </a:cxnLst>
              <a:rect l="0" t="0" r="r" b="b"/>
              <a:pathLst>
                <a:path w="241" h="298">
                  <a:moveTo>
                    <a:pt x="1" y="53"/>
                  </a:moveTo>
                  <a:cubicBezTo>
                    <a:pt x="1" y="52"/>
                    <a:pt x="1" y="52"/>
                    <a:pt x="1" y="52"/>
                  </a:cubicBezTo>
                  <a:cubicBezTo>
                    <a:pt x="0" y="49"/>
                    <a:pt x="1" y="43"/>
                    <a:pt x="1" y="39"/>
                  </a:cubicBezTo>
                  <a:cubicBezTo>
                    <a:pt x="1" y="37"/>
                    <a:pt x="1" y="31"/>
                    <a:pt x="3" y="28"/>
                  </a:cubicBezTo>
                  <a:cubicBezTo>
                    <a:pt x="4" y="27"/>
                    <a:pt x="8" y="25"/>
                    <a:pt x="10" y="24"/>
                  </a:cubicBezTo>
                  <a:cubicBezTo>
                    <a:pt x="11" y="24"/>
                    <a:pt x="14" y="23"/>
                    <a:pt x="15" y="23"/>
                  </a:cubicBezTo>
                  <a:cubicBezTo>
                    <a:pt x="17" y="23"/>
                    <a:pt x="21" y="23"/>
                    <a:pt x="22" y="23"/>
                  </a:cubicBezTo>
                  <a:cubicBezTo>
                    <a:pt x="24" y="23"/>
                    <a:pt x="28" y="23"/>
                    <a:pt x="30" y="24"/>
                  </a:cubicBezTo>
                  <a:cubicBezTo>
                    <a:pt x="32" y="24"/>
                    <a:pt x="34" y="28"/>
                    <a:pt x="35" y="29"/>
                  </a:cubicBezTo>
                  <a:cubicBezTo>
                    <a:pt x="37" y="30"/>
                    <a:pt x="41" y="33"/>
                    <a:pt x="43" y="34"/>
                  </a:cubicBezTo>
                  <a:cubicBezTo>
                    <a:pt x="45" y="34"/>
                    <a:pt x="47" y="34"/>
                    <a:pt x="48" y="35"/>
                  </a:cubicBezTo>
                  <a:cubicBezTo>
                    <a:pt x="50" y="35"/>
                    <a:pt x="52" y="35"/>
                    <a:pt x="53" y="34"/>
                  </a:cubicBezTo>
                  <a:cubicBezTo>
                    <a:pt x="54" y="34"/>
                    <a:pt x="54" y="32"/>
                    <a:pt x="55" y="31"/>
                  </a:cubicBezTo>
                  <a:cubicBezTo>
                    <a:pt x="55" y="30"/>
                    <a:pt x="58" y="29"/>
                    <a:pt x="58" y="28"/>
                  </a:cubicBezTo>
                  <a:cubicBezTo>
                    <a:pt x="59" y="27"/>
                    <a:pt x="57" y="24"/>
                    <a:pt x="56" y="22"/>
                  </a:cubicBezTo>
                  <a:cubicBezTo>
                    <a:pt x="56" y="20"/>
                    <a:pt x="56" y="17"/>
                    <a:pt x="56" y="15"/>
                  </a:cubicBezTo>
                  <a:cubicBezTo>
                    <a:pt x="56" y="13"/>
                    <a:pt x="58" y="11"/>
                    <a:pt x="58" y="10"/>
                  </a:cubicBezTo>
                  <a:cubicBezTo>
                    <a:pt x="59" y="9"/>
                    <a:pt x="59" y="6"/>
                    <a:pt x="60" y="4"/>
                  </a:cubicBezTo>
                  <a:cubicBezTo>
                    <a:pt x="60" y="3"/>
                    <a:pt x="62" y="1"/>
                    <a:pt x="64" y="0"/>
                  </a:cubicBezTo>
                  <a:cubicBezTo>
                    <a:pt x="65" y="0"/>
                    <a:pt x="69" y="1"/>
                    <a:pt x="70" y="1"/>
                  </a:cubicBezTo>
                  <a:cubicBezTo>
                    <a:pt x="72" y="2"/>
                    <a:pt x="75" y="5"/>
                    <a:pt x="76" y="6"/>
                  </a:cubicBezTo>
                  <a:cubicBezTo>
                    <a:pt x="78" y="7"/>
                    <a:pt x="82" y="8"/>
                    <a:pt x="84" y="9"/>
                  </a:cubicBezTo>
                  <a:cubicBezTo>
                    <a:pt x="85" y="9"/>
                    <a:pt x="88" y="10"/>
                    <a:pt x="90" y="10"/>
                  </a:cubicBezTo>
                  <a:cubicBezTo>
                    <a:pt x="92" y="11"/>
                    <a:pt x="95" y="12"/>
                    <a:pt x="96" y="13"/>
                  </a:cubicBezTo>
                  <a:cubicBezTo>
                    <a:pt x="98" y="15"/>
                    <a:pt x="101" y="19"/>
                    <a:pt x="102" y="21"/>
                  </a:cubicBezTo>
                  <a:cubicBezTo>
                    <a:pt x="103" y="22"/>
                    <a:pt x="103" y="26"/>
                    <a:pt x="104" y="28"/>
                  </a:cubicBezTo>
                  <a:cubicBezTo>
                    <a:pt x="104" y="31"/>
                    <a:pt x="104" y="36"/>
                    <a:pt x="104" y="38"/>
                  </a:cubicBezTo>
                  <a:cubicBezTo>
                    <a:pt x="104" y="41"/>
                    <a:pt x="103" y="48"/>
                    <a:pt x="104" y="52"/>
                  </a:cubicBezTo>
                  <a:cubicBezTo>
                    <a:pt x="104" y="54"/>
                    <a:pt x="107" y="59"/>
                    <a:pt x="109" y="61"/>
                  </a:cubicBezTo>
                  <a:cubicBezTo>
                    <a:pt x="110" y="63"/>
                    <a:pt x="113" y="66"/>
                    <a:pt x="115" y="67"/>
                  </a:cubicBezTo>
                  <a:cubicBezTo>
                    <a:pt x="116" y="69"/>
                    <a:pt x="119" y="70"/>
                    <a:pt x="121" y="71"/>
                  </a:cubicBezTo>
                  <a:cubicBezTo>
                    <a:pt x="122" y="72"/>
                    <a:pt x="125" y="75"/>
                    <a:pt x="127" y="76"/>
                  </a:cubicBezTo>
                  <a:cubicBezTo>
                    <a:pt x="127" y="77"/>
                    <a:pt x="128" y="80"/>
                    <a:pt x="129" y="81"/>
                  </a:cubicBezTo>
                  <a:cubicBezTo>
                    <a:pt x="129" y="82"/>
                    <a:pt x="129" y="85"/>
                    <a:pt x="129" y="87"/>
                  </a:cubicBezTo>
                  <a:cubicBezTo>
                    <a:pt x="129" y="88"/>
                    <a:pt x="127" y="91"/>
                    <a:pt x="127" y="92"/>
                  </a:cubicBezTo>
                  <a:cubicBezTo>
                    <a:pt x="127" y="94"/>
                    <a:pt x="129" y="98"/>
                    <a:pt x="130" y="99"/>
                  </a:cubicBezTo>
                  <a:cubicBezTo>
                    <a:pt x="131" y="101"/>
                    <a:pt x="135" y="103"/>
                    <a:pt x="137" y="104"/>
                  </a:cubicBezTo>
                  <a:cubicBezTo>
                    <a:pt x="139" y="104"/>
                    <a:pt x="144" y="101"/>
                    <a:pt x="146" y="101"/>
                  </a:cubicBezTo>
                  <a:cubicBezTo>
                    <a:pt x="149" y="102"/>
                    <a:pt x="153" y="104"/>
                    <a:pt x="155" y="105"/>
                  </a:cubicBezTo>
                  <a:cubicBezTo>
                    <a:pt x="157" y="106"/>
                    <a:pt x="160" y="108"/>
                    <a:pt x="161" y="109"/>
                  </a:cubicBezTo>
                  <a:cubicBezTo>
                    <a:pt x="163" y="110"/>
                    <a:pt x="166" y="110"/>
                    <a:pt x="168" y="111"/>
                  </a:cubicBezTo>
                  <a:cubicBezTo>
                    <a:pt x="171" y="111"/>
                    <a:pt x="175" y="110"/>
                    <a:pt x="178" y="110"/>
                  </a:cubicBezTo>
                  <a:cubicBezTo>
                    <a:pt x="180" y="109"/>
                    <a:pt x="184" y="108"/>
                    <a:pt x="187" y="107"/>
                  </a:cubicBezTo>
                  <a:cubicBezTo>
                    <a:pt x="187" y="107"/>
                    <a:pt x="189" y="107"/>
                    <a:pt x="191" y="107"/>
                  </a:cubicBezTo>
                  <a:cubicBezTo>
                    <a:pt x="190" y="111"/>
                    <a:pt x="191" y="119"/>
                    <a:pt x="192" y="123"/>
                  </a:cubicBezTo>
                  <a:cubicBezTo>
                    <a:pt x="192" y="126"/>
                    <a:pt x="193" y="133"/>
                    <a:pt x="194" y="136"/>
                  </a:cubicBezTo>
                  <a:cubicBezTo>
                    <a:pt x="195" y="143"/>
                    <a:pt x="201" y="156"/>
                    <a:pt x="204" y="163"/>
                  </a:cubicBezTo>
                  <a:cubicBezTo>
                    <a:pt x="205" y="165"/>
                    <a:pt x="207" y="171"/>
                    <a:pt x="208" y="174"/>
                  </a:cubicBezTo>
                  <a:cubicBezTo>
                    <a:pt x="209" y="175"/>
                    <a:pt x="211" y="178"/>
                    <a:pt x="212" y="179"/>
                  </a:cubicBezTo>
                  <a:cubicBezTo>
                    <a:pt x="213" y="180"/>
                    <a:pt x="216" y="180"/>
                    <a:pt x="217" y="181"/>
                  </a:cubicBezTo>
                  <a:cubicBezTo>
                    <a:pt x="218" y="182"/>
                    <a:pt x="219" y="184"/>
                    <a:pt x="219" y="185"/>
                  </a:cubicBezTo>
                  <a:cubicBezTo>
                    <a:pt x="219" y="186"/>
                    <a:pt x="219" y="188"/>
                    <a:pt x="218" y="188"/>
                  </a:cubicBezTo>
                  <a:cubicBezTo>
                    <a:pt x="217" y="189"/>
                    <a:pt x="215" y="189"/>
                    <a:pt x="214" y="190"/>
                  </a:cubicBezTo>
                  <a:cubicBezTo>
                    <a:pt x="213" y="191"/>
                    <a:pt x="212" y="192"/>
                    <a:pt x="211" y="193"/>
                  </a:cubicBezTo>
                  <a:cubicBezTo>
                    <a:pt x="211" y="194"/>
                    <a:pt x="211" y="197"/>
                    <a:pt x="212" y="198"/>
                  </a:cubicBezTo>
                  <a:cubicBezTo>
                    <a:pt x="212" y="198"/>
                    <a:pt x="214" y="200"/>
                    <a:pt x="214" y="200"/>
                  </a:cubicBezTo>
                  <a:cubicBezTo>
                    <a:pt x="214" y="201"/>
                    <a:pt x="212" y="202"/>
                    <a:pt x="212" y="202"/>
                  </a:cubicBezTo>
                  <a:cubicBezTo>
                    <a:pt x="211" y="202"/>
                    <a:pt x="210" y="203"/>
                    <a:pt x="209" y="203"/>
                  </a:cubicBezTo>
                  <a:cubicBezTo>
                    <a:pt x="207" y="203"/>
                    <a:pt x="205" y="202"/>
                    <a:pt x="204" y="201"/>
                  </a:cubicBezTo>
                  <a:cubicBezTo>
                    <a:pt x="202" y="201"/>
                    <a:pt x="198" y="200"/>
                    <a:pt x="196" y="201"/>
                  </a:cubicBezTo>
                  <a:cubicBezTo>
                    <a:pt x="195" y="202"/>
                    <a:pt x="195" y="203"/>
                    <a:pt x="195" y="203"/>
                  </a:cubicBezTo>
                  <a:cubicBezTo>
                    <a:pt x="195" y="204"/>
                    <a:pt x="195" y="206"/>
                    <a:pt x="196" y="207"/>
                  </a:cubicBezTo>
                  <a:cubicBezTo>
                    <a:pt x="197" y="208"/>
                    <a:pt x="199" y="209"/>
                    <a:pt x="200" y="210"/>
                  </a:cubicBezTo>
                  <a:cubicBezTo>
                    <a:pt x="201" y="211"/>
                    <a:pt x="202" y="213"/>
                    <a:pt x="203" y="214"/>
                  </a:cubicBezTo>
                  <a:cubicBezTo>
                    <a:pt x="203" y="215"/>
                    <a:pt x="204" y="217"/>
                    <a:pt x="204" y="218"/>
                  </a:cubicBezTo>
                  <a:cubicBezTo>
                    <a:pt x="203" y="218"/>
                    <a:pt x="201" y="218"/>
                    <a:pt x="200" y="218"/>
                  </a:cubicBezTo>
                  <a:cubicBezTo>
                    <a:pt x="199" y="219"/>
                    <a:pt x="196" y="220"/>
                    <a:pt x="196" y="222"/>
                  </a:cubicBezTo>
                  <a:cubicBezTo>
                    <a:pt x="195" y="223"/>
                    <a:pt x="197" y="226"/>
                    <a:pt x="198" y="227"/>
                  </a:cubicBezTo>
                  <a:cubicBezTo>
                    <a:pt x="198" y="228"/>
                    <a:pt x="200" y="230"/>
                    <a:pt x="200" y="231"/>
                  </a:cubicBezTo>
                  <a:cubicBezTo>
                    <a:pt x="201" y="233"/>
                    <a:pt x="202" y="236"/>
                    <a:pt x="203" y="237"/>
                  </a:cubicBezTo>
                  <a:cubicBezTo>
                    <a:pt x="204" y="239"/>
                    <a:pt x="205" y="243"/>
                    <a:pt x="206" y="245"/>
                  </a:cubicBezTo>
                  <a:cubicBezTo>
                    <a:pt x="207" y="246"/>
                    <a:pt x="210" y="249"/>
                    <a:pt x="211" y="250"/>
                  </a:cubicBezTo>
                  <a:cubicBezTo>
                    <a:pt x="213" y="251"/>
                    <a:pt x="216" y="254"/>
                    <a:pt x="218" y="255"/>
                  </a:cubicBezTo>
                  <a:cubicBezTo>
                    <a:pt x="219" y="256"/>
                    <a:pt x="222" y="255"/>
                    <a:pt x="223" y="256"/>
                  </a:cubicBezTo>
                  <a:cubicBezTo>
                    <a:pt x="224" y="257"/>
                    <a:pt x="226" y="260"/>
                    <a:pt x="226" y="262"/>
                  </a:cubicBezTo>
                  <a:cubicBezTo>
                    <a:pt x="227" y="264"/>
                    <a:pt x="225" y="268"/>
                    <a:pt x="225" y="270"/>
                  </a:cubicBezTo>
                  <a:cubicBezTo>
                    <a:pt x="225" y="271"/>
                    <a:pt x="226" y="274"/>
                    <a:pt x="227" y="274"/>
                  </a:cubicBezTo>
                  <a:cubicBezTo>
                    <a:pt x="228" y="275"/>
                    <a:pt x="231" y="276"/>
                    <a:pt x="233" y="277"/>
                  </a:cubicBezTo>
                  <a:cubicBezTo>
                    <a:pt x="235" y="278"/>
                    <a:pt x="238" y="281"/>
                    <a:pt x="239" y="283"/>
                  </a:cubicBezTo>
                  <a:cubicBezTo>
                    <a:pt x="240" y="284"/>
                    <a:pt x="241" y="288"/>
                    <a:pt x="241" y="290"/>
                  </a:cubicBezTo>
                  <a:cubicBezTo>
                    <a:pt x="240" y="292"/>
                    <a:pt x="238" y="293"/>
                    <a:pt x="237" y="294"/>
                  </a:cubicBezTo>
                  <a:cubicBezTo>
                    <a:pt x="235" y="295"/>
                    <a:pt x="231" y="297"/>
                    <a:pt x="229" y="297"/>
                  </a:cubicBezTo>
                  <a:cubicBezTo>
                    <a:pt x="226" y="298"/>
                    <a:pt x="220" y="297"/>
                    <a:pt x="217" y="297"/>
                  </a:cubicBezTo>
                  <a:cubicBezTo>
                    <a:pt x="215" y="297"/>
                    <a:pt x="210" y="296"/>
                    <a:pt x="209" y="294"/>
                  </a:cubicBezTo>
                  <a:cubicBezTo>
                    <a:pt x="208" y="293"/>
                    <a:pt x="207" y="288"/>
                    <a:pt x="207" y="287"/>
                  </a:cubicBezTo>
                  <a:cubicBezTo>
                    <a:pt x="207" y="285"/>
                    <a:pt x="207" y="282"/>
                    <a:pt x="207" y="280"/>
                  </a:cubicBezTo>
                  <a:cubicBezTo>
                    <a:pt x="206" y="279"/>
                    <a:pt x="206" y="275"/>
                    <a:pt x="205" y="274"/>
                  </a:cubicBezTo>
                  <a:cubicBezTo>
                    <a:pt x="204" y="273"/>
                    <a:pt x="200" y="272"/>
                    <a:pt x="198" y="272"/>
                  </a:cubicBezTo>
                  <a:cubicBezTo>
                    <a:pt x="196" y="271"/>
                    <a:pt x="192" y="272"/>
                    <a:pt x="190" y="272"/>
                  </a:cubicBezTo>
                  <a:cubicBezTo>
                    <a:pt x="189" y="272"/>
                    <a:pt x="186" y="273"/>
                    <a:pt x="184" y="272"/>
                  </a:cubicBezTo>
                  <a:cubicBezTo>
                    <a:pt x="183" y="272"/>
                    <a:pt x="180" y="270"/>
                    <a:pt x="180" y="269"/>
                  </a:cubicBezTo>
                  <a:cubicBezTo>
                    <a:pt x="179" y="268"/>
                    <a:pt x="178" y="265"/>
                    <a:pt x="178" y="264"/>
                  </a:cubicBezTo>
                  <a:cubicBezTo>
                    <a:pt x="178" y="263"/>
                    <a:pt x="179" y="261"/>
                    <a:pt x="179" y="259"/>
                  </a:cubicBezTo>
                  <a:cubicBezTo>
                    <a:pt x="180" y="258"/>
                    <a:pt x="179" y="254"/>
                    <a:pt x="178" y="253"/>
                  </a:cubicBezTo>
                  <a:cubicBezTo>
                    <a:pt x="176" y="250"/>
                    <a:pt x="172" y="247"/>
                    <a:pt x="169" y="246"/>
                  </a:cubicBezTo>
                  <a:cubicBezTo>
                    <a:pt x="168" y="245"/>
                    <a:pt x="164" y="244"/>
                    <a:pt x="162" y="244"/>
                  </a:cubicBezTo>
                  <a:cubicBezTo>
                    <a:pt x="161" y="243"/>
                    <a:pt x="158" y="240"/>
                    <a:pt x="157" y="239"/>
                  </a:cubicBezTo>
                  <a:cubicBezTo>
                    <a:pt x="156" y="238"/>
                    <a:pt x="154" y="235"/>
                    <a:pt x="154" y="234"/>
                  </a:cubicBezTo>
                  <a:cubicBezTo>
                    <a:pt x="154" y="232"/>
                    <a:pt x="157" y="230"/>
                    <a:pt x="157" y="228"/>
                  </a:cubicBezTo>
                  <a:cubicBezTo>
                    <a:pt x="157" y="227"/>
                    <a:pt x="157" y="225"/>
                    <a:pt x="156" y="225"/>
                  </a:cubicBezTo>
                  <a:cubicBezTo>
                    <a:pt x="156" y="224"/>
                    <a:pt x="154" y="224"/>
                    <a:pt x="153" y="223"/>
                  </a:cubicBezTo>
                  <a:cubicBezTo>
                    <a:pt x="153" y="222"/>
                    <a:pt x="153" y="220"/>
                    <a:pt x="152" y="219"/>
                  </a:cubicBezTo>
                  <a:cubicBezTo>
                    <a:pt x="151" y="218"/>
                    <a:pt x="149" y="216"/>
                    <a:pt x="147" y="215"/>
                  </a:cubicBezTo>
                  <a:cubicBezTo>
                    <a:pt x="146" y="215"/>
                    <a:pt x="144" y="216"/>
                    <a:pt x="144" y="217"/>
                  </a:cubicBezTo>
                  <a:cubicBezTo>
                    <a:pt x="143" y="218"/>
                    <a:pt x="144" y="220"/>
                    <a:pt x="143" y="220"/>
                  </a:cubicBezTo>
                  <a:cubicBezTo>
                    <a:pt x="143" y="221"/>
                    <a:pt x="141" y="221"/>
                    <a:pt x="140" y="220"/>
                  </a:cubicBezTo>
                  <a:cubicBezTo>
                    <a:pt x="139" y="220"/>
                    <a:pt x="139" y="216"/>
                    <a:pt x="139" y="215"/>
                  </a:cubicBezTo>
                  <a:cubicBezTo>
                    <a:pt x="139" y="213"/>
                    <a:pt x="138" y="210"/>
                    <a:pt x="138" y="209"/>
                  </a:cubicBezTo>
                  <a:cubicBezTo>
                    <a:pt x="138" y="208"/>
                    <a:pt x="138" y="205"/>
                    <a:pt x="139" y="204"/>
                  </a:cubicBezTo>
                  <a:cubicBezTo>
                    <a:pt x="139" y="203"/>
                    <a:pt x="140" y="202"/>
                    <a:pt x="140" y="201"/>
                  </a:cubicBezTo>
                  <a:cubicBezTo>
                    <a:pt x="141" y="199"/>
                    <a:pt x="139" y="197"/>
                    <a:pt x="139" y="196"/>
                  </a:cubicBezTo>
                  <a:cubicBezTo>
                    <a:pt x="137" y="194"/>
                    <a:pt x="133" y="191"/>
                    <a:pt x="131" y="189"/>
                  </a:cubicBezTo>
                  <a:cubicBezTo>
                    <a:pt x="130" y="188"/>
                    <a:pt x="130" y="184"/>
                    <a:pt x="129" y="183"/>
                  </a:cubicBezTo>
                  <a:cubicBezTo>
                    <a:pt x="128" y="181"/>
                    <a:pt x="125" y="178"/>
                    <a:pt x="123" y="177"/>
                  </a:cubicBezTo>
                  <a:cubicBezTo>
                    <a:pt x="122" y="176"/>
                    <a:pt x="120" y="174"/>
                    <a:pt x="119" y="174"/>
                  </a:cubicBezTo>
                  <a:cubicBezTo>
                    <a:pt x="115" y="172"/>
                    <a:pt x="108" y="173"/>
                    <a:pt x="105" y="173"/>
                  </a:cubicBezTo>
                  <a:cubicBezTo>
                    <a:pt x="102" y="173"/>
                    <a:pt x="95" y="173"/>
                    <a:pt x="92" y="173"/>
                  </a:cubicBezTo>
                  <a:cubicBezTo>
                    <a:pt x="90" y="174"/>
                    <a:pt x="86" y="175"/>
                    <a:pt x="84" y="176"/>
                  </a:cubicBezTo>
                  <a:cubicBezTo>
                    <a:pt x="83" y="178"/>
                    <a:pt x="83" y="183"/>
                    <a:pt x="83" y="185"/>
                  </a:cubicBezTo>
                  <a:cubicBezTo>
                    <a:pt x="82" y="186"/>
                    <a:pt x="83" y="190"/>
                    <a:pt x="83" y="192"/>
                  </a:cubicBezTo>
                  <a:cubicBezTo>
                    <a:pt x="83" y="192"/>
                    <a:pt x="83" y="194"/>
                    <a:pt x="82" y="195"/>
                  </a:cubicBezTo>
                  <a:cubicBezTo>
                    <a:pt x="81" y="196"/>
                    <a:pt x="78" y="196"/>
                    <a:pt x="76" y="197"/>
                  </a:cubicBezTo>
                  <a:cubicBezTo>
                    <a:pt x="75" y="197"/>
                    <a:pt x="73" y="199"/>
                    <a:pt x="72" y="199"/>
                  </a:cubicBezTo>
                  <a:cubicBezTo>
                    <a:pt x="71" y="200"/>
                    <a:pt x="69" y="202"/>
                    <a:pt x="68" y="203"/>
                  </a:cubicBezTo>
                  <a:cubicBezTo>
                    <a:pt x="68" y="205"/>
                    <a:pt x="68" y="208"/>
                    <a:pt x="68" y="209"/>
                  </a:cubicBezTo>
                  <a:cubicBezTo>
                    <a:pt x="69" y="210"/>
                    <a:pt x="70" y="212"/>
                    <a:pt x="70" y="212"/>
                  </a:cubicBezTo>
                  <a:cubicBezTo>
                    <a:pt x="71" y="213"/>
                    <a:pt x="72" y="215"/>
                    <a:pt x="72" y="216"/>
                  </a:cubicBezTo>
                  <a:cubicBezTo>
                    <a:pt x="71" y="217"/>
                    <a:pt x="69" y="220"/>
                    <a:pt x="68" y="221"/>
                  </a:cubicBezTo>
                  <a:cubicBezTo>
                    <a:pt x="67" y="221"/>
                    <a:pt x="65" y="221"/>
                    <a:pt x="65" y="222"/>
                  </a:cubicBezTo>
                  <a:cubicBezTo>
                    <a:pt x="64" y="222"/>
                    <a:pt x="62" y="222"/>
                    <a:pt x="61" y="223"/>
                  </a:cubicBezTo>
                  <a:cubicBezTo>
                    <a:pt x="60" y="224"/>
                    <a:pt x="60" y="227"/>
                    <a:pt x="60" y="228"/>
                  </a:cubicBezTo>
                  <a:cubicBezTo>
                    <a:pt x="60" y="230"/>
                    <a:pt x="62" y="232"/>
                    <a:pt x="62" y="234"/>
                  </a:cubicBezTo>
                  <a:cubicBezTo>
                    <a:pt x="62" y="235"/>
                    <a:pt x="60" y="237"/>
                    <a:pt x="59" y="238"/>
                  </a:cubicBezTo>
                  <a:cubicBezTo>
                    <a:pt x="58" y="238"/>
                    <a:pt x="55" y="238"/>
                    <a:pt x="54" y="239"/>
                  </a:cubicBezTo>
                  <a:cubicBezTo>
                    <a:pt x="53" y="240"/>
                    <a:pt x="51" y="243"/>
                    <a:pt x="51" y="244"/>
                  </a:cubicBezTo>
                  <a:cubicBezTo>
                    <a:pt x="50" y="247"/>
                    <a:pt x="49" y="252"/>
                    <a:pt x="49" y="255"/>
                  </a:cubicBezTo>
                  <a:cubicBezTo>
                    <a:pt x="49" y="259"/>
                    <a:pt x="49" y="265"/>
                    <a:pt x="50" y="268"/>
                  </a:cubicBezTo>
                  <a:cubicBezTo>
                    <a:pt x="51" y="270"/>
                    <a:pt x="53" y="273"/>
                    <a:pt x="53" y="275"/>
                  </a:cubicBezTo>
                  <a:cubicBezTo>
                    <a:pt x="54" y="276"/>
                    <a:pt x="55" y="279"/>
                    <a:pt x="55" y="281"/>
                  </a:cubicBezTo>
                  <a:cubicBezTo>
                    <a:pt x="56" y="283"/>
                    <a:pt x="58" y="286"/>
                    <a:pt x="57" y="288"/>
                  </a:cubicBezTo>
                  <a:cubicBezTo>
                    <a:pt x="57" y="289"/>
                    <a:pt x="55" y="290"/>
                    <a:pt x="54" y="291"/>
                  </a:cubicBezTo>
                  <a:cubicBezTo>
                    <a:pt x="53" y="292"/>
                    <a:pt x="53" y="294"/>
                    <a:pt x="52" y="294"/>
                  </a:cubicBezTo>
                  <a:cubicBezTo>
                    <a:pt x="51" y="294"/>
                    <a:pt x="50" y="293"/>
                    <a:pt x="49" y="292"/>
                  </a:cubicBezTo>
                  <a:cubicBezTo>
                    <a:pt x="48" y="291"/>
                    <a:pt x="47" y="288"/>
                    <a:pt x="45" y="288"/>
                  </a:cubicBezTo>
                  <a:cubicBezTo>
                    <a:pt x="44" y="287"/>
                    <a:pt x="42" y="285"/>
                    <a:pt x="41" y="285"/>
                  </a:cubicBezTo>
                  <a:cubicBezTo>
                    <a:pt x="39" y="284"/>
                    <a:pt x="35" y="284"/>
                    <a:pt x="33" y="283"/>
                  </a:cubicBezTo>
                  <a:cubicBezTo>
                    <a:pt x="32" y="283"/>
                    <a:pt x="30" y="282"/>
                    <a:pt x="28" y="282"/>
                  </a:cubicBezTo>
                  <a:cubicBezTo>
                    <a:pt x="26" y="280"/>
                    <a:pt x="21" y="277"/>
                    <a:pt x="20" y="275"/>
                  </a:cubicBezTo>
                  <a:cubicBezTo>
                    <a:pt x="19" y="273"/>
                    <a:pt x="18" y="268"/>
                    <a:pt x="18" y="266"/>
                  </a:cubicBezTo>
                  <a:cubicBezTo>
                    <a:pt x="18" y="264"/>
                    <a:pt x="19" y="260"/>
                    <a:pt x="19" y="258"/>
                  </a:cubicBezTo>
                  <a:cubicBezTo>
                    <a:pt x="20" y="255"/>
                    <a:pt x="22" y="250"/>
                    <a:pt x="23" y="248"/>
                  </a:cubicBezTo>
                  <a:cubicBezTo>
                    <a:pt x="24" y="246"/>
                    <a:pt x="25" y="242"/>
                    <a:pt x="26" y="240"/>
                  </a:cubicBezTo>
                  <a:cubicBezTo>
                    <a:pt x="26" y="236"/>
                    <a:pt x="25" y="229"/>
                    <a:pt x="25" y="225"/>
                  </a:cubicBezTo>
                  <a:cubicBezTo>
                    <a:pt x="25" y="223"/>
                    <a:pt x="25" y="220"/>
                    <a:pt x="26" y="218"/>
                  </a:cubicBezTo>
                  <a:cubicBezTo>
                    <a:pt x="26" y="217"/>
                    <a:pt x="28" y="215"/>
                    <a:pt x="29" y="214"/>
                  </a:cubicBezTo>
                  <a:cubicBezTo>
                    <a:pt x="29" y="213"/>
                    <a:pt x="29" y="210"/>
                    <a:pt x="29" y="209"/>
                  </a:cubicBezTo>
                  <a:cubicBezTo>
                    <a:pt x="28" y="209"/>
                    <a:pt x="26" y="208"/>
                    <a:pt x="26" y="208"/>
                  </a:cubicBezTo>
                  <a:cubicBezTo>
                    <a:pt x="25" y="208"/>
                    <a:pt x="23" y="209"/>
                    <a:pt x="22" y="209"/>
                  </a:cubicBezTo>
                  <a:cubicBezTo>
                    <a:pt x="21" y="209"/>
                    <a:pt x="19" y="208"/>
                    <a:pt x="18" y="207"/>
                  </a:cubicBezTo>
                  <a:cubicBezTo>
                    <a:pt x="17" y="206"/>
                    <a:pt x="16" y="205"/>
                    <a:pt x="15" y="204"/>
                  </a:cubicBezTo>
                  <a:cubicBezTo>
                    <a:pt x="15" y="203"/>
                    <a:pt x="16" y="200"/>
                    <a:pt x="15" y="198"/>
                  </a:cubicBezTo>
                  <a:cubicBezTo>
                    <a:pt x="15" y="198"/>
                    <a:pt x="15" y="197"/>
                    <a:pt x="14" y="196"/>
                  </a:cubicBezTo>
                  <a:cubicBezTo>
                    <a:pt x="15" y="195"/>
                    <a:pt x="16" y="194"/>
                    <a:pt x="16" y="194"/>
                  </a:cubicBezTo>
                  <a:cubicBezTo>
                    <a:pt x="18" y="193"/>
                    <a:pt x="23" y="192"/>
                    <a:pt x="26" y="191"/>
                  </a:cubicBezTo>
                  <a:cubicBezTo>
                    <a:pt x="28" y="190"/>
                    <a:pt x="33" y="189"/>
                    <a:pt x="35" y="188"/>
                  </a:cubicBezTo>
                  <a:cubicBezTo>
                    <a:pt x="37" y="187"/>
                    <a:pt x="39" y="184"/>
                    <a:pt x="39" y="183"/>
                  </a:cubicBezTo>
                  <a:cubicBezTo>
                    <a:pt x="40" y="179"/>
                    <a:pt x="39" y="172"/>
                    <a:pt x="39" y="169"/>
                  </a:cubicBezTo>
                  <a:cubicBezTo>
                    <a:pt x="39" y="167"/>
                    <a:pt x="39" y="163"/>
                    <a:pt x="39" y="161"/>
                  </a:cubicBezTo>
                  <a:cubicBezTo>
                    <a:pt x="39" y="158"/>
                    <a:pt x="37" y="153"/>
                    <a:pt x="36" y="150"/>
                  </a:cubicBezTo>
                  <a:cubicBezTo>
                    <a:pt x="35" y="149"/>
                    <a:pt x="34" y="145"/>
                    <a:pt x="34" y="143"/>
                  </a:cubicBezTo>
                  <a:cubicBezTo>
                    <a:pt x="33" y="140"/>
                    <a:pt x="34" y="135"/>
                    <a:pt x="34" y="132"/>
                  </a:cubicBezTo>
                  <a:cubicBezTo>
                    <a:pt x="33" y="130"/>
                    <a:pt x="31" y="126"/>
                    <a:pt x="31" y="124"/>
                  </a:cubicBezTo>
                  <a:cubicBezTo>
                    <a:pt x="30" y="121"/>
                    <a:pt x="30" y="116"/>
                    <a:pt x="30" y="113"/>
                  </a:cubicBezTo>
                  <a:cubicBezTo>
                    <a:pt x="29" y="111"/>
                    <a:pt x="27" y="108"/>
                    <a:pt x="26" y="106"/>
                  </a:cubicBezTo>
                  <a:cubicBezTo>
                    <a:pt x="25" y="105"/>
                    <a:pt x="22" y="103"/>
                    <a:pt x="21" y="101"/>
                  </a:cubicBezTo>
                  <a:cubicBezTo>
                    <a:pt x="19" y="100"/>
                    <a:pt x="16" y="96"/>
                    <a:pt x="15" y="94"/>
                  </a:cubicBezTo>
                  <a:cubicBezTo>
                    <a:pt x="14" y="92"/>
                    <a:pt x="13" y="89"/>
                    <a:pt x="12" y="87"/>
                  </a:cubicBezTo>
                  <a:cubicBezTo>
                    <a:pt x="11" y="84"/>
                    <a:pt x="11" y="77"/>
                    <a:pt x="10" y="73"/>
                  </a:cubicBezTo>
                  <a:cubicBezTo>
                    <a:pt x="10" y="70"/>
                    <a:pt x="8" y="65"/>
                    <a:pt x="7" y="62"/>
                  </a:cubicBezTo>
                  <a:cubicBezTo>
                    <a:pt x="6" y="60"/>
                    <a:pt x="2" y="55"/>
                    <a:pt x="1" y="5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9" name="Freeform 136">
              <a:extLst>
                <a:ext uri="{FF2B5EF4-FFF2-40B4-BE49-F238E27FC236}">
                  <a16:creationId xmlns:a16="http://schemas.microsoft.com/office/drawing/2014/main" id="{160E2F87-A4CF-41FC-BABA-D118CED49588}"/>
                </a:ext>
              </a:extLst>
            </p:cNvPr>
            <p:cNvSpPr>
              <a:spLocks/>
            </p:cNvSpPr>
            <p:nvPr/>
          </p:nvSpPr>
          <p:spPr bwMode="auto">
            <a:xfrm>
              <a:off x="4699753" y="4006682"/>
              <a:ext cx="794370" cy="742857"/>
            </a:xfrm>
            <a:custGeom>
              <a:avLst/>
              <a:gdLst/>
              <a:ahLst/>
              <a:cxnLst>
                <a:cxn ang="0">
                  <a:pos x="129" y="8"/>
                </a:cxn>
                <a:cxn ang="0">
                  <a:pos x="153" y="16"/>
                </a:cxn>
                <a:cxn ang="0">
                  <a:pos x="158" y="44"/>
                </a:cxn>
                <a:cxn ang="0">
                  <a:pos x="168" y="62"/>
                </a:cxn>
                <a:cxn ang="0">
                  <a:pos x="174" y="77"/>
                </a:cxn>
                <a:cxn ang="0">
                  <a:pos x="189" y="87"/>
                </a:cxn>
                <a:cxn ang="0">
                  <a:pos x="191" y="115"/>
                </a:cxn>
                <a:cxn ang="0">
                  <a:pos x="221" y="136"/>
                </a:cxn>
                <a:cxn ang="0">
                  <a:pos x="234" y="134"/>
                </a:cxn>
                <a:cxn ang="0">
                  <a:pos x="249" y="167"/>
                </a:cxn>
                <a:cxn ang="0">
                  <a:pos x="264" y="205"/>
                </a:cxn>
                <a:cxn ang="0">
                  <a:pos x="278" y="222"/>
                </a:cxn>
                <a:cxn ang="0">
                  <a:pos x="277" y="241"/>
                </a:cxn>
                <a:cxn ang="0">
                  <a:pos x="297" y="266"/>
                </a:cxn>
                <a:cxn ang="0">
                  <a:pos x="303" y="280"/>
                </a:cxn>
                <a:cxn ang="0">
                  <a:pos x="280" y="284"/>
                </a:cxn>
                <a:cxn ang="0">
                  <a:pos x="258" y="274"/>
                </a:cxn>
                <a:cxn ang="0">
                  <a:pos x="239" y="265"/>
                </a:cxn>
                <a:cxn ang="0">
                  <a:pos x="239" y="249"/>
                </a:cxn>
                <a:cxn ang="0">
                  <a:pos x="221" y="234"/>
                </a:cxn>
                <a:cxn ang="0">
                  <a:pos x="216" y="201"/>
                </a:cxn>
                <a:cxn ang="0">
                  <a:pos x="202" y="183"/>
                </a:cxn>
                <a:cxn ang="0">
                  <a:pos x="182" y="174"/>
                </a:cxn>
                <a:cxn ang="0">
                  <a:pos x="170" y="183"/>
                </a:cxn>
                <a:cxn ang="0">
                  <a:pos x="170" y="201"/>
                </a:cxn>
                <a:cxn ang="0">
                  <a:pos x="160" y="208"/>
                </a:cxn>
                <a:cxn ang="0">
                  <a:pos x="142" y="197"/>
                </a:cxn>
                <a:cxn ang="0">
                  <a:pos x="122" y="197"/>
                </a:cxn>
                <a:cxn ang="0">
                  <a:pos x="113" y="225"/>
                </a:cxn>
                <a:cxn ang="0">
                  <a:pos x="90" y="224"/>
                </a:cxn>
                <a:cxn ang="0">
                  <a:pos x="64" y="191"/>
                </a:cxn>
                <a:cxn ang="0">
                  <a:pos x="43" y="165"/>
                </a:cxn>
                <a:cxn ang="0">
                  <a:pos x="53" y="147"/>
                </a:cxn>
                <a:cxn ang="0">
                  <a:pos x="58" y="129"/>
                </a:cxn>
                <a:cxn ang="0">
                  <a:pos x="54" y="118"/>
                </a:cxn>
                <a:cxn ang="0">
                  <a:pos x="44" y="102"/>
                </a:cxn>
                <a:cxn ang="0">
                  <a:pos x="29" y="90"/>
                </a:cxn>
                <a:cxn ang="0">
                  <a:pos x="11" y="84"/>
                </a:cxn>
                <a:cxn ang="0">
                  <a:pos x="0" y="72"/>
                </a:cxn>
                <a:cxn ang="0">
                  <a:pos x="5" y="44"/>
                </a:cxn>
                <a:cxn ang="0">
                  <a:pos x="8" y="24"/>
                </a:cxn>
                <a:cxn ang="0">
                  <a:pos x="27" y="9"/>
                </a:cxn>
                <a:cxn ang="0">
                  <a:pos x="34" y="2"/>
                </a:cxn>
                <a:cxn ang="0">
                  <a:pos x="59" y="15"/>
                </a:cxn>
                <a:cxn ang="0">
                  <a:pos x="96" y="15"/>
                </a:cxn>
                <a:cxn ang="0">
                  <a:pos x="115" y="11"/>
                </a:cxn>
                <a:cxn ang="0">
                  <a:pos x="121" y="0"/>
                </a:cxn>
              </a:cxnLst>
              <a:rect l="0" t="0" r="r" b="b"/>
              <a:pathLst>
                <a:path w="305" h="284">
                  <a:moveTo>
                    <a:pt x="121" y="0"/>
                  </a:moveTo>
                  <a:cubicBezTo>
                    <a:pt x="122" y="1"/>
                    <a:pt x="124" y="1"/>
                    <a:pt x="125" y="2"/>
                  </a:cubicBezTo>
                  <a:cubicBezTo>
                    <a:pt x="126" y="3"/>
                    <a:pt x="128" y="6"/>
                    <a:pt x="129" y="8"/>
                  </a:cubicBezTo>
                  <a:cubicBezTo>
                    <a:pt x="130" y="9"/>
                    <a:pt x="132" y="10"/>
                    <a:pt x="133" y="11"/>
                  </a:cubicBezTo>
                  <a:cubicBezTo>
                    <a:pt x="135" y="12"/>
                    <a:pt x="140" y="12"/>
                    <a:pt x="143" y="13"/>
                  </a:cubicBezTo>
                  <a:cubicBezTo>
                    <a:pt x="145" y="13"/>
                    <a:pt x="150" y="15"/>
                    <a:pt x="153" y="16"/>
                  </a:cubicBezTo>
                  <a:cubicBezTo>
                    <a:pt x="154" y="18"/>
                    <a:pt x="154" y="20"/>
                    <a:pt x="154" y="20"/>
                  </a:cubicBezTo>
                  <a:cubicBezTo>
                    <a:pt x="155" y="24"/>
                    <a:pt x="155" y="31"/>
                    <a:pt x="155" y="34"/>
                  </a:cubicBezTo>
                  <a:cubicBezTo>
                    <a:pt x="156" y="37"/>
                    <a:pt x="157" y="42"/>
                    <a:pt x="158" y="44"/>
                  </a:cubicBezTo>
                  <a:cubicBezTo>
                    <a:pt x="159" y="47"/>
                    <a:pt x="160" y="51"/>
                    <a:pt x="161" y="54"/>
                  </a:cubicBezTo>
                  <a:cubicBezTo>
                    <a:pt x="161" y="55"/>
                    <a:pt x="162" y="57"/>
                    <a:pt x="163" y="58"/>
                  </a:cubicBezTo>
                  <a:cubicBezTo>
                    <a:pt x="164" y="60"/>
                    <a:pt x="167" y="61"/>
                    <a:pt x="168" y="62"/>
                  </a:cubicBezTo>
                  <a:cubicBezTo>
                    <a:pt x="169" y="63"/>
                    <a:pt x="173" y="62"/>
                    <a:pt x="174" y="64"/>
                  </a:cubicBezTo>
                  <a:cubicBezTo>
                    <a:pt x="175" y="65"/>
                    <a:pt x="174" y="68"/>
                    <a:pt x="174" y="70"/>
                  </a:cubicBezTo>
                  <a:cubicBezTo>
                    <a:pt x="174" y="72"/>
                    <a:pt x="173" y="75"/>
                    <a:pt x="174" y="77"/>
                  </a:cubicBezTo>
                  <a:cubicBezTo>
                    <a:pt x="174" y="78"/>
                    <a:pt x="175" y="81"/>
                    <a:pt x="177" y="82"/>
                  </a:cubicBezTo>
                  <a:cubicBezTo>
                    <a:pt x="178" y="84"/>
                    <a:pt x="182" y="84"/>
                    <a:pt x="184" y="85"/>
                  </a:cubicBezTo>
                  <a:cubicBezTo>
                    <a:pt x="185" y="85"/>
                    <a:pt x="189" y="86"/>
                    <a:pt x="189" y="87"/>
                  </a:cubicBezTo>
                  <a:cubicBezTo>
                    <a:pt x="190" y="89"/>
                    <a:pt x="190" y="93"/>
                    <a:pt x="190" y="95"/>
                  </a:cubicBezTo>
                  <a:cubicBezTo>
                    <a:pt x="190" y="97"/>
                    <a:pt x="188" y="100"/>
                    <a:pt x="188" y="102"/>
                  </a:cubicBezTo>
                  <a:cubicBezTo>
                    <a:pt x="188" y="106"/>
                    <a:pt x="190" y="112"/>
                    <a:pt x="191" y="115"/>
                  </a:cubicBezTo>
                  <a:cubicBezTo>
                    <a:pt x="192" y="118"/>
                    <a:pt x="194" y="124"/>
                    <a:pt x="196" y="127"/>
                  </a:cubicBezTo>
                  <a:cubicBezTo>
                    <a:pt x="198" y="130"/>
                    <a:pt x="202" y="135"/>
                    <a:pt x="205" y="136"/>
                  </a:cubicBezTo>
                  <a:cubicBezTo>
                    <a:pt x="209" y="138"/>
                    <a:pt x="217" y="137"/>
                    <a:pt x="221" y="136"/>
                  </a:cubicBezTo>
                  <a:cubicBezTo>
                    <a:pt x="224" y="135"/>
                    <a:pt x="228" y="132"/>
                    <a:pt x="230" y="130"/>
                  </a:cubicBezTo>
                  <a:cubicBezTo>
                    <a:pt x="230" y="130"/>
                    <a:pt x="231" y="130"/>
                    <a:pt x="231" y="129"/>
                  </a:cubicBezTo>
                  <a:cubicBezTo>
                    <a:pt x="232" y="131"/>
                    <a:pt x="233" y="133"/>
                    <a:pt x="234" y="134"/>
                  </a:cubicBezTo>
                  <a:cubicBezTo>
                    <a:pt x="236" y="137"/>
                    <a:pt x="239" y="141"/>
                    <a:pt x="240" y="143"/>
                  </a:cubicBezTo>
                  <a:cubicBezTo>
                    <a:pt x="241" y="146"/>
                    <a:pt x="243" y="153"/>
                    <a:pt x="244" y="156"/>
                  </a:cubicBezTo>
                  <a:cubicBezTo>
                    <a:pt x="245" y="159"/>
                    <a:pt x="248" y="164"/>
                    <a:pt x="249" y="167"/>
                  </a:cubicBezTo>
                  <a:cubicBezTo>
                    <a:pt x="250" y="169"/>
                    <a:pt x="251" y="174"/>
                    <a:pt x="251" y="176"/>
                  </a:cubicBezTo>
                  <a:cubicBezTo>
                    <a:pt x="253" y="181"/>
                    <a:pt x="259" y="192"/>
                    <a:pt x="261" y="197"/>
                  </a:cubicBezTo>
                  <a:cubicBezTo>
                    <a:pt x="262" y="199"/>
                    <a:pt x="263" y="203"/>
                    <a:pt x="264" y="205"/>
                  </a:cubicBezTo>
                  <a:cubicBezTo>
                    <a:pt x="266" y="207"/>
                    <a:pt x="268" y="212"/>
                    <a:pt x="270" y="213"/>
                  </a:cubicBezTo>
                  <a:cubicBezTo>
                    <a:pt x="271" y="215"/>
                    <a:pt x="274" y="216"/>
                    <a:pt x="276" y="218"/>
                  </a:cubicBezTo>
                  <a:cubicBezTo>
                    <a:pt x="276" y="219"/>
                    <a:pt x="278" y="221"/>
                    <a:pt x="278" y="222"/>
                  </a:cubicBezTo>
                  <a:cubicBezTo>
                    <a:pt x="278" y="223"/>
                    <a:pt x="276" y="225"/>
                    <a:pt x="276" y="226"/>
                  </a:cubicBezTo>
                  <a:cubicBezTo>
                    <a:pt x="275" y="228"/>
                    <a:pt x="274" y="232"/>
                    <a:pt x="275" y="234"/>
                  </a:cubicBezTo>
                  <a:cubicBezTo>
                    <a:pt x="275" y="236"/>
                    <a:pt x="276" y="239"/>
                    <a:pt x="277" y="241"/>
                  </a:cubicBezTo>
                  <a:cubicBezTo>
                    <a:pt x="278" y="243"/>
                    <a:pt x="282" y="247"/>
                    <a:pt x="283" y="249"/>
                  </a:cubicBezTo>
                  <a:cubicBezTo>
                    <a:pt x="285" y="251"/>
                    <a:pt x="288" y="256"/>
                    <a:pt x="290" y="258"/>
                  </a:cubicBezTo>
                  <a:cubicBezTo>
                    <a:pt x="291" y="260"/>
                    <a:pt x="295" y="264"/>
                    <a:pt x="297" y="266"/>
                  </a:cubicBezTo>
                  <a:cubicBezTo>
                    <a:pt x="299" y="268"/>
                    <a:pt x="304" y="270"/>
                    <a:pt x="304" y="272"/>
                  </a:cubicBezTo>
                  <a:cubicBezTo>
                    <a:pt x="305" y="274"/>
                    <a:pt x="303" y="278"/>
                    <a:pt x="303" y="279"/>
                  </a:cubicBezTo>
                  <a:cubicBezTo>
                    <a:pt x="303" y="280"/>
                    <a:pt x="303" y="280"/>
                    <a:pt x="303" y="280"/>
                  </a:cubicBezTo>
                  <a:cubicBezTo>
                    <a:pt x="301" y="280"/>
                    <a:pt x="299" y="280"/>
                    <a:pt x="299" y="280"/>
                  </a:cubicBezTo>
                  <a:cubicBezTo>
                    <a:pt x="296" y="281"/>
                    <a:pt x="292" y="282"/>
                    <a:pt x="290" y="283"/>
                  </a:cubicBezTo>
                  <a:cubicBezTo>
                    <a:pt x="287" y="283"/>
                    <a:pt x="283" y="284"/>
                    <a:pt x="280" y="284"/>
                  </a:cubicBezTo>
                  <a:cubicBezTo>
                    <a:pt x="278" y="283"/>
                    <a:pt x="275" y="283"/>
                    <a:pt x="273" y="282"/>
                  </a:cubicBezTo>
                  <a:cubicBezTo>
                    <a:pt x="272" y="281"/>
                    <a:pt x="269" y="279"/>
                    <a:pt x="267" y="278"/>
                  </a:cubicBezTo>
                  <a:cubicBezTo>
                    <a:pt x="265" y="277"/>
                    <a:pt x="261" y="275"/>
                    <a:pt x="258" y="274"/>
                  </a:cubicBezTo>
                  <a:cubicBezTo>
                    <a:pt x="256" y="274"/>
                    <a:pt x="251" y="277"/>
                    <a:pt x="249" y="277"/>
                  </a:cubicBezTo>
                  <a:cubicBezTo>
                    <a:pt x="247" y="276"/>
                    <a:pt x="243" y="274"/>
                    <a:pt x="242" y="272"/>
                  </a:cubicBezTo>
                  <a:cubicBezTo>
                    <a:pt x="241" y="271"/>
                    <a:pt x="239" y="267"/>
                    <a:pt x="239" y="265"/>
                  </a:cubicBezTo>
                  <a:cubicBezTo>
                    <a:pt x="239" y="264"/>
                    <a:pt x="241" y="261"/>
                    <a:pt x="241" y="260"/>
                  </a:cubicBezTo>
                  <a:cubicBezTo>
                    <a:pt x="241" y="258"/>
                    <a:pt x="241" y="255"/>
                    <a:pt x="241" y="254"/>
                  </a:cubicBezTo>
                  <a:cubicBezTo>
                    <a:pt x="240" y="253"/>
                    <a:pt x="239" y="250"/>
                    <a:pt x="239" y="249"/>
                  </a:cubicBezTo>
                  <a:cubicBezTo>
                    <a:pt x="237" y="248"/>
                    <a:pt x="234" y="245"/>
                    <a:pt x="233" y="244"/>
                  </a:cubicBezTo>
                  <a:cubicBezTo>
                    <a:pt x="231" y="243"/>
                    <a:pt x="228" y="242"/>
                    <a:pt x="227" y="240"/>
                  </a:cubicBezTo>
                  <a:cubicBezTo>
                    <a:pt x="225" y="239"/>
                    <a:pt x="222" y="236"/>
                    <a:pt x="221" y="234"/>
                  </a:cubicBezTo>
                  <a:cubicBezTo>
                    <a:pt x="219" y="232"/>
                    <a:pt x="216" y="227"/>
                    <a:pt x="216" y="225"/>
                  </a:cubicBezTo>
                  <a:cubicBezTo>
                    <a:pt x="215" y="221"/>
                    <a:pt x="216" y="214"/>
                    <a:pt x="216" y="211"/>
                  </a:cubicBezTo>
                  <a:cubicBezTo>
                    <a:pt x="216" y="209"/>
                    <a:pt x="216" y="204"/>
                    <a:pt x="216" y="201"/>
                  </a:cubicBezTo>
                  <a:cubicBezTo>
                    <a:pt x="215" y="199"/>
                    <a:pt x="215" y="195"/>
                    <a:pt x="214" y="194"/>
                  </a:cubicBezTo>
                  <a:cubicBezTo>
                    <a:pt x="213" y="192"/>
                    <a:pt x="210" y="188"/>
                    <a:pt x="208" y="186"/>
                  </a:cubicBezTo>
                  <a:cubicBezTo>
                    <a:pt x="207" y="185"/>
                    <a:pt x="204" y="184"/>
                    <a:pt x="202" y="183"/>
                  </a:cubicBezTo>
                  <a:cubicBezTo>
                    <a:pt x="200" y="183"/>
                    <a:pt x="197" y="182"/>
                    <a:pt x="196" y="182"/>
                  </a:cubicBezTo>
                  <a:cubicBezTo>
                    <a:pt x="194" y="181"/>
                    <a:pt x="190" y="180"/>
                    <a:pt x="188" y="179"/>
                  </a:cubicBezTo>
                  <a:cubicBezTo>
                    <a:pt x="187" y="178"/>
                    <a:pt x="184" y="175"/>
                    <a:pt x="182" y="174"/>
                  </a:cubicBezTo>
                  <a:cubicBezTo>
                    <a:pt x="181" y="174"/>
                    <a:pt x="177" y="173"/>
                    <a:pt x="176" y="173"/>
                  </a:cubicBezTo>
                  <a:cubicBezTo>
                    <a:pt x="174" y="174"/>
                    <a:pt x="172" y="176"/>
                    <a:pt x="172" y="177"/>
                  </a:cubicBezTo>
                  <a:cubicBezTo>
                    <a:pt x="171" y="179"/>
                    <a:pt x="171" y="182"/>
                    <a:pt x="170" y="183"/>
                  </a:cubicBezTo>
                  <a:cubicBezTo>
                    <a:pt x="170" y="184"/>
                    <a:pt x="168" y="186"/>
                    <a:pt x="168" y="188"/>
                  </a:cubicBezTo>
                  <a:cubicBezTo>
                    <a:pt x="168" y="190"/>
                    <a:pt x="168" y="193"/>
                    <a:pt x="168" y="195"/>
                  </a:cubicBezTo>
                  <a:cubicBezTo>
                    <a:pt x="169" y="197"/>
                    <a:pt x="171" y="200"/>
                    <a:pt x="170" y="201"/>
                  </a:cubicBezTo>
                  <a:cubicBezTo>
                    <a:pt x="170" y="202"/>
                    <a:pt x="167" y="203"/>
                    <a:pt x="167" y="204"/>
                  </a:cubicBezTo>
                  <a:cubicBezTo>
                    <a:pt x="166" y="205"/>
                    <a:pt x="166" y="207"/>
                    <a:pt x="165" y="207"/>
                  </a:cubicBezTo>
                  <a:cubicBezTo>
                    <a:pt x="164" y="208"/>
                    <a:pt x="162" y="208"/>
                    <a:pt x="160" y="208"/>
                  </a:cubicBezTo>
                  <a:cubicBezTo>
                    <a:pt x="159" y="207"/>
                    <a:pt x="157" y="207"/>
                    <a:pt x="155" y="207"/>
                  </a:cubicBezTo>
                  <a:cubicBezTo>
                    <a:pt x="153" y="206"/>
                    <a:pt x="149" y="203"/>
                    <a:pt x="147" y="202"/>
                  </a:cubicBezTo>
                  <a:cubicBezTo>
                    <a:pt x="146" y="201"/>
                    <a:pt x="144" y="197"/>
                    <a:pt x="142" y="197"/>
                  </a:cubicBezTo>
                  <a:cubicBezTo>
                    <a:pt x="140" y="196"/>
                    <a:pt x="136" y="196"/>
                    <a:pt x="134" y="196"/>
                  </a:cubicBezTo>
                  <a:cubicBezTo>
                    <a:pt x="133" y="196"/>
                    <a:pt x="129" y="196"/>
                    <a:pt x="127" y="196"/>
                  </a:cubicBezTo>
                  <a:cubicBezTo>
                    <a:pt x="126" y="196"/>
                    <a:pt x="123" y="197"/>
                    <a:pt x="122" y="197"/>
                  </a:cubicBezTo>
                  <a:cubicBezTo>
                    <a:pt x="120" y="198"/>
                    <a:pt x="116" y="200"/>
                    <a:pt x="115" y="201"/>
                  </a:cubicBezTo>
                  <a:cubicBezTo>
                    <a:pt x="113" y="204"/>
                    <a:pt x="113" y="210"/>
                    <a:pt x="113" y="212"/>
                  </a:cubicBezTo>
                  <a:cubicBezTo>
                    <a:pt x="113" y="216"/>
                    <a:pt x="112" y="222"/>
                    <a:pt x="113" y="225"/>
                  </a:cubicBezTo>
                  <a:cubicBezTo>
                    <a:pt x="113" y="225"/>
                    <a:pt x="113" y="225"/>
                    <a:pt x="113" y="226"/>
                  </a:cubicBezTo>
                  <a:cubicBezTo>
                    <a:pt x="111" y="226"/>
                    <a:pt x="107" y="227"/>
                    <a:pt x="106" y="226"/>
                  </a:cubicBezTo>
                  <a:cubicBezTo>
                    <a:pt x="102" y="226"/>
                    <a:pt x="94" y="225"/>
                    <a:pt x="90" y="224"/>
                  </a:cubicBezTo>
                  <a:cubicBezTo>
                    <a:pt x="87" y="222"/>
                    <a:pt x="83" y="216"/>
                    <a:pt x="81" y="214"/>
                  </a:cubicBezTo>
                  <a:cubicBezTo>
                    <a:pt x="78" y="211"/>
                    <a:pt x="75" y="204"/>
                    <a:pt x="73" y="201"/>
                  </a:cubicBezTo>
                  <a:cubicBezTo>
                    <a:pt x="71" y="198"/>
                    <a:pt x="66" y="193"/>
                    <a:pt x="64" y="191"/>
                  </a:cubicBezTo>
                  <a:cubicBezTo>
                    <a:pt x="62" y="188"/>
                    <a:pt x="59" y="182"/>
                    <a:pt x="57" y="180"/>
                  </a:cubicBezTo>
                  <a:cubicBezTo>
                    <a:pt x="55" y="177"/>
                    <a:pt x="50" y="173"/>
                    <a:pt x="48" y="171"/>
                  </a:cubicBezTo>
                  <a:cubicBezTo>
                    <a:pt x="47" y="170"/>
                    <a:pt x="44" y="167"/>
                    <a:pt x="43" y="165"/>
                  </a:cubicBezTo>
                  <a:cubicBezTo>
                    <a:pt x="43" y="163"/>
                    <a:pt x="44" y="159"/>
                    <a:pt x="44" y="157"/>
                  </a:cubicBezTo>
                  <a:cubicBezTo>
                    <a:pt x="45" y="155"/>
                    <a:pt x="46" y="153"/>
                    <a:pt x="47" y="152"/>
                  </a:cubicBezTo>
                  <a:cubicBezTo>
                    <a:pt x="49" y="150"/>
                    <a:pt x="52" y="148"/>
                    <a:pt x="53" y="147"/>
                  </a:cubicBezTo>
                  <a:cubicBezTo>
                    <a:pt x="55" y="145"/>
                    <a:pt x="57" y="141"/>
                    <a:pt x="57" y="139"/>
                  </a:cubicBezTo>
                  <a:cubicBezTo>
                    <a:pt x="57" y="138"/>
                    <a:pt x="58" y="136"/>
                    <a:pt x="57" y="134"/>
                  </a:cubicBezTo>
                  <a:cubicBezTo>
                    <a:pt x="57" y="134"/>
                    <a:pt x="58" y="131"/>
                    <a:pt x="58" y="129"/>
                  </a:cubicBezTo>
                  <a:cubicBezTo>
                    <a:pt x="58" y="128"/>
                    <a:pt x="59" y="126"/>
                    <a:pt x="58" y="125"/>
                  </a:cubicBezTo>
                  <a:cubicBezTo>
                    <a:pt x="58" y="124"/>
                    <a:pt x="56" y="123"/>
                    <a:pt x="56" y="122"/>
                  </a:cubicBezTo>
                  <a:cubicBezTo>
                    <a:pt x="55" y="121"/>
                    <a:pt x="55" y="119"/>
                    <a:pt x="54" y="118"/>
                  </a:cubicBezTo>
                  <a:cubicBezTo>
                    <a:pt x="54" y="116"/>
                    <a:pt x="52" y="113"/>
                    <a:pt x="51" y="111"/>
                  </a:cubicBezTo>
                  <a:cubicBezTo>
                    <a:pt x="51" y="110"/>
                    <a:pt x="49" y="109"/>
                    <a:pt x="48" y="108"/>
                  </a:cubicBezTo>
                  <a:cubicBezTo>
                    <a:pt x="47" y="106"/>
                    <a:pt x="45" y="104"/>
                    <a:pt x="44" y="102"/>
                  </a:cubicBezTo>
                  <a:cubicBezTo>
                    <a:pt x="43" y="100"/>
                    <a:pt x="42" y="96"/>
                    <a:pt x="40" y="94"/>
                  </a:cubicBezTo>
                  <a:cubicBezTo>
                    <a:pt x="39" y="93"/>
                    <a:pt x="36" y="92"/>
                    <a:pt x="34" y="91"/>
                  </a:cubicBezTo>
                  <a:cubicBezTo>
                    <a:pt x="33" y="91"/>
                    <a:pt x="30" y="90"/>
                    <a:pt x="29" y="90"/>
                  </a:cubicBezTo>
                  <a:cubicBezTo>
                    <a:pt x="28" y="90"/>
                    <a:pt x="25" y="91"/>
                    <a:pt x="23" y="91"/>
                  </a:cubicBezTo>
                  <a:cubicBezTo>
                    <a:pt x="22" y="91"/>
                    <a:pt x="19" y="90"/>
                    <a:pt x="18" y="89"/>
                  </a:cubicBezTo>
                  <a:cubicBezTo>
                    <a:pt x="16" y="88"/>
                    <a:pt x="13" y="85"/>
                    <a:pt x="11" y="84"/>
                  </a:cubicBezTo>
                  <a:cubicBezTo>
                    <a:pt x="10" y="84"/>
                    <a:pt x="8" y="84"/>
                    <a:pt x="7" y="83"/>
                  </a:cubicBezTo>
                  <a:cubicBezTo>
                    <a:pt x="5" y="83"/>
                    <a:pt x="3" y="82"/>
                    <a:pt x="2" y="81"/>
                  </a:cubicBezTo>
                  <a:cubicBezTo>
                    <a:pt x="1" y="79"/>
                    <a:pt x="1" y="75"/>
                    <a:pt x="0" y="72"/>
                  </a:cubicBezTo>
                  <a:cubicBezTo>
                    <a:pt x="0" y="70"/>
                    <a:pt x="1" y="65"/>
                    <a:pt x="1" y="62"/>
                  </a:cubicBezTo>
                  <a:cubicBezTo>
                    <a:pt x="2" y="60"/>
                    <a:pt x="2" y="54"/>
                    <a:pt x="3" y="52"/>
                  </a:cubicBezTo>
                  <a:cubicBezTo>
                    <a:pt x="3" y="50"/>
                    <a:pt x="5" y="46"/>
                    <a:pt x="5" y="44"/>
                  </a:cubicBezTo>
                  <a:cubicBezTo>
                    <a:pt x="5" y="42"/>
                    <a:pt x="5" y="39"/>
                    <a:pt x="5" y="37"/>
                  </a:cubicBezTo>
                  <a:cubicBezTo>
                    <a:pt x="5" y="35"/>
                    <a:pt x="5" y="31"/>
                    <a:pt x="5" y="29"/>
                  </a:cubicBezTo>
                  <a:cubicBezTo>
                    <a:pt x="6" y="28"/>
                    <a:pt x="7" y="25"/>
                    <a:pt x="8" y="24"/>
                  </a:cubicBezTo>
                  <a:cubicBezTo>
                    <a:pt x="10" y="22"/>
                    <a:pt x="12" y="19"/>
                    <a:pt x="14" y="18"/>
                  </a:cubicBezTo>
                  <a:cubicBezTo>
                    <a:pt x="15" y="16"/>
                    <a:pt x="19" y="13"/>
                    <a:pt x="20" y="12"/>
                  </a:cubicBezTo>
                  <a:cubicBezTo>
                    <a:pt x="22" y="11"/>
                    <a:pt x="25" y="10"/>
                    <a:pt x="27" y="9"/>
                  </a:cubicBezTo>
                  <a:cubicBezTo>
                    <a:pt x="28" y="9"/>
                    <a:pt x="31" y="7"/>
                    <a:pt x="32" y="6"/>
                  </a:cubicBezTo>
                  <a:cubicBezTo>
                    <a:pt x="33" y="5"/>
                    <a:pt x="33" y="3"/>
                    <a:pt x="34" y="3"/>
                  </a:cubicBezTo>
                  <a:cubicBezTo>
                    <a:pt x="34" y="2"/>
                    <a:pt x="34" y="2"/>
                    <a:pt x="34" y="2"/>
                  </a:cubicBezTo>
                  <a:cubicBezTo>
                    <a:pt x="35" y="3"/>
                    <a:pt x="36" y="5"/>
                    <a:pt x="37" y="6"/>
                  </a:cubicBezTo>
                  <a:cubicBezTo>
                    <a:pt x="39" y="7"/>
                    <a:pt x="43" y="9"/>
                    <a:pt x="45" y="10"/>
                  </a:cubicBezTo>
                  <a:cubicBezTo>
                    <a:pt x="48" y="11"/>
                    <a:pt x="56" y="14"/>
                    <a:pt x="59" y="15"/>
                  </a:cubicBezTo>
                  <a:cubicBezTo>
                    <a:pt x="63" y="15"/>
                    <a:pt x="70" y="16"/>
                    <a:pt x="74" y="17"/>
                  </a:cubicBezTo>
                  <a:cubicBezTo>
                    <a:pt x="77" y="17"/>
                    <a:pt x="83" y="15"/>
                    <a:pt x="86" y="15"/>
                  </a:cubicBezTo>
                  <a:cubicBezTo>
                    <a:pt x="88" y="15"/>
                    <a:pt x="94" y="15"/>
                    <a:pt x="96" y="15"/>
                  </a:cubicBezTo>
                  <a:cubicBezTo>
                    <a:pt x="98" y="16"/>
                    <a:pt x="102" y="17"/>
                    <a:pt x="104" y="17"/>
                  </a:cubicBezTo>
                  <a:cubicBezTo>
                    <a:pt x="106" y="18"/>
                    <a:pt x="110" y="18"/>
                    <a:pt x="112" y="17"/>
                  </a:cubicBezTo>
                  <a:cubicBezTo>
                    <a:pt x="113" y="16"/>
                    <a:pt x="115" y="13"/>
                    <a:pt x="115" y="11"/>
                  </a:cubicBezTo>
                  <a:cubicBezTo>
                    <a:pt x="116" y="10"/>
                    <a:pt x="115" y="7"/>
                    <a:pt x="115" y="6"/>
                  </a:cubicBezTo>
                  <a:cubicBezTo>
                    <a:pt x="116" y="4"/>
                    <a:pt x="117" y="1"/>
                    <a:pt x="118" y="0"/>
                  </a:cubicBezTo>
                  <a:cubicBezTo>
                    <a:pt x="119" y="0"/>
                    <a:pt x="120" y="0"/>
                    <a:pt x="12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0" name="Freeform 137">
              <a:extLst>
                <a:ext uri="{FF2B5EF4-FFF2-40B4-BE49-F238E27FC236}">
                  <a16:creationId xmlns:a16="http://schemas.microsoft.com/office/drawing/2014/main" id="{49346D10-CC53-4AD4-BA2B-F5231CC09689}"/>
                </a:ext>
              </a:extLst>
            </p:cNvPr>
            <p:cNvSpPr>
              <a:spLocks/>
            </p:cNvSpPr>
            <p:nvPr/>
          </p:nvSpPr>
          <p:spPr bwMode="auto">
            <a:xfrm>
              <a:off x="4954602" y="1704908"/>
              <a:ext cx="357873" cy="506987"/>
            </a:xfrm>
            <a:custGeom>
              <a:avLst/>
              <a:gdLst/>
              <a:ahLst/>
              <a:cxnLst>
                <a:cxn ang="0">
                  <a:pos x="31" y="64"/>
                </a:cxn>
                <a:cxn ang="0">
                  <a:pos x="45" y="48"/>
                </a:cxn>
                <a:cxn ang="0">
                  <a:pos x="60" y="41"/>
                </a:cxn>
                <a:cxn ang="0">
                  <a:pos x="77" y="29"/>
                </a:cxn>
                <a:cxn ang="0">
                  <a:pos x="85" y="11"/>
                </a:cxn>
                <a:cxn ang="0">
                  <a:pos x="105" y="0"/>
                </a:cxn>
                <a:cxn ang="0">
                  <a:pos x="118" y="5"/>
                </a:cxn>
                <a:cxn ang="0">
                  <a:pos x="115" y="7"/>
                </a:cxn>
                <a:cxn ang="0">
                  <a:pos x="109" y="13"/>
                </a:cxn>
                <a:cxn ang="0">
                  <a:pos x="118" y="23"/>
                </a:cxn>
                <a:cxn ang="0">
                  <a:pos x="125" y="55"/>
                </a:cxn>
                <a:cxn ang="0">
                  <a:pos x="116" y="64"/>
                </a:cxn>
                <a:cxn ang="0">
                  <a:pos x="106" y="82"/>
                </a:cxn>
                <a:cxn ang="0">
                  <a:pos x="102" y="100"/>
                </a:cxn>
                <a:cxn ang="0">
                  <a:pos x="105" y="115"/>
                </a:cxn>
                <a:cxn ang="0">
                  <a:pos x="104" y="133"/>
                </a:cxn>
                <a:cxn ang="0">
                  <a:pos x="113" y="160"/>
                </a:cxn>
                <a:cxn ang="0">
                  <a:pos x="124" y="173"/>
                </a:cxn>
                <a:cxn ang="0">
                  <a:pos x="136" y="180"/>
                </a:cxn>
                <a:cxn ang="0">
                  <a:pos x="136" y="194"/>
                </a:cxn>
                <a:cxn ang="0">
                  <a:pos x="111" y="187"/>
                </a:cxn>
                <a:cxn ang="0">
                  <a:pos x="88" y="161"/>
                </a:cxn>
                <a:cxn ang="0">
                  <a:pos x="71" y="147"/>
                </a:cxn>
                <a:cxn ang="0">
                  <a:pos x="67" y="128"/>
                </a:cxn>
                <a:cxn ang="0">
                  <a:pos x="54" y="116"/>
                </a:cxn>
                <a:cxn ang="0">
                  <a:pos x="46" y="125"/>
                </a:cxn>
                <a:cxn ang="0">
                  <a:pos x="34" y="130"/>
                </a:cxn>
                <a:cxn ang="0">
                  <a:pos x="32" y="116"/>
                </a:cxn>
                <a:cxn ang="0">
                  <a:pos x="25" y="107"/>
                </a:cxn>
                <a:cxn ang="0">
                  <a:pos x="5" y="108"/>
                </a:cxn>
                <a:cxn ang="0">
                  <a:pos x="3" y="102"/>
                </a:cxn>
                <a:cxn ang="0">
                  <a:pos x="25" y="70"/>
                </a:cxn>
              </a:cxnLst>
              <a:rect l="0" t="0" r="r" b="b"/>
              <a:pathLst>
                <a:path w="137" h="194">
                  <a:moveTo>
                    <a:pt x="25" y="70"/>
                  </a:moveTo>
                  <a:cubicBezTo>
                    <a:pt x="27" y="68"/>
                    <a:pt x="29" y="66"/>
                    <a:pt x="31" y="64"/>
                  </a:cubicBezTo>
                  <a:cubicBezTo>
                    <a:pt x="32" y="61"/>
                    <a:pt x="35" y="55"/>
                    <a:pt x="37" y="53"/>
                  </a:cubicBezTo>
                  <a:cubicBezTo>
                    <a:pt x="39" y="51"/>
                    <a:pt x="43" y="49"/>
                    <a:pt x="45" y="48"/>
                  </a:cubicBezTo>
                  <a:cubicBezTo>
                    <a:pt x="47" y="47"/>
                    <a:pt x="51" y="44"/>
                    <a:pt x="53" y="43"/>
                  </a:cubicBezTo>
                  <a:cubicBezTo>
                    <a:pt x="55" y="42"/>
                    <a:pt x="58" y="41"/>
                    <a:pt x="60" y="41"/>
                  </a:cubicBezTo>
                  <a:cubicBezTo>
                    <a:pt x="62" y="40"/>
                    <a:pt x="67" y="38"/>
                    <a:pt x="69" y="36"/>
                  </a:cubicBezTo>
                  <a:cubicBezTo>
                    <a:pt x="71" y="35"/>
                    <a:pt x="75" y="31"/>
                    <a:pt x="77" y="29"/>
                  </a:cubicBezTo>
                  <a:cubicBezTo>
                    <a:pt x="78" y="26"/>
                    <a:pt x="80" y="21"/>
                    <a:pt x="81" y="18"/>
                  </a:cubicBezTo>
                  <a:cubicBezTo>
                    <a:pt x="82" y="16"/>
                    <a:pt x="84" y="13"/>
                    <a:pt x="85" y="11"/>
                  </a:cubicBezTo>
                  <a:cubicBezTo>
                    <a:pt x="88" y="8"/>
                    <a:pt x="95" y="4"/>
                    <a:pt x="98" y="2"/>
                  </a:cubicBezTo>
                  <a:cubicBezTo>
                    <a:pt x="100" y="1"/>
                    <a:pt x="103" y="0"/>
                    <a:pt x="105" y="0"/>
                  </a:cubicBezTo>
                  <a:cubicBezTo>
                    <a:pt x="107" y="0"/>
                    <a:pt x="111" y="1"/>
                    <a:pt x="112" y="1"/>
                  </a:cubicBezTo>
                  <a:cubicBezTo>
                    <a:pt x="114" y="2"/>
                    <a:pt x="117" y="4"/>
                    <a:pt x="118" y="5"/>
                  </a:cubicBezTo>
                  <a:cubicBezTo>
                    <a:pt x="119" y="6"/>
                    <a:pt x="119" y="8"/>
                    <a:pt x="120" y="9"/>
                  </a:cubicBezTo>
                  <a:cubicBezTo>
                    <a:pt x="118" y="8"/>
                    <a:pt x="116" y="7"/>
                    <a:pt x="115" y="7"/>
                  </a:cubicBezTo>
                  <a:cubicBezTo>
                    <a:pt x="113" y="7"/>
                    <a:pt x="109" y="7"/>
                    <a:pt x="108" y="9"/>
                  </a:cubicBezTo>
                  <a:cubicBezTo>
                    <a:pt x="107" y="10"/>
                    <a:pt x="108" y="12"/>
                    <a:pt x="109" y="13"/>
                  </a:cubicBezTo>
                  <a:cubicBezTo>
                    <a:pt x="110" y="14"/>
                    <a:pt x="113" y="14"/>
                    <a:pt x="115" y="16"/>
                  </a:cubicBezTo>
                  <a:cubicBezTo>
                    <a:pt x="116" y="17"/>
                    <a:pt x="118" y="21"/>
                    <a:pt x="118" y="23"/>
                  </a:cubicBezTo>
                  <a:cubicBezTo>
                    <a:pt x="120" y="28"/>
                    <a:pt x="123" y="38"/>
                    <a:pt x="124" y="44"/>
                  </a:cubicBezTo>
                  <a:cubicBezTo>
                    <a:pt x="125" y="46"/>
                    <a:pt x="125" y="52"/>
                    <a:pt x="125" y="55"/>
                  </a:cubicBezTo>
                  <a:cubicBezTo>
                    <a:pt x="125" y="56"/>
                    <a:pt x="123" y="60"/>
                    <a:pt x="122" y="61"/>
                  </a:cubicBezTo>
                  <a:cubicBezTo>
                    <a:pt x="121" y="62"/>
                    <a:pt x="118" y="63"/>
                    <a:pt x="116" y="64"/>
                  </a:cubicBezTo>
                  <a:cubicBezTo>
                    <a:pt x="114" y="66"/>
                    <a:pt x="110" y="71"/>
                    <a:pt x="109" y="74"/>
                  </a:cubicBezTo>
                  <a:cubicBezTo>
                    <a:pt x="108" y="76"/>
                    <a:pt x="107" y="80"/>
                    <a:pt x="106" y="82"/>
                  </a:cubicBezTo>
                  <a:cubicBezTo>
                    <a:pt x="105" y="84"/>
                    <a:pt x="102" y="88"/>
                    <a:pt x="102" y="89"/>
                  </a:cubicBezTo>
                  <a:cubicBezTo>
                    <a:pt x="101" y="92"/>
                    <a:pt x="101" y="97"/>
                    <a:pt x="102" y="100"/>
                  </a:cubicBezTo>
                  <a:cubicBezTo>
                    <a:pt x="102" y="102"/>
                    <a:pt x="105" y="105"/>
                    <a:pt x="106" y="107"/>
                  </a:cubicBezTo>
                  <a:cubicBezTo>
                    <a:pt x="106" y="109"/>
                    <a:pt x="105" y="113"/>
                    <a:pt x="105" y="115"/>
                  </a:cubicBezTo>
                  <a:cubicBezTo>
                    <a:pt x="105" y="118"/>
                    <a:pt x="103" y="123"/>
                    <a:pt x="103" y="125"/>
                  </a:cubicBezTo>
                  <a:cubicBezTo>
                    <a:pt x="103" y="127"/>
                    <a:pt x="104" y="131"/>
                    <a:pt x="104" y="133"/>
                  </a:cubicBezTo>
                  <a:cubicBezTo>
                    <a:pt x="105" y="136"/>
                    <a:pt x="106" y="142"/>
                    <a:pt x="107" y="144"/>
                  </a:cubicBezTo>
                  <a:cubicBezTo>
                    <a:pt x="108" y="149"/>
                    <a:pt x="111" y="156"/>
                    <a:pt x="113" y="160"/>
                  </a:cubicBezTo>
                  <a:cubicBezTo>
                    <a:pt x="114" y="163"/>
                    <a:pt x="117" y="167"/>
                    <a:pt x="119" y="169"/>
                  </a:cubicBezTo>
                  <a:cubicBezTo>
                    <a:pt x="120" y="170"/>
                    <a:pt x="122" y="172"/>
                    <a:pt x="124" y="173"/>
                  </a:cubicBezTo>
                  <a:cubicBezTo>
                    <a:pt x="125" y="174"/>
                    <a:pt x="129" y="175"/>
                    <a:pt x="131" y="176"/>
                  </a:cubicBezTo>
                  <a:cubicBezTo>
                    <a:pt x="132" y="177"/>
                    <a:pt x="135" y="179"/>
                    <a:pt x="136" y="180"/>
                  </a:cubicBezTo>
                  <a:cubicBezTo>
                    <a:pt x="137" y="181"/>
                    <a:pt x="137" y="184"/>
                    <a:pt x="137" y="185"/>
                  </a:cubicBezTo>
                  <a:cubicBezTo>
                    <a:pt x="137" y="187"/>
                    <a:pt x="136" y="191"/>
                    <a:pt x="136" y="194"/>
                  </a:cubicBezTo>
                  <a:cubicBezTo>
                    <a:pt x="134" y="194"/>
                    <a:pt x="131" y="193"/>
                    <a:pt x="129" y="193"/>
                  </a:cubicBezTo>
                  <a:cubicBezTo>
                    <a:pt x="125" y="192"/>
                    <a:pt x="115" y="190"/>
                    <a:pt x="111" y="187"/>
                  </a:cubicBezTo>
                  <a:cubicBezTo>
                    <a:pt x="108" y="185"/>
                    <a:pt x="103" y="179"/>
                    <a:pt x="100" y="176"/>
                  </a:cubicBezTo>
                  <a:cubicBezTo>
                    <a:pt x="97" y="172"/>
                    <a:pt x="91" y="164"/>
                    <a:pt x="88" y="161"/>
                  </a:cubicBezTo>
                  <a:cubicBezTo>
                    <a:pt x="86" y="159"/>
                    <a:pt x="82" y="157"/>
                    <a:pt x="80" y="155"/>
                  </a:cubicBezTo>
                  <a:cubicBezTo>
                    <a:pt x="78" y="154"/>
                    <a:pt x="73" y="149"/>
                    <a:pt x="71" y="147"/>
                  </a:cubicBezTo>
                  <a:cubicBezTo>
                    <a:pt x="70" y="145"/>
                    <a:pt x="68" y="141"/>
                    <a:pt x="67" y="139"/>
                  </a:cubicBezTo>
                  <a:cubicBezTo>
                    <a:pt x="67" y="136"/>
                    <a:pt x="68" y="130"/>
                    <a:pt x="67" y="128"/>
                  </a:cubicBezTo>
                  <a:cubicBezTo>
                    <a:pt x="66" y="124"/>
                    <a:pt x="64" y="117"/>
                    <a:pt x="61" y="116"/>
                  </a:cubicBezTo>
                  <a:cubicBezTo>
                    <a:pt x="60" y="115"/>
                    <a:pt x="55" y="115"/>
                    <a:pt x="54" y="116"/>
                  </a:cubicBezTo>
                  <a:cubicBezTo>
                    <a:pt x="52" y="116"/>
                    <a:pt x="49" y="118"/>
                    <a:pt x="48" y="119"/>
                  </a:cubicBezTo>
                  <a:cubicBezTo>
                    <a:pt x="47" y="121"/>
                    <a:pt x="46" y="124"/>
                    <a:pt x="46" y="125"/>
                  </a:cubicBezTo>
                  <a:cubicBezTo>
                    <a:pt x="45" y="127"/>
                    <a:pt x="43" y="129"/>
                    <a:pt x="42" y="130"/>
                  </a:cubicBezTo>
                  <a:cubicBezTo>
                    <a:pt x="40" y="130"/>
                    <a:pt x="36" y="131"/>
                    <a:pt x="34" y="130"/>
                  </a:cubicBezTo>
                  <a:cubicBezTo>
                    <a:pt x="33" y="129"/>
                    <a:pt x="32" y="126"/>
                    <a:pt x="32" y="124"/>
                  </a:cubicBezTo>
                  <a:cubicBezTo>
                    <a:pt x="31" y="122"/>
                    <a:pt x="32" y="118"/>
                    <a:pt x="32" y="116"/>
                  </a:cubicBezTo>
                  <a:cubicBezTo>
                    <a:pt x="31" y="114"/>
                    <a:pt x="31" y="110"/>
                    <a:pt x="29" y="109"/>
                  </a:cubicBezTo>
                  <a:cubicBezTo>
                    <a:pt x="29" y="108"/>
                    <a:pt x="26" y="107"/>
                    <a:pt x="25" y="107"/>
                  </a:cubicBezTo>
                  <a:cubicBezTo>
                    <a:pt x="23" y="107"/>
                    <a:pt x="19" y="108"/>
                    <a:pt x="18" y="108"/>
                  </a:cubicBezTo>
                  <a:cubicBezTo>
                    <a:pt x="14" y="109"/>
                    <a:pt x="8" y="108"/>
                    <a:pt x="5" y="108"/>
                  </a:cubicBezTo>
                  <a:cubicBezTo>
                    <a:pt x="4" y="108"/>
                    <a:pt x="2" y="108"/>
                    <a:pt x="0" y="108"/>
                  </a:cubicBezTo>
                  <a:cubicBezTo>
                    <a:pt x="1" y="105"/>
                    <a:pt x="2" y="103"/>
                    <a:pt x="3" y="102"/>
                  </a:cubicBezTo>
                  <a:cubicBezTo>
                    <a:pt x="6" y="96"/>
                    <a:pt x="12" y="85"/>
                    <a:pt x="16" y="80"/>
                  </a:cubicBezTo>
                  <a:cubicBezTo>
                    <a:pt x="18" y="77"/>
                    <a:pt x="22" y="73"/>
                    <a:pt x="25" y="7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1" name="Freeform 138">
              <a:extLst>
                <a:ext uri="{FF2B5EF4-FFF2-40B4-BE49-F238E27FC236}">
                  <a16:creationId xmlns:a16="http://schemas.microsoft.com/office/drawing/2014/main" id="{91B345FD-8710-4399-A5B0-AC2404C7DFA7}"/>
                </a:ext>
              </a:extLst>
            </p:cNvPr>
            <p:cNvSpPr>
              <a:spLocks/>
            </p:cNvSpPr>
            <p:nvPr/>
          </p:nvSpPr>
          <p:spPr bwMode="auto">
            <a:xfrm>
              <a:off x="4813621" y="1520549"/>
              <a:ext cx="496143" cy="368718"/>
            </a:xfrm>
            <a:custGeom>
              <a:avLst/>
              <a:gdLst/>
              <a:ahLst/>
              <a:cxnLst>
                <a:cxn ang="0">
                  <a:pos x="190" y="60"/>
                </a:cxn>
                <a:cxn ang="0">
                  <a:pos x="189" y="63"/>
                </a:cxn>
                <a:cxn ang="0">
                  <a:pos x="181" y="67"/>
                </a:cxn>
                <a:cxn ang="0">
                  <a:pos x="180" y="79"/>
                </a:cxn>
                <a:cxn ang="0">
                  <a:pos x="174" y="80"/>
                </a:cxn>
                <a:cxn ang="0">
                  <a:pos x="166" y="72"/>
                </a:cxn>
                <a:cxn ang="0">
                  <a:pos x="152" y="73"/>
                </a:cxn>
                <a:cxn ang="0">
                  <a:pos x="135" y="89"/>
                </a:cxn>
                <a:cxn ang="0">
                  <a:pos x="123" y="107"/>
                </a:cxn>
                <a:cxn ang="0">
                  <a:pos x="107" y="114"/>
                </a:cxn>
                <a:cxn ang="0">
                  <a:pos x="91" y="124"/>
                </a:cxn>
                <a:cxn ang="0">
                  <a:pos x="79" y="141"/>
                </a:cxn>
                <a:cxn ang="0">
                  <a:pos x="64" y="131"/>
                </a:cxn>
                <a:cxn ang="0">
                  <a:pos x="60" y="121"/>
                </a:cxn>
                <a:cxn ang="0">
                  <a:pos x="51" y="115"/>
                </a:cxn>
                <a:cxn ang="0">
                  <a:pos x="48" y="105"/>
                </a:cxn>
                <a:cxn ang="0">
                  <a:pos x="45" y="94"/>
                </a:cxn>
                <a:cxn ang="0">
                  <a:pos x="33" y="82"/>
                </a:cxn>
                <a:cxn ang="0">
                  <a:pos x="9" y="67"/>
                </a:cxn>
                <a:cxn ang="0">
                  <a:pos x="0" y="47"/>
                </a:cxn>
                <a:cxn ang="0">
                  <a:pos x="4" y="21"/>
                </a:cxn>
                <a:cxn ang="0">
                  <a:pos x="8" y="9"/>
                </a:cxn>
                <a:cxn ang="0">
                  <a:pos x="23" y="10"/>
                </a:cxn>
                <a:cxn ang="0">
                  <a:pos x="38" y="7"/>
                </a:cxn>
                <a:cxn ang="0">
                  <a:pos x="57" y="11"/>
                </a:cxn>
                <a:cxn ang="0">
                  <a:pos x="72" y="18"/>
                </a:cxn>
                <a:cxn ang="0">
                  <a:pos x="80" y="14"/>
                </a:cxn>
                <a:cxn ang="0">
                  <a:pos x="93" y="11"/>
                </a:cxn>
                <a:cxn ang="0">
                  <a:pos x="103" y="18"/>
                </a:cxn>
                <a:cxn ang="0">
                  <a:pos x="126" y="20"/>
                </a:cxn>
                <a:cxn ang="0">
                  <a:pos x="164" y="4"/>
                </a:cxn>
                <a:cxn ang="0">
                  <a:pos x="173" y="5"/>
                </a:cxn>
                <a:cxn ang="0">
                  <a:pos x="184" y="32"/>
                </a:cxn>
              </a:cxnLst>
              <a:rect l="0" t="0" r="r" b="b"/>
              <a:pathLst>
                <a:path w="190" h="141">
                  <a:moveTo>
                    <a:pt x="189" y="46"/>
                  </a:moveTo>
                  <a:cubicBezTo>
                    <a:pt x="190" y="50"/>
                    <a:pt x="190" y="56"/>
                    <a:pt x="190" y="60"/>
                  </a:cubicBezTo>
                  <a:cubicBezTo>
                    <a:pt x="190" y="60"/>
                    <a:pt x="190" y="62"/>
                    <a:pt x="189" y="64"/>
                  </a:cubicBezTo>
                  <a:cubicBezTo>
                    <a:pt x="189" y="63"/>
                    <a:pt x="189" y="63"/>
                    <a:pt x="189" y="63"/>
                  </a:cubicBezTo>
                  <a:cubicBezTo>
                    <a:pt x="188" y="63"/>
                    <a:pt x="186" y="63"/>
                    <a:pt x="185" y="63"/>
                  </a:cubicBezTo>
                  <a:cubicBezTo>
                    <a:pt x="184" y="64"/>
                    <a:pt x="182" y="66"/>
                    <a:pt x="181" y="67"/>
                  </a:cubicBezTo>
                  <a:cubicBezTo>
                    <a:pt x="181" y="69"/>
                    <a:pt x="181" y="72"/>
                    <a:pt x="181" y="74"/>
                  </a:cubicBezTo>
                  <a:cubicBezTo>
                    <a:pt x="181" y="75"/>
                    <a:pt x="181" y="78"/>
                    <a:pt x="180" y="79"/>
                  </a:cubicBezTo>
                  <a:cubicBezTo>
                    <a:pt x="179" y="80"/>
                    <a:pt x="176" y="81"/>
                    <a:pt x="175" y="80"/>
                  </a:cubicBezTo>
                  <a:cubicBezTo>
                    <a:pt x="175" y="80"/>
                    <a:pt x="174" y="80"/>
                    <a:pt x="174" y="80"/>
                  </a:cubicBezTo>
                  <a:cubicBezTo>
                    <a:pt x="173" y="79"/>
                    <a:pt x="173" y="77"/>
                    <a:pt x="172" y="76"/>
                  </a:cubicBezTo>
                  <a:cubicBezTo>
                    <a:pt x="171" y="75"/>
                    <a:pt x="168" y="73"/>
                    <a:pt x="166" y="72"/>
                  </a:cubicBezTo>
                  <a:cubicBezTo>
                    <a:pt x="165" y="72"/>
                    <a:pt x="161" y="71"/>
                    <a:pt x="159" y="71"/>
                  </a:cubicBezTo>
                  <a:cubicBezTo>
                    <a:pt x="157" y="71"/>
                    <a:pt x="154" y="72"/>
                    <a:pt x="152" y="73"/>
                  </a:cubicBezTo>
                  <a:cubicBezTo>
                    <a:pt x="149" y="75"/>
                    <a:pt x="142" y="79"/>
                    <a:pt x="139" y="82"/>
                  </a:cubicBezTo>
                  <a:cubicBezTo>
                    <a:pt x="138" y="84"/>
                    <a:pt x="136" y="87"/>
                    <a:pt x="135" y="89"/>
                  </a:cubicBezTo>
                  <a:cubicBezTo>
                    <a:pt x="134" y="92"/>
                    <a:pt x="132" y="97"/>
                    <a:pt x="131" y="100"/>
                  </a:cubicBezTo>
                  <a:cubicBezTo>
                    <a:pt x="129" y="102"/>
                    <a:pt x="125" y="106"/>
                    <a:pt x="123" y="107"/>
                  </a:cubicBezTo>
                  <a:cubicBezTo>
                    <a:pt x="121" y="109"/>
                    <a:pt x="116" y="111"/>
                    <a:pt x="114" y="112"/>
                  </a:cubicBezTo>
                  <a:cubicBezTo>
                    <a:pt x="112" y="112"/>
                    <a:pt x="109" y="113"/>
                    <a:pt x="107" y="114"/>
                  </a:cubicBezTo>
                  <a:cubicBezTo>
                    <a:pt x="105" y="115"/>
                    <a:pt x="101" y="118"/>
                    <a:pt x="99" y="119"/>
                  </a:cubicBezTo>
                  <a:cubicBezTo>
                    <a:pt x="97" y="120"/>
                    <a:pt x="93" y="122"/>
                    <a:pt x="91" y="124"/>
                  </a:cubicBezTo>
                  <a:cubicBezTo>
                    <a:pt x="89" y="126"/>
                    <a:pt x="86" y="132"/>
                    <a:pt x="85" y="135"/>
                  </a:cubicBezTo>
                  <a:cubicBezTo>
                    <a:pt x="83" y="137"/>
                    <a:pt x="81" y="139"/>
                    <a:pt x="79" y="141"/>
                  </a:cubicBezTo>
                  <a:cubicBezTo>
                    <a:pt x="77" y="140"/>
                    <a:pt x="74" y="138"/>
                    <a:pt x="73" y="137"/>
                  </a:cubicBezTo>
                  <a:cubicBezTo>
                    <a:pt x="71" y="135"/>
                    <a:pt x="66" y="133"/>
                    <a:pt x="64" y="131"/>
                  </a:cubicBezTo>
                  <a:cubicBezTo>
                    <a:pt x="64" y="130"/>
                    <a:pt x="63" y="128"/>
                    <a:pt x="62" y="127"/>
                  </a:cubicBezTo>
                  <a:cubicBezTo>
                    <a:pt x="62" y="125"/>
                    <a:pt x="61" y="122"/>
                    <a:pt x="60" y="121"/>
                  </a:cubicBezTo>
                  <a:cubicBezTo>
                    <a:pt x="60" y="120"/>
                    <a:pt x="58" y="118"/>
                    <a:pt x="57" y="117"/>
                  </a:cubicBezTo>
                  <a:cubicBezTo>
                    <a:pt x="55" y="116"/>
                    <a:pt x="52" y="116"/>
                    <a:pt x="51" y="115"/>
                  </a:cubicBezTo>
                  <a:cubicBezTo>
                    <a:pt x="50" y="114"/>
                    <a:pt x="49" y="112"/>
                    <a:pt x="49" y="111"/>
                  </a:cubicBezTo>
                  <a:cubicBezTo>
                    <a:pt x="49" y="110"/>
                    <a:pt x="48" y="107"/>
                    <a:pt x="48" y="105"/>
                  </a:cubicBezTo>
                  <a:cubicBezTo>
                    <a:pt x="48" y="104"/>
                    <a:pt x="48" y="100"/>
                    <a:pt x="48" y="99"/>
                  </a:cubicBezTo>
                  <a:cubicBezTo>
                    <a:pt x="48" y="97"/>
                    <a:pt x="46" y="95"/>
                    <a:pt x="45" y="94"/>
                  </a:cubicBezTo>
                  <a:cubicBezTo>
                    <a:pt x="45" y="93"/>
                    <a:pt x="43" y="91"/>
                    <a:pt x="42" y="91"/>
                  </a:cubicBezTo>
                  <a:cubicBezTo>
                    <a:pt x="39" y="89"/>
                    <a:pt x="35" y="84"/>
                    <a:pt x="33" y="82"/>
                  </a:cubicBezTo>
                  <a:cubicBezTo>
                    <a:pt x="30" y="80"/>
                    <a:pt x="23" y="77"/>
                    <a:pt x="19" y="75"/>
                  </a:cubicBezTo>
                  <a:cubicBezTo>
                    <a:pt x="17" y="74"/>
                    <a:pt x="12" y="70"/>
                    <a:pt x="9" y="67"/>
                  </a:cubicBezTo>
                  <a:cubicBezTo>
                    <a:pt x="8" y="66"/>
                    <a:pt x="6" y="63"/>
                    <a:pt x="5" y="61"/>
                  </a:cubicBezTo>
                  <a:cubicBezTo>
                    <a:pt x="4" y="58"/>
                    <a:pt x="1" y="51"/>
                    <a:pt x="0" y="47"/>
                  </a:cubicBezTo>
                  <a:cubicBezTo>
                    <a:pt x="0" y="44"/>
                    <a:pt x="0" y="38"/>
                    <a:pt x="0" y="34"/>
                  </a:cubicBezTo>
                  <a:cubicBezTo>
                    <a:pt x="1" y="31"/>
                    <a:pt x="3" y="24"/>
                    <a:pt x="4" y="21"/>
                  </a:cubicBezTo>
                  <a:cubicBezTo>
                    <a:pt x="4" y="19"/>
                    <a:pt x="7" y="14"/>
                    <a:pt x="7" y="12"/>
                  </a:cubicBezTo>
                  <a:cubicBezTo>
                    <a:pt x="7" y="11"/>
                    <a:pt x="8" y="10"/>
                    <a:pt x="8" y="9"/>
                  </a:cubicBezTo>
                  <a:cubicBezTo>
                    <a:pt x="10" y="9"/>
                    <a:pt x="13" y="10"/>
                    <a:pt x="15" y="10"/>
                  </a:cubicBezTo>
                  <a:cubicBezTo>
                    <a:pt x="17" y="10"/>
                    <a:pt x="21" y="10"/>
                    <a:pt x="23" y="10"/>
                  </a:cubicBezTo>
                  <a:cubicBezTo>
                    <a:pt x="25" y="10"/>
                    <a:pt x="30" y="10"/>
                    <a:pt x="32" y="9"/>
                  </a:cubicBezTo>
                  <a:cubicBezTo>
                    <a:pt x="34" y="9"/>
                    <a:pt x="37" y="7"/>
                    <a:pt x="38" y="7"/>
                  </a:cubicBezTo>
                  <a:cubicBezTo>
                    <a:pt x="41" y="6"/>
                    <a:pt x="45" y="6"/>
                    <a:pt x="47" y="7"/>
                  </a:cubicBezTo>
                  <a:cubicBezTo>
                    <a:pt x="50" y="7"/>
                    <a:pt x="54" y="10"/>
                    <a:pt x="57" y="11"/>
                  </a:cubicBezTo>
                  <a:cubicBezTo>
                    <a:pt x="59" y="12"/>
                    <a:pt x="64" y="15"/>
                    <a:pt x="66" y="16"/>
                  </a:cubicBezTo>
                  <a:cubicBezTo>
                    <a:pt x="68" y="16"/>
                    <a:pt x="71" y="18"/>
                    <a:pt x="72" y="18"/>
                  </a:cubicBezTo>
                  <a:cubicBezTo>
                    <a:pt x="74" y="18"/>
                    <a:pt x="76" y="18"/>
                    <a:pt x="78" y="18"/>
                  </a:cubicBezTo>
                  <a:cubicBezTo>
                    <a:pt x="78" y="17"/>
                    <a:pt x="79" y="15"/>
                    <a:pt x="80" y="14"/>
                  </a:cubicBezTo>
                  <a:cubicBezTo>
                    <a:pt x="81" y="13"/>
                    <a:pt x="83" y="11"/>
                    <a:pt x="84" y="11"/>
                  </a:cubicBezTo>
                  <a:cubicBezTo>
                    <a:pt x="87" y="10"/>
                    <a:pt x="91" y="10"/>
                    <a:pt x="93" y="11"/>
                  </a:cubicBezTo>
                  <a:cubicBezTo>
                    <a:pt x="94" y="11"/>
                    <a:pt x="96" y="13"/>
                    <a:pt x="97" y="13"/>
                  </a:cubicBezTo>
                  <a:cubicBezTo>
                    <a:pt x="99" y="14"/>
                    <a:pt x="101" y="17"/>
                    <a:pt x="103" y="18"/>
                  </a:cubicBezTo>
                  <a:cubicBezTo>
                    <a:pt x="106" y="19"/>
                    <a:pt x="111" y="22"/>
                    <a:pt x="114" y="22"/>
                  </a:cubicBezTo>
                  <a:cubicBezTo>
                    <a:pt x="117" y="22"/>
                    <a:pt x="123" y="21"/>
                    <a:pt x="126" y="20"/>
                  </a:cubicBezTo>
                  <a:cubicBezTo>
                    <a:pt x="131" y="19"/>
                    <a:pt x="139" y="15"/>
                    <a:pt x="144" y="13"/>
                  </a:cubicBezTo>
                  <a:cubicBezTo>
                    <a:pt x="149" y="11"/>
                    <a:pt x="159" y="6"/>
                    <a:pt x="164" y="4"/>
                  </a:cubicBezTo>
                  <a:cubicBezTo>
                    <a:pt x="165" y="3"/>
                    <a:pt x="169" y="1"/>
                    <a:pt x="171" y="0"/>
                  </a:cubicBezTo>
                  <a:cubicBezTo>
                    <a:pt x="172" y="2"/>
                    <a:pt x="173" y="3"/>
                    <a:pt x="173" y="5"/>
                  </a:cubicBezTo>
                  <a:cubicBezTo>
                    <a:pt x="174" y="8"/>
                    <a:pt x="177" y="14"/>
                    <a:pt x="178" y="17"/>
                  </a:cubicBezTo>
                  <a:cubicBezTo>
                    <a:pt x="180" y="20"/>
                    <a:pt x="183" y="28"/>
                    <a:pt x="184" y="32"/>
                  </a:cubicBezTo>
                  <a:cubicBezTo>
                    <a:pt x="186" y="36"/>
                    <a:pt x="189" y="43"/>
                    <a:pt x="189" y="4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2" name="Freeform 139">
              <a:extLst>
                <a:ext uri="{FF2B5EF4-FFF2-40B4-BE49-F238E27FC236}">
                  <a16:creationId xmlns:a16="http://schemas.microsoft.com/office/drawing/2014/main" id="{CFF0AD62-2D31-4AC9-9530-35B8098428EB}"/>
                </a:ext>
              </a:extLst>
            </p:cNvPr>
            <p:cNvSpPr>
              <a:spLocks/>
            </p:cNvSpPr>
            <p:nvPr/>
          </p:nvSpPr>
          <p:spPr bwMode="auto">
            <a:xfrm>
              <a:off x="4764820" y="3201467"/>
              <a:ext cx="488008" cy="436497"/>
            </a:xfrm>
            <a:custGeom>
              <a:avLst/>
              <a:gdLst/>
              <a:ahLst/>
              <a:cxnLst>
                <a:cxn ang="0">
                  <a:pos x="185" y="140"/>
                </a:cxn>
                <a:cxn ang="0">
                  <a:pos x="176" y="145"/>
                </a:cxn>
                <a:cxn ang="0">
                  <a:pos x="175" y="157"/>
                </a:cxn>
                <a:cxn ang="0">
                  <a:pos x="170" y="167"/>
                </a:cxn>
                <a:cxn ang="0">
                  <a:pos x="162" y="160"/>
                </a:cxn>
                <a:cxn ang="0">
                  <a:pos x="158" y="149"/>
                </a:cxn>
                <a:cxn ang="0">
                  <a:pos x="148" y="133"/>
                </a:cxn>
                <a:cxn ang="0">
                  <a:pos x="135" y="120"/>
                </a:cxn>
                <a:cxn ang="0">
                  <a:pos x="128" y="121"/>
                </a:cxn>
                <a:cxn ang="0">
                  <a:pos x="122" y="128"/>
                </a:cxn>
                <a:cxn ang="0">
                  <a:pos x="123" y="137"/>
                </a:cxn>
                <a:cxn ang="0">
                  <a:pos x="126" y="145"/>
                </a:cxn>
                <a:cxn ang="0">
                  <a:pos x="112" y="148"/>
                </a:cxn>
                <a:cxn ang="0">
                  <a:pos x="95" y="147"/>
                </a:cxn>
                <a:cxn ang="0">
                  <a:pos x="84" y="143"/>
                </a:cxn>
                <a:cxn ang="0">
                  <a:pos x="74" y="148"/>
                </a:cxn>
                <a:cxn ang="0">
                  <a:pos x="60" y="144"/>
                </a:cxn>
                <a:cxn ang="0">
                  <a:pos x="30" y="127"/>
                </a:cxn>
                <a:cxn ang="0">
                  <a:pos x="3" y="124"/>
                </a:cxn>
                <a:cxn ang="0">
                  <a:pos x="2" y="121"/>
                </a:cxn>
                <a:cxn ang="0">
                  <a:pos x="8" y="101"/>
                </a:cxn>
                <a:cxn ang="0">
                  <a:pos x="29" y="82"/>
                </a:cxn>
                <a:cxn ang="0">
                  <a:pos x="35" y="74"/>
                </a:cxn>
                <a:cxn ang="0">
                  <a:pos x="26" y="62"/>
                </a:cxn>
                <a:cxn ang="0">
                  <a:pos x="35" y="51"/>
                </a:cxn>
                <a:cxn ang="0">
                  <a:pos x="41" y="43"/>
                </a:cxn>
                <a:cxn ang="0">
                  <a:pos x="35" y="34"/>
                </a:cxn>
                <a:cxn ang="0">
                  <a:pos x="31" y="26"/>
                </a:cxn>
                <a:cxn ang="0">
                  <a:pos x="39" y="18"/>
                </a:cxn>
                <a:cxn ang="0">
                  <a:pos x="41" y="10"/>
                </a:cxn>
                <a:cxn ang="0">
                  <a:pos x="48" y="13"/>
                </a:cxn>
                <a:cxn ang="0">
                  <a:pos x="68" y="24"/>
                </a:cxn>
                <a:cxn ang="0">
                  <a:pos x="93" y="18"/>
                </a:cxn>
                <a:cxn ang="0">
                  <a:pos x="101" y="5"/>
                </a:cxn>
                <a:cxn ang="0">
                  <a:pos x="114" y="0"/>
                </a:cxn>
                <a:cxn ang="0">
                  <a:pos x="118" y="9"/>
                </a:cxn>
                <a:cxn ang="0">
                  <a:pos x="127" y="21"/>
                </a:cxn>
                <a:cxn ang="0">
                  <a:pos x="148" y="21"/>
                </a:cxn>
                <a:cxn ang="0">
                  <a:pos x="156" y="16"/>
                </a:cxn>
                <a:cxn ang="0">
                  <a:pos x="164" y="17"/>
                </a:cxn>
                <a:cxn ang="0">
                  <a:pos x="172" y="23"/>
                </a:cxn>
                <a:cxn ang="0">
                  <a:pos x="177" y="35"/>
                </a:cxn>
                <a:cxn ang="0">
                  <a:pos x="179" y="43"/>
                </a:cxn>
                <a:cxn ang="0">
                  <a:pos x="180" y="54"/>
                </a:cxn>
                <a:cxn ang="0">
                  <a:pos x="181" y="69"/>
                </a:cxn>
                <a:cxn ang="0">
                  <a:pos x="177" y="74"/>
                </a:cxn>
                <a:cxn ang="0">
                  <a:pos x="170" y="78"/>
                </a:cxn>
                <a:cxn ang="0">
                  <a:pos x="165" y="87"/>
                </a:cxn>
                <a:cxn ang="0">
                  <a:pos x="166" y="97"/>
                </a:cxn>
                <a:cxn ang="0">
                  <a:pos x="172" y="103"/>
                </a:cxn>
                <a:cxn ang="0">
                  <a:pos x="168" y="114"/>
                </a:cxn>
                <a:cxn ang="0">
                  <a:pos x="172" y="128"/>
                </a:cxn>
                <a:cxn ang="0">
                  <a:pos x="184" y="136"/>
                </a:cxn>
              </a:cxnLst>
              <a:rect l="0" t="0" r="r" b="b"/>
              <a:pathLst>
                <a:path w="187" h="167">
                  <a:moveTo>
                    <a:pt x="187" y="140"/>
                  </a:moveTo>
                  <a:cubicBezTo>
                    <a:pt x="186" y="140"/>
                    <a:pt x="186" y="140"/>
                    <a:pt x="185" y="140"/>
                  </a:cubicBezTo>
                  <a:cubicBezTo>
                    <a:pt x="184" y="141"/>
                    <a:pt x="182" y="143"/>
                    <a:pt x="181" y="143"/>
                  </a:cubicBezTo>
                  <a:cubicBezTo>
                    <a:pt x="180" y="144"/>
                    <a:pt x="177" y="144"/>
                    <a:pt x="176" y="145"/>
                  </a:cubicBezTo>
                  <a:cubicBezTo>
                    <a:pt x="175" y="147"/>
                    <a:pt x="174" y="150"/>
                    <a:pt x="174" y="152"/>
                  </a:cubicBezTo>
                  <a:cubicBezTo>
                    <a:pt x="174" y="153"/>
                    <a:pt x="175" y="156"/>
                    <a:pt x="175" y="157"/>
                  </a:cubicBezTo>
                  <a:cubicBezTo>
                    <a:pt x="175" y="159"/>
                    <a:pt x="175" y="163"/>
                    <a:pt x="174" y="164"/>
                  </a:cubicBezTo>
                  <a:cubicBezTo>
                    <a:pt x="173" y="165"/>
                    <a:pt x="171" y="166"/>
                    <a:pt x="170" y="167"/>
                  </a:cubicBezTo>
                  <a:cubicBezTo>
                    <a:pt x="169" y="167"/>
                    <a:pt x="167" y="167"/>
                    <a:pt x="166" y="166"/>
                  </a:cubicBezTo>
                  <a:cubicBezTo>
                    <a:pt x="164" y="165"/>
                    <a:pt x="163" y="162"/>
                    <a:pt x="162" y="160"/>
                  </a:cubicBezTo>
                  <a:cubicBezTo>
                    <a:pt x="162" y="159"/>
                    <a:pt x="161" y="156"/>
                    <a:pt x="160" y="155"/>
                  </a:cubicBezTo>
                  <a:cubicBezTo>
                    <a:pt x="160" y="153"/>
                    <a:pt x="159" y="150"/>
                    <a:pt x="158" y="149"/>
                  </a:cubicBezTo>
                  <a:cubicBezTo>
                    <a:pt x="158" y="147"/>
                    <a:pt x="157" y="143"/>
                    <a:pt x="155" y="141"/>
                  </a:cubicBezTo>
                  <a:cubicBezTo>
                    <a:pt x="154" y="139"/>
                    <a:pt x="150" y="135"/>
                    <a:pt x="148" y="133"/>
                  </a:cubicBezTo>
                  <a:cubicBezTo>
                    <a:pt x="147" y="132"/>
                    <a:pt x="144" y="128"/>
                    <a:pt x="143" y="127"/>
                  </a:cubicBezTo>
                  <a:cubicBezTo>
                    <a:pt x="141" y="125"/>
                    <a:pt x="137" y="122"/>
                    <a:pt x="135" y="120"/>
                  </a:cubicBezTo>
                  <a:cubicBezTo>
                    <a:pt x="134" y="120"/>
                    <a:pt x="131" y="118"/>
                    <a:pt x="130" y="119"/>
                  </a:cubicBezTo>
                  <a:cubicBezTo>
                    <a:pt x="129" y="119"/>
                    <a:pt x="128" y="120"/>
                    <a:pt x="128" y="121"/>
                  </a:cubicBezTo>
                  <a:cubicBezTo>
                    <a:pt x="127" y="122"/>
                    <a:pt x="127" y="123"/>
                    <a:pt x="126" y="124"/>
                  </a:cubicBezTo>
                  <a:cubicBezTo>
                    <a:pt x="125" y="125"/>
                    <a:pt x="123" y="127"/>
                    <a:pt x="122" y="128"/>
                  </a:cubicBezTo>
                  <a:cubicBezTo>
                    <a:pt x="122" y="129"/>
                    <a:pt x="121" y="132"/>
                    <a:pt x="121" y="133"/>
                  </a:cubicBezTo>
                  <a:cubicBezTo>
                    <a:pt x="121" y="134"/>
                    <a:pt x="122" y="136"/>
                    <a:pt x="123" y="137"/>
                  </a:cubicBezTo>
                  <a:cubicBezTo>
                    <a:pt x="123" y="138"/>
                    <a:pt x="125" y="138"/>
                    <a:pt x="125" y="139"/>
                  </a:cubicBezTo>
                  <a:cubicBezTo>
                    <a:pt x="126" y="140"/>
                    <a:pt x="126" y="144"/>
                    <a:pt x="126" y="145"/>
                  </a:cubicBezTo>
                  <a:cubicBezTo>
                    <a:pt x="125" y="146"/>
                    <a:pt x="122" y="147"/>
                    <a:pt x="121" y="147"/>
                  </a:cubicBezTo>
                  <a:cubicBezTo>
                    <a:pt x="119" y="148"/>
                    <a:pt x="114" y="148"/>
                    <a:pt x="112" y="148"/>
                  </a:cubicBezTo>
                  <a:cubicBezTo>
                    <a:pt x="109" y="149"/>
                    <a:pt x="103" y="148"/>
                    <a:pt x="100" y="147"/>
                  </a:cubicBezTo>
                  <a:cubicBezTo>
                    <a:pt x="99" y="147"/>
                    <a:pt x="96" y="147"/>
                    <a:pt x="95" y="147"/>
                  </a:cubicBezTo>
                  <a:cubicBezTo>
                    <a:pt x="93" y="146"/>
                    <a:pt x="91" y="144"/>
                    <a:pt x="90" y="144"/>
                  </a:cubicBezTo>
                  <a:cubicBezTo>
                    <a:pt x="88" y="143"/>
                    <a:pt x="85" y="143"/>
                    <a:pt x="84" y="143"/>
                  </a:cubicBezTo>
                  <a:cubicBezTo>
                    <a:pt x="82" y="143"/>
                    <a:pt x="79" y="143"/>
                    <a:pt x="78" y="144"/>
                  </a:cubicBezTo>
                  <a:cubicBezTo>
                    <a:pt x="77" y="145"/>
                    <a:pt x="75" y="147"/>
                    <a:pt x="74" y="148"/>
                  </a:cubicBezTo>
                  <a:cubicBezTo>
                    <a:pt x="72" y="148"/>
                    <a:pt x="67" y="148"/>
                    <a:pt x="64" y="148"/>
                  </a:cubicBezTo>
                  <a:cubicBezTo>
                    <a:pt x="63" y="147"/>
                    <a:pt x="61" y="145"/>
                    <a:pt x="60" y="144"/>
                  </a:cubicBezTo>
                  <a:cubicBezTo>
                    <a:pt x="56" y="142"/>
                    <a:pt x="50" y="138"/>
                    <a:pt x="46" y="136"/>
                  </a:cubicBezTo>
                  <a:cubicBezTo>
                    <a:pt x="42" y="133"/>
                    <a:pt x="34" y="129"/>
                    <a:pt x="30" y="127"/>
                  </a:cubicBezTo>
                  <a:cubicBezTo>
                    <a:pt x="26" y="126"/>
                    <a:pt x="17" y="124"/>
                    <a:pt x="13" y="124"/>
                  </a:cubicBezTo>
                  <a:cubicBezTo>
                    <a:pt x="11" y="123"/>
                    <a:pt x="6" y="123"/>
                    <a:pt x="3" y="124"/>
                  </a:cubicBezTo>
                  <a:cubicBezTo>
                    <a:pt x="2" y="124"/>
                    <a:pt x="1" y="125"/>
                    <a:pt x="0" y="126"/>
                  </a:cubicBezTo>
                  <a:cubicBezTo>
                    <a:pt x="1" y="124"/>
                    <a:pt x="1" y="122"/>
                    <a:pt x="2" y="121"/>
                  </a:cubicBezTo>
                  <a:cubicBezTo>
                    <a:pt x="3" y="119"/>
                    <a:pt x="4" y="114"/>
                    <a:pt x="5" y="111"/>
                  </a:cubicBezTo>
                  <a:cubicBezTo>
                    <a:pt x="6" y="109"/>
                    <a:pt x="7" y="104"/>
                    <a:pt x="8" y="101"/>
                  </a:cubicBezTo>
                  <a:cubicBezTo>
                    <a:pt x="10" y="98"/>
                    <a:pt x="15" y="92"/>
                    <a:pt x="17" y="89"/>
                  </a:cubicBezTo>
                  <a:cubicBezTo>
                    <a:pt x="20" y="87"/>
                    <a:pt x="26" y="84"/>
                    <a:pt x="29" y="82"/>
                  </a:cubicBezTo>
                  <a:cubicBezTo>
                    <a:pt x="30" y="81"/>
                    <a:pt x="34" y="79"/>
                    <a:pt x="35" y="77"/>
                  </a:cubicBezTo>
                  <a:cubicBezTo>
                    <a:pt x="35" y="76"/>
                    <a:pt x="35" y="75"/>
                    <a:pt x="35" y="74"/>
                  </a:cubicBezTo>
                  <a:cubicBezTo>
                    <a:pt x="34" y="72"/>
                    <a:pt x="31" y="69"/>
                    <a:pt x="30" y="67"/>
                  </a:cubicBezTo>
                  <a:cubicBezTo>
                    <a:pt x="29" y="66"/>
                    <a:pt x="26" y="63"/>
                    <a:pt x="26" y="62"/>
                  </a:cubicBezTo>
                  <a:cubicBezTo>
                    <a:pt x="25" y="60"/>
                    <a:pt x="26" y="55"/>
                    <a:pt x="27" y="54"/>
                  </a:cubicBezTo>
                  <a:cubicBezTo>
                    <a:pt x="29" y="52"/>
                    <a:pt x="34" y="52"/>
                    <a:pt x="35" y="51"/>
                  </a:cubicBezTo>
                  <a:cubicBezTo>
                    <a:pt x="36" y="50"/>
                    <a:pt x="39" y="49"/>
                    <a:pt x="39" y="48"/>
                  </a:cubicBezTo>
                  <a:cubicBezTo>
                    <a:pt x="40" y="46"/>
                    <a:pt x="41" y="44"/>
                    <a:pt x="41" y="43"/>
                  </a:cubicBezTo>
                  <a:cubicBezTo>
                    <a:pt x="41" y="41"/>
                    <a:pt x="40" y="38"/>
                    <a:pt x="39" y="37"/>
                  </a:cubicBezTo>
                  <a:cubicBezTo>
                    <a:pt x="39" y="36"/>
                    <a:pt x="36" y="35"/>
                    <a:pt x="35" y="34"/>
                  </a:cubicBezTo>
                  <a:cubicBezTo>
                    <a:pt x="34" y="33"/>
                    <a:pt x="32" y="31"/>
                    <a:pt x="31" y="30"/>
                  </a:cubicBezTo>
                  <a:cubicBezTo>
                    <a:pt x="31" y="29"/>
                    <a:pt x="31" y="27"/>
                    <a:pt x="31" y="26"/>
                  </a:cubicBezTo>
                  <a:cubicBezTo>
                    <a:pt x="32" y="24"/>
                    <a:pt x="34" y="23"/>
                    <a:pt x="35" y="22"/>
                  </a:cubicBezTo>
                  <a:cubicBezTo>
                    <a:pt x="36" y="21"/>
                    <a:pt x="38" y="20"/>
                    <a:pt x="39" y="18"/>
                  </a:cubicBezTo>
                  <a:cubicBezTo>
                    <a:pt x="40" y="17"/>
                    <a:pt x="40" y="14"/>
                    <a:pt x="41" y="13"/>
                  </a:cubicBezTo>
                  <a:cubicBezTo>
                    <a:pt x="41" y="12"/>
                    <a:pt x="41" y="11"/>
                    <a:pt x="41" y="10"/>
                  </a:cubicBezTo>
                  <a:cubicBezTo>
                    <a:pt x="41" y="10"/>
                    <a:pt x="41" y="10"/>
                    <a:pt x="41" y="10"/>
                  </a:cubicBezTo>
                  <a:cubicBezTo>
                    <a:pt x="43" y="11"/>
                    <a:pt x="46" y="12"/>
                    <a:pt x="48" y="13"/>
                  </a:cubicBezTo>
                  <a:cubicBezTo>
                    <a:pt x="50" y="15"/>
                    <a:pt x="55" y="19"/>
                    <a:pt x="58" y="20"/>
                  </a:cubicBezTo>
                  <a:cubicBezTo>
                    <a:pt x="60" y="22"/>
                    <a:pt x="65" y="24"/>
                    <a:pt x="68" y="24"/>
                  </a:cubicBezTo>
                  <a:cubicBezTo>
                    <a:pt x="71" y="24"/>
                    <a:pt x="79" y="23"/>
                    <a:pt x="82" y="22"/>
                  </a:cubicBezTo>
                  <a:cubicBezTo>
                    <a:pt x="85" y="22"/>
                    <a:pt x="91" y="20"/>
                    <a:pt x="93" y="18"/>
                  </a:cubicBezTo>
                  <a:cubicBezTo>
                    <a:pt x="95" y="17"/>
                    <a:pt x="96" y="13"/>
                    <a:pt x="97" y="12"/>
                  </a:cubicBezTo>
                  <a:cubicBezTo>
                    <a:pt x="98" y="10"/>
                    <a:pt x="100" y="7"/>
                    <a:pt x="101" y="5"/>
                  </a:cubicBezTo>
                  <a:cubicBezTo>
                    <a:pt x="103" y="4"/>
                    <a:pt x="106" y="1"/>
                    <a:pt x="108" y="0"/>
                  </a:cubicBezTo>
                  <a:cubicBezTo>
                    <a:pt x="110" y="0"/>
                    <a:pt x="112" y="0"/>
                    <a:pt x="114" y="0"/>
                  </a:cubicBezTo>
                  <a:cubicBezTo>
                    <a:pt x="115" y="0"/>
                    <a:pt x="117" y="1"/>
                    <a:pt x="118" y="2"/>
                  </a:cubicBezTo>
                  <a:cubicBezTo>
                    <a:pt x="119" y="4"/>
                    <a:pt x="118" y="7"/>
                    <a:pt x="118" y="9"/>
                  </a:cubicBezTo>
                  <a:cubicBezTo>
                    <a:pt x="118" y="11"/>
                    <a:pt x="120" y="15"/>
                    <a:pt x="121" y="17"/>
                  </a:cubicBezTo>
                  <a:cubicBezTo>
                    <a:pt x="122" y="19"/>
                    <a:pt x="126" y="21"/>
                    <a:pt x="127" y="21"/>
                  </a:cubicBezTo>
                  <a:cubicBezTo>
                    <a:pt x="129" y="22"/>
                    <a:pt x="133" y="23"/>
                    <a:pt x="135" y="23"/>
                  </a:cubicBezTo>
                  <a:cubicBezTo>
                    <a:pt x="138" y="23"/>
                    <a:pt x="145" y="22"/>
                    <a:pt x="148" y="21"/>
                  </a:cubicBezTo>
                  <a:cubicBezTo>
                    <a:pt x="149" y="21"/>
                    <a:pt x="153" y="21"/>
                    <a:pt x="155" y="20"/>
                  </a:cubicBezTo>
                  <a:cubicBezTo>
                    <a:pt x="156" y="19"/>
                    <a:pt x="155" y="17"/>
                    <a:pt x="156" y="16"/>
                  </a:cubicBezTo>
                  <a:cubicBezTo>
                    <a:pt x="156" y="16"/>
                    <a:pt x="158" y="15"/>
                    <a:pt x="159" y="15"/>
                  </a:cubicBezTo>
                  <a:cubicBezTo>
                    <a:pt x="161" y="15"/>
                    <a:pt x="163" y="17"/>
                    <a:pt x="164" y="17"/>
                  </a:cubicBezTo>
                  <a:cubicBezTo>
                    <a:pt x="166" y="18"/>
                    <a:pt x="167" y="20"/>
                    <a:pt x="168" y="21"/>
                  </a:cubicBezTo>
                  <a:cubicBezTo>
                    <a:pt x="169" y="22"/>
                    <a:pt x="172" y="23"/>
                    <a:pt x="172" y="23"/>
                  </a:cubicBezTo>
                  <a:cubicBezTo>
                    <a:pt x="173" y="25"/>
                    <a:pt x="174" y="28"/>
                    <a:pt x="175" y="29"/>
                  </a:cubicBezTo>
                  <a:cubicBezTo>
                    <a:pt x="176" y="31"/>
                    <a:pt x="176" y="33"/>
                    <a:pt x="177" y="35"/>
                  </a:cubicBezTo>
                  <a:cubicBezTo>
                    <a:pt x="177" y="36"/>
                    <a:pt x="177" y="38"/>
                    <a:pt x="177" y="39"/>
                  </a:cubicBezTo>
                  <a:cubicBezTo>
                    <a:pt x="178" y="40"/>
                    <a:pt x="178" y="42"/>
                    <a:pt x="179" y="43"/>
                  </a:cubicBezTo>
                  <a:cubicBezTo>
                    <a:pt x="179" y="45"/>
                    <a:pt x="178" y="48"/>
                    <a:pt x="179" y="50"/>
                  </a:cubicBezTo>
                  <a:cubicBezTo>
                    <a:pt x="179" y="51"/>
                    <a:pt x="180" y="53"/>
                    <a:pt x="180" y="54"/>
                  </a:cubicBezTo>
                  <a:cubicBezTo>
                    <a:pt x="181" y="56"/>
                    <a:pt x="181" y="60"/>
                    <a:pt x="181" y="62"/>
                  </a:cubicBezTo>
                  <a:cubicBezTo>
                    <a:pt x="181" y="64"/>
                    <a:pt x="181" y="67"/>
                    <a:pt x="181" y="69"/>
                  </a:cubicBezTo>
                  <a:cubicBezTo>
                    <a:pt x="181" y="70"/>
                    <a:pt x="181" y="71"/>
                    <a:pt x="180" y="72"/>
                  </a:cubicBezTo>
                  <a:cubicBezTo>
                    <a:pt x="179" y="73"/>
                    <a:pt x="178" y="73"/>
                    <a:pt x="177" y="74"/>
                  </a:cubicBezTo>
                  <a:cubicBezTo>
                    <a:pt x="176" y="74"/>
                    <a:pt x="174" y="74"/>
                    <a:pt x="174" y="75"/>
                  </a:cubicBezTo>
                  <a:cubicBezTo>
                    <a:pt x="173" y="75"/>
                    <a:pt x="171" y="78"/>
                    <a:pt x="170" y="78"/>
                  </a:cubicBezTo>
                  <a:cubicBezTo>
                    <a:pt x="169" y="79"/>
                    <a:pt x="167" y="81"/>
                    <a:pt x="167" y="82"/>
                  </a:cubicBezTo>
                  <a:cubicBezTo>
                    <a:pt x="166" y="83"/>
                    <a:pt x="165" y="86"/>
                    <a:pt x="165" y="87"/>
                  </a:cubicBezTo>
                  <a:cubicBezTo>
                    <a:pt x="165" y="88"/>
                    <a:pt x="164" y="91"/>
                    <a:pt x="164" y="92"/>
                  </a:cubicBezTo>
                  <a:cubicBezTo>
                    <a:pt x="165" y="94"/>
                    <a:pt x="165" y="96"/>
                    <a:pt x="166" y="97"/>
                  </a:cubicBezTo>
                  <a:cubicBezTo>
                    <a:pt x="167" y="98"/>
                    <a:pt x="169" y="98"/>
                    <a:pt x="170" y="99"/>
                  </a:cubicBezTo>
                  <a:cubicBezTo>
                    <a:pt x="171" y="100"/>
                    <a:pt x="171" y="102"/>
                    <a:pt x="172" y="103"/>
                  </a:cubicBezTo>
                  <a:cubicBezTo>
                    <a:pt x="172" y="105"/>
                    <a:pt x="172" y="107"/>
                    <a:pt x="172" y="109"/>
                  </a:cubicBezTo>
                  <a:cubicBezTo>
                    <a:pt x="171" y="110"/>
                    <a:pt x="168" y="113"/>
                    <a:pt x="168" y="114"/>
                  </a:cubicBezTo>
                  <a:cubicBezTo>
                    <a:pt x="167" y="116"/>
                    <a:pt x="167" y="120"/>
                    <a:pt x="168" y="122"/>
                  </a:cubicBezTo>
                  <a:cubicBezTo>
                    <a:pt x="168" y="124"/>
                    <a:pt x="170" y="127"/>
                    <a:pt x="172" y="128"/>
                  </a:cubicBezTo>
                  <a:cubicBezTo>
                    <a:pt x="173" y="129"/>
                    <a:pt x="175" y="130"/>
                    <a:pt x="177" y="131"/>
                  </a:cubicBezTo>
                  <a:cubicBezTo>
                    <a:pt x="179" y="132"/>
                    <a:pt x="183" y="135"/>
                    <a:pt x="184" y="136"/>
                  </a:cubicBezTo>
                  <a:cubicBezTo>
                    <a:pt x="185" y="137"/>
                    <a:pt x="186" y="138"/>
                    <a:pt x="187" y="14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3" name="Freeform 140">
              <a:extLst>
                <a:ext uri="{FF2B5EF4-FFF2-40B4-BE49-F238E27FC236}">
                  <a16:creationId xmlns:a16="http://schemas.microsoft.com/office/drawing/2014/main" id="{AE4E7C58-0463-4280-9C2A-1E02A6CD548A}"/>
                </a:ext>
              </a:extLst>
            </p:cNvPr>
            <p:cNvSpPr>
              <a:spLocks/>
            </p:cNvSpPr>
            <p:nvPr/>
          </p:nvSpPr>
          <p:spPr bwMode="auto">
            <a:xfrm>
              <a:off x="4360859" y="3578319"/>
              <a:ext cx="767259" cy="477164"/>
            </a:xfrm>
            <a:custGeom>
              <a:avLst/>
              <a:gdLst/>
              <a:ahLst/>
              <a:cxnLst>
                <a:cxn ang="0">
                  <a:pos x="163" y="166"/>
                </a:cxn>
                <a:cxn ang="0">
                  <a:pos x="153" y="153"/>
                </a:cxn>
                <a:cxn ang="0">
                  <a:pos x="147" y="135"/>
                </a:cxn>
                <a:cxn ang="0">
                  <a:pos x="135" y="132"/>
                </a:cxn>
                <a:cxn ang="0">
                  <a:pos x="126" y="143"/>
                </a:cxn>
                <a:cxn ang="0">
                  <a:pos x="109" y="156"/>
                </a:cxn>
                <a:cxn ang="0">
                  <a:pos x="87" y="154"/>
                </a:cxn>
                <a:cxn ang="0">
                  <a:pos x="68" y="141"/>
                </a:cxn>
                <a:cxn ang="0">
                  <a:pos x="56" y="120"/>
                </a:cxn>
                <a:cxn ang="0">
                  <a:pos x="56" y="110"/>
                </a:cxn>
                <a:cxn ang="0">
                  <a:pos x="51" y="101"/>
                </a:cxn>
                <a:cxn ang="0">
                  <a:pos x="40" y="99"/>
                </a:cxn>
                <a:cxn ang="0">
                  <a:pos x="30" y="93"/>
                </a:cxn>
                <a:cxn ang="0">
                  <a:pos x="25" y="86"/>
                </a:cxn>
                <a:cxn ang="0">
                  <a:pos x="15" y="84"/>
                </a:cxn>
                <a:cxn ang="0">
                  <a:pos x="0" y="85"/>
                </a:cxn>
                <a:cxn ang="0">
                  <a:pos x="8" y="70"/>
                </a:cxn>
                <a:cxn ang="0">
                  <a:pos x="9" y="51"/>
                </a:cxn>
                <a:cxn ang="0">
                  <a:pos x="17" y="43"/>
                </a:cxn>
                <a:cxn ang="0">
                  <a:pos x="30" y="44"/>
                </a:cxn>
                <a:cxn ang="0">
                  <a:pos x="48" y="53"/>
                </a:cxn>
                <a:cxn ang="0">
                  <a:pos x="66" y="58"/>
                </a:cxn>
                <a:cxn ang="0">
                  <a:pos x="80" y="54"/>
                </a:cxn>
                <a:cxn ang="0">
                  <a:pos x="96" y="39"/>
                </a:cxn>
                <a:cxn ang="0">
                  <a:pos x="110" y="20"/>
                </a:cxn>
                <a:cxn ang="0">
                  <a:pos x="124" y="8"/>
                </a:cxn>
                <a:cxn ang="0">
                  <a:pos x="143" y="1"/>
                </a:cxn>
                <a:cxn ang="0">
                  <a:pos x="167" y="6"/>
                </a:cxn>
                <a:cxn ang="0">
                  <a:pos x="184" y="20"/>
                </a:cxn>
                <a:cxn ang="0">
                  <a:pos x="209" y="31"/>
                </a:cxn>
                <a:cxn ang="0">
                  <a:pos x="237" y="48"/>
                </a:cxn>
                <a:cxn ang="0">
                  <a:pos x="268" y="60"/>
                </a:cxn>
                <a:cxn ang="0">
                  <a:pos x="294" y="65"/>
                </a:cxn>
                <a:cxn ang="0">
                  <a:pos x="293" y="75"/>
                </a:cxn>
                <a:cxn ang="0">
                  <a:pos x="287" y="98"/>
                </a:cxn>
                <a:cxn ang="0">
                  <a:pos x="282" y="119"/>
                </a:cxn>
                <a:cxn ang="0">
                  <a:pos x="274" y="122"/>
                </a:cxn>
                <a:cxn ang="0">
                  <a:pos x="262" y="137"/>
                </a:cxn>
                <a:cxn ang="0">
                  <a:pos x="250" y="160"/>
                </a:cxn>
                <a:cxn ang="0">
                  <a:pos x="247" y="164"/>
                </a:cxn>
                <a:cxn ang="0">
                  <a:pos x="244" y="175"/>
                </a:cxn>
                <a:cxn ang="0">
                  <a:pos x="233" y="181"/>
                </a:cxn>
                <a:cxn ang="0">
                  <a:pos x="215" y="179"/>
                </a:cxn>
                <a:cxn ang="0">
                  <a:pos x="188" y="179"/>
                </a:cxn>
                <a:cxn ang="0">
                  <a:pos x="166" y="170"/>
                </a:cxn>
              </a:cxnLst>
              <a:rect l="0" t="0" r="r" b="b"/>
              <a:pathLst>
                <a:path w="294" h="182">
                  <a:moveTo>
                    <a:pt x="163" y="166"/>
                  </a:moveTo>
                  <a:cubicBezTo>
                    <a:pt x="163" y="166"/>
                    <a:pt x="163" y="166"/>
                    <a:pt x="163" y="166"/>
                  </a:cubicBezTo>
                  <a:cubicBezTo>
                    <a:pt x="162" y="164"/>
                    <a:pt x="160" y="161"/>
                    <a:pt x="158" y="160"/>
                  </a:cubicBezTo>
                  <a:cubicBezTo>
                    <a:pt x="157" y="158"/>
                    <a:pt x="154" y="154"/>
                    <a:pt x="153" y="153"/>
                  </a:cubicBezTo>
                  <a:cubicBezTo>
                    <a:pt x="152" y="150"/>
                    <a:pt x="150" y="145"/>
                    <a:pt x="149" y="142"/>
                  </a:cubicBezTo>
                  <a:cubicBezTo>
                    <a:pt x="148" y="140"/>
                    <a:pt x="148" y="137"/>
                    <a:pt x="147" y="135"/>
                  </a:cubicBezTo>
                  <a:cubicBezTo>
                    <a:pt x="146" y="134"/>
                    <a:pt x="144" y="133"/>
                    <a:pt x="142" y="132"/>
                  </a:cubicBezTo>
                  <a:cubicBezTo>
                    <a:pt x="141" y="132"/>
                    <a:pt x="137" y="131"/>
                    <a:pt x="135" y="132"/>
                  </a:cubicBezTo>
                  <a:cubicBezTo>
                    <a:pt x="134" y="132"/>
                    <a:pt x="131" y="135"/>
                    <a:pt x="130" y="136"/>
                  </a:cubicBezTo>
                  <a:cubicBezTo>
                    <a:pt x="129" y="138"/>
                    <a:pt x="127" y="142"/>
                    <a:pt x="126" y="143"/>
                  </a:cubicBezTo>
                  <a:cubicBezTo>
                    <a:pt x="124" y="146"/>
                    <a:pt x="120" y="151"/>
                    <a:pt x="117" y="153"/>
                  </a:cubicBezTo>
                  <a:cubicBezTo>
                    <a:pt x="115" y="154"/>
                    <a:pt x="111" y="156"/>
                    <a:pt x="109" y="156"/>
                  </a:cubicBezTo>
                  <a:cubicBezTo>
                    <a:pt x="107" y="156"/>
                    <a:pt x="102" y="156"/>
                    <a:pt x="100" y="156"/>
                  </a:cubicBezTo>
                  <a:cubicBezTo>
                    <a:pt x="97" y="156"/>
                    <a:pt x="90" y="155"/>
                    <a:pt x="87" y="154"/>
                  </a:cubicBezTo>
                  <a:cubicBezTo>
                    <a:pt x="84" y="153"/>
                    <a:pt x="79" y="151"/>
                    <a:pt x="77" y="149"/>
                  </a:cubicBezTo>
                  <a:cubicBezTo>
                    <a:pt x="74" y="147"/>
                    <a:pt x="70" y="143"/>
                    <a:pt x="68" y="141"/>
                  </a:cubicBezTo>
                  <a:cubicBezTo>
                    <a:pt x="65" y="139"/>
                    <a:pt x="60" y="133"/>
                    <a:pt x="59" y="130"/>
                  </a:cubicBezTo>
                  <a:cubicBezTo>
                    <a:pt x="58" y="128"/>
                    <a:pt x="57" y="123"/>
                    <a:pt x="56" y="120"/>
                  </a:cubicBezTo>
                  <a:cubicBezTo>
                    <a:pt x="55" y="119"/>
                    <a:pt x="55" y="116"/>
                    <a:pt x="55" y="115"/>
                  </a:cubicBezTo>
                  <a:cubicBezTo>
                    <a:pt x="55" y="114"/>
                    <a:pt x="56" y="111"/>
                    <a:pt x="56" y="110"/>
                  </a:cubicBezTo>
                  <a:cubicBezTo>
                    <a:pt x="56" y="109"/>
                    <a:pt x="55" y="105"/>
                    <a:pt x="54" y="104"/>
                  </a:cubicBezTo>
                  <a:cubicBezTo>
                    <a:pt x="54" y="103"/>
                    <a:pt x="52" y="101"/>
                    <a:pt x="51" y="101"/>
                  </a:cubicBezTo>
                  <a:cubicBezTo>
                    <a:pt x="50" y="101"/>
                    <a:pt x="47" y="101"/>
                    <a:pt x="46" y="101"/>
                  </a:cubicBezTo>
                  <a:cubicBezTo>
                    <a:pt x="44" y="101"/>
                    <a:pt x="41" y="100"/>
                    <a:pt x="40" y="99"/>
                  </a:cubicBezTo>
                  <a:cubicBezTo>
                    <a:pt x="39" y="99"/>
                    <a:pt x="36" y="98"/>
                    <a:pt x="35" y="97"/>
                  </a:cubicBezTo>
                  <a:cubicBezTo>
                    <a:pt x="34" y="96"/>
                    <a:pt x="31" y="94"/>
                    <a:pt x="30" y="93"/>
                  </a:cubicBezTo>
                  <a:cubicBezTo>
                    <a:pt x="30" y="92"/>
                    <a:pt x="29" y="89"/>
                    <a:pt x="28" y="88"/>
                  </a:cubicBezTo>
                  <a:cubicBezTo>
                    <a:pt x="28" y="88"/>
                    <a:pt x="26" y="87"/>
                    <a:pt x="25" y="86"/>
                  </a:cubicBezTo>
                  <a:cubicBezTo>
                    <a:pt x="24" y="86"/>
                    <a:pt x="21" y="86"/>
                    <a:pt x="20" y="86"/>
                  </a:cubicBezTo>
                  <a:cubicBezTo>
                    <a:pt x="18" y="86"/>
                    <a:pt x="16" y="84"/>
                    <a:pt x="15" y="84"/>
                  </a:cubicBezTo>
                  <a:cubicBezTo>
                    <a:pt x="12" y="84"/>
                    <a:pt x="7" y="84"/>
                    <a:pt x="4" y="84"/>
                  </a:cubicBezTo>
                  <a:cubicBezTo>
                    <a:pt x="4" y="84"/>
                    <a:pt x="2" y="84"/>
                    <a:pt x="0" y="85"/>
                  </a:cubicBezTo>
                  <a:cubicBezTo>
                    <a:pt x="1" y="83"/>
                    <a:pt x="2" y="82"/>
                    <a:pt x="3" y="80"/>
                  </a:cubicBezTo>
                  <a:cubicBezTo>
                    <a:pt x="5" y="78"/>
                    <a:pt x="7" y="73"/>
                    <a:pt x="8" y="70"/>
                  </a:cubicBezTo>
                  <a:cubicBezTo>
                    <a:pt x="9" y="68"/>
                    <a:pt x="9" y="63"/>
                    <a:pt x="9" y="60"/>
                  </a:cubicBezTo>
                  <a:cubicBezTo>
                    <a:pt x="9" y="58"/>
                    <a:pt x="8" y="53"/>
                    <a:pt x="9" y="51"/>
                  </a:cubicBezTo>
                  <a:cubicBezTo>
                    <a:pt x="9" y="49"/>
                    <a:pt x="11" y="47"/>
                    <a:pt x="13" y="45"/>
                  </a:cubicBezTo>
                  <a:cubicBezTo>
                    <a:pt x="14" y="44"/>
                    <a:pt x="16" y="43"/>
                    <a:pt x="17" y="43"/>
                  </a:cubicBezTo>
                  <a:cubicBezTo>
                    <a:pt x="18" y="42"/>
                    <a:pt x="22" y="42"/>
                    <a:pt x="24" y="42"/>
                  </a:cubicBezTo>
                  <a:cubicBezTo>
                    <a:pt x="25" y="42"/>
                    <a:pt x="29" y="44"/>
                    <a:pt x="30" y="44"/>
                  </a:cubicBezTo>
                  <a:cubicBezTo>
                    <a:pt x="33" y="45"/>
                    <a:pt x="37" y="46"/>
                    <a:pt x="39" y="47"/>
                  </a:cubicBezTo>
                  <a:cubicBezTo>
                    <a:pt x="41" y="48"/>
                    <a:pt x="46" y="51"/>
                    <a:pt x="48" y="53"/>
                  </a:cubicBezTo>
                  <a:cubicBezTo>
                    <a:pt x="50" y="54"/>
                    <a:pt x="55" y="58"/>
                    <a:pt x="57" y="58"/>
                  </a:cubicBezTo>
                  <a:cubicBezTo>
                    <a:pt x="59" y="59"/>
                    <a:pt x="64" y="58"/>
                    <a:pt x="66" y="58"/>
                  </a:cubicBezTo>
                  <a:cubicBezTo>
                    <a:pt x="67" y="57"/>
                    <a:pt x="71" y="57"/>
                    <a:pt x="72" y="57"/>
                  </a:cubicBezTo>
                  <a:cubicBezTo>
                    <a:pt x="74" y="56"/>
                    <a:pt x="78" y="55"/>
                    <a:pt x="80" y="54"/>
                  </a:cubicBezTo>
                  <a:cubicBezTo>
                    <a:pt x="82" y="53"/>
                    <a:pt x="85" y="50"/>
                    <a:pt x="87" y="49"/>
                  </a:cubicBezTo>
                  <a:cubicBezTo>
                    <a:pt x="89" y="46"/>
                    <a:pt x="94" y="42"/>
                    <a:pt x="96" y="39"/>
                  </a:cubicBezTo>
                  <a:cubicBezTo>
                    <a:pt x="99" y="36"/>
                    <a:pt x="104" y="30"/>
                    <a:pt x="106" y="27"/>
                  </a:cubicBezTo>
                  <a:cubicBezTo>
                    <a:pt x="107" y="25"/>
                    <a:pt x="109" y="22"/>
                    <a:pt x="110" y="20"/>
                  </a:cubicBezTo>
                  <a:cubicBezTo>
                    <a:pt x="112" y="18"/>
                    <a:pt x="116" y="14"/>
                    <a:pt x="118" y="12"/>
                  </a:cubicBezTo>
                  <a:cubicBezTo>
                    <a:pt x="119" y="11"/>
                    <a:pt x="122" y="9"/>
                    <a:pt x="124" y="8"/>
                  </a:cubicBezTo>
                  <a:cubicBezTo>
                    <a:pt x="126" y="7"/>
                    <a:pt x="131" y="4"/>
                    <a:pt x="133" y="3"/>
                  </a:cubicBezTo>
                  <a:cubicBezTo>
                    <a:pt x="136" y="2"/>
                    <a:pt x="141" y="1"/>
                    <a:pt x="143" y="1"/>
                  </a:cubicBezTo>
                  <a:cubicBezTo>
                    <a:pt x="146" y="0"/>
                    <a:pt x="153" y="1"/>
                    <a:pt x="156" y="1"/>
                  </a:cubicBezTo>
                  <a:cubicBezTo>
                    <a:pt x="159" y="2"/>
                    <a:pt x="164" y="4"/>
                    <a:pt x="167" y="6"/>
                  </a:cubicBezTo>
                  <a:cubicBezTo>
                    <a:pt x="169" y="7"/>
                    <a:pt x="172" y="10"/>
                    <a:pt x="174" y="12"/>
                  </a:cubicBezTo>
                  <a:cubicBezTo>
                    <a:pt x="177" y="14"/>
                    <a:pt x="181" y="19"/>
                    <a:pt x="184" y="20"/>
                  </a:cubicBezTo>
                  <a:cubicBezTo>
                    <a:pt x="187" y="22"/>
                    <a:pt x="194" y="25"/>
                    <a:pt x="198" y="26"/>
                  </a:cubicBezTo>
                  <a:cubicBezTo>
                    <a:pt x="201" y="27"/>
                    <a:pt x="207" y="30"/>
                    <a:pt x="209" y="31"/>
                  </a:cubicBezTo>
                  <a:cubicBezTo>
                    <a:pt x="211" y="32"/>
                    <a:pt x="215" y="35"/>
                    <a:pt x="217" y="36"/>
                  </a:cubicBezTo>
                  <a:cubicBezTo>
                    <a:pt x="222" y="40"/>
                    <a:pt x="231" y="46"/>
                    <a:pt x="237" y="48"/>
                  </a:cubicBezTo>
                  <a:cubicBezTo>
                    <a:pt x="241" y="51"/>
                    <a:pt x="250" y="54"/>
                    <a:pt x="254" y="56"/>
                  </a:cubicBezTo>
                  <a:cubicBezTo>
                    <a:pt x="258" y="57"/>
                    <a:pt x="265" y="59"/>
                    <a:pt x="268" y="60"/>
                  </a:cubicBezTo>
                  <a:cubicBezTo>
                    <a:pt x="271" y="60"/>
                    <a:pt x="276" y="61"/>
                    <a:pt x="279" y="62"/>
                  </a:cubicBezTo>
                  <a:cubicBezTo>
                    <a:pt x="282" y="63"/>
                    <a:pt x="289" y="64"/>
                    <a:pt x="294" y="65"/>
                  </a:cubicBezTo>
                  <a:cubicBezTo>
                    <a:pt x="294" y="67"/>
                    <a:pt x="294" y="68"/>
                    <a:pt x="294" y="69"/>
                  </a:cubicBezTo>
                  <a:cubicBezTo>
                    <a:pt x="294" y="70"/>
                    <a:pt x="293" y="73"/>
                    <a:pt x="293" y="75"/>
                  </a:cubicBezTo>
                  <a:cubicBezTo>
                    <a:pt x="293" y="77"/>
                    <a:pt x="291" y="82"/>
                    <a:pt x="290" y="85"/>
                  </a:cubicBezTo>
                  <a:cubicBezTo>
                    <a:pt x="289" y="88"/>
                    <a:pt x="288" y="94"/>
                    <a:pt x="287" y="98"/>
                  </a:cubicBezTo>
                  <a:cubicBezTo>
                    <a:pt x="286" y="100"/>
                    <a:pt x="285" y="105"/>
                    <a:pt x="285" y="108"/>
                  </a:cubicBezTo>
                  <a:cubicBezTo>
                    <a:pt x="284" y="111"/>
                    <a:pt x="283" y="117"/>
                    <a:pt x="282" y="119"/>
                  </a:cubicBezTo>
                  <a:cubicBezTo>
                    <a:pt x="282" y="120"/>
                    <a:pt x="280" y="121"/>
                    <a:pt x="280" y="122"/>
                  </a:cubicBezTo>
                  <a:cubicBezTo>
                    <a:pt x="278" y="122"/>
                    <a:pt x="275" y="121"/>
                    <a:pt x="274" y="122"/>
                  </a:cubicBezTo>
                  <a:cubicBezTo>
                    <a:pt x="272" y="122"/>
                    <a:pt x="270" y="126"/>
                    <a:pt x="269" y="128"/>
                  </a:cubicBezTo>
                  <a:cubicBezTo>
                    <a:pt x="267" y="130"/>
                    <a:pt x="264" y="134"/>
                    <a:pt x="262" y="137"/>
                  </a:cubicBezTo>
                  <a:cubicBezTo>
                    <a:pt x="260" y="140"/>
                    <a:pt x="256" y="146"/>
                    <a:pt x="254" y="149"/>
                  </a:cubicBezTo>
                  <a:cubicBezTo>
                    <a:pt x="253" y="152"/>
                    <a:pt x="250" y="157"/>
                    <a:pt x="250" y="160"/>
                  </a:cubicBezTo>
                  <a:cubicBezTo>
                    <a:pt x="250" y="161"/>
                    <a:pt x="250" y="163"/>
                    <a:pt x="250" y="164"/>
                  </a:cubicBezTo>
                  <a:cubicBezTo>
                    <a:pt x="249" y="164"/>
                    <a:pt x="248" y="164"/>
                    <a:pt x="247" y="164"/>
                  </a:cubicBezTo>
                  <a:cubicBezTo>
                    <a:pt x="246" y="165"/>
                    <a:pt x="245" y="168"/>
                    <a:pt x="244" y="170"/>
                  </a:cubicBezTo>
                  <a:cubicBezTo>
                    <a:pt x="244" y="171"/>
                    <a:pt x="245" y="174"/>
                    <a:pt x="244" y="175"/>
                  </a:cubicBezTo>
                  <a:cubicBezTo>
                    <a:pt x="244" y="177"/>
                    <a:pt x="242" y="180"/>
                    <a:pt x="241" y="181"/>
                  </a:cubicBezTo>
                  <a:cubicBezTo>
                    <a:pt x="239" y="182"/>
                    <a:pt x="235" y="182"/>
                    <a:pt x="233" y="181"/>
                  </a:cubicBezTo>
                  <a:cubicBezTo>
                    <a:pt x="231" y="181"/>
                    <a:pt x="227" y="180"/>
                    <a:pt x="225" y="179"/>
                  </a:cubicBezTo>
                  <a:cubicBezTo>
                    <a:pt x="223" y="179"/>
                    <a:pt x="217" y="179"/>
                    <a:pt x="215" y="179"/>
                  </a:cubicBezTo>
                  <a:cubicBezTo>
                    <a:pt x="212" y="179"/>
                    <a:pt x="206" y="181"/>
                    <a:pt x="203" y="181"/>
                  </a:cubicBezTo>
                  <a:cubicBezTo>
                    <a:pt x="199" y="180"/>
                    <a:pt x="192" y="179"/>
                    <a:pt x="188" y="179"/>
                  </a:cubicBezTo>
                  <a:cubicBezTo>
                    <a:pt x="185" y="178"/>
                    <a:pt x="177" y="175"/>
                    <a:pt x="174" y="174"/>
                  </a:cubicBezTo>
                  <a:cubicBezTo>
                    <a:pt x="172" y="173"/>
                    <a:pt x="168" y="171"/>
                    <a:pt x="166" y="170"/>
                  </a:cubicBezTo>
                  <a:cubicBezTo>
                    <a:pt x="165" y="169"/>
                    <a:pt x="164" y="167"/>
                    <a:pt x="163" y="16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4" name="Freeform 141">
              <a:extLst>
                <a:ext uri="{FF2B5EF4-FFF2-40B4-BE49-F238E27FC236}">
                  <a16:creationId xmlns:a16="http://schemas.microsoft.com/office/drawing/2014/main" id="{A7CA6FA1-84DF-4C95-AA3A-60AFF29F8372}"/>
                </a:ext>
              </a:extLst>
            </p:cNvPr>
            <p:cNvSpPr>
              <a:spLocks/>
            </p:cNvSpPr>
            <p:nvPr/>
          </p:nvSpPr>
          <p:spPr bwMode="auto">
            <a:xfrm>
              <a:off x="4558772" y="4803763"/>
              <a:ext cx="16267" cy="13557"/>
            </a:xfrm>
            <a:custGeom>
              <a:avLst/>
              <a:gdLst/>
              <a:ahLst/>
              <a:cxnLst>
                <a:cxn ang="0">
                  <a:pos x="7" y="3"/>
                </a:cxn>
                <a:cxn ang="0">
                  <a:pos x="4" y="1"/>
                </a:cxn>
                <a:cxn ang="0">
                  <a:pos x="1" y="1"/>
                </a:cxn>
                <a:cxn ang="0">
                  <a:pos x="1" y="3"/>
                </a:cxn>
                <a:cxn ang="0">
                  <a:pos x="4" y="5"/>
                </a:cxn>
                <a:cxn ang="0">
                  <a:pos x="6" y="5"/>
                </a:cxn>
                <a:cxn ang="0">
                  <a:pos x="7" y="3"/>
                </a:cxn>
              </a:cxnLst>
              <a:rect l="0" t="0" r="r" b="b"/>
              <a:pathLst>
                <a:path w="7" h="5">
                  <a:moveTo>
                    <a:pt x="7" y="3"/>
                  </a:moveTo>
                  <a:cubicBezTo>
                    <a:pt x="7" y="2"/>
                    <a:pt x="5" y="1"/>
                    <a:pt x="4" y="1"/>
                  </a:cubicBezTo>
                  <a:cubicBezTo>
                    <a:pt x="3" y="0"/>
                    <a:pt x="1" y="0"/>
                    <a:pt x="1" y="1"/>
                  </a:cubicBezTo>
                  <a:cubicBezTo>
                    <a:pt x="0" y="1"/>
                    <a:pt x="0" y="3"/>
                    <a:pt x="1" y="3"/>
                  </a:cubicBezTo>
                  <a:cubicBezTo>
                    <a:pt x="1" y="4"/>
                    <a:pt x="3" y="5"/>
                    <a:pt x="4" y="5"/>
                  </a:cubicBezTo>
                  <a:cubicBezTo>
                    <a:pt x="4" y="5"/>
                    <a:pt x="6" y="5"/>
                    <a:pt x="6" y="5"/>
                  </a:cubicBezTo>
                  <a:cubicBezTo>
                    <a:pt x="7" y="5"/>
                    <a:pt x="7" y="3"/>
                    <a:pt x="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 name="Freeform 142">
              <a:extLst>
                <a:ext uri="{FF2B5EF4-FFF2-40B4-BE49-F238E27FC236}">
                  <a16:creationId xmlns:a16="http://schemas.microsoft.com/office/drawing/2014/main" id="{810D34DC-D3F5-454F-961C-206BD3DE9CFC}"/>
                </a:ext>
              </a:extLst>
            </p:cNvPr>
            <p:cNvSpPr>
              <a:spLocks/>
            </p:cNvSpPr>
            <p:nvPr/>
          </p:nvSpPr>
          <p:spPr bwMode="auto">
            <a:xfrm>
              <a:off x="4556062" y="4784784"/>
              <a:ext cx="13557" cy="13557"/>
            </a:xfrm>
            <a:custGeom>
              <a:avLst/>
              <a:gdLst/>
              <a:ahLst/>
              <a:cxnLst>
                <a:cxn ang="0">
                  <a:pos x="5" y="2"/>
                </a:cxn>
                <a:cxn ang="0">
                  <a:pos x="4" y="4"/>
                </a:cxn>
                <a:cxn ang="0">
                  <a:pos x="1" y="4"/>
                </a:cxn>
                <a:cxn ang="0">
                  <a:pos x="0" y="2"/>
                </a:cxn>
                <a:cxn ang="0">
                  <a:pos x="1" y="0"/>
                </a:cxn>
                <a:cxn ang="0">
                  <a:pos x="4" y="1"/>
                </a:cxn>
                <a:cxn ang="0">
                  <a:pos x="5" y="2"/>
                </a:cxn>
              </a:cxnLst>
              <a:rect l="0" t="0" r="r" b="b"/>
              <a:pathLst>
                <a:path w="5" h="5">
                  <a:moveTo>
                    <a:pt x="5" y="2"/>
                  </a:moveTo>
                  <a:cubicBezTo>
                    <a:pt x="5" y="3"/>
                    <a:pt x="4" y="4"/>
                    <a:pt x="4" y="4"/>
                  </a:cubicBezTo>
                  <a:cubicBezTo>
                    <a:pt x="3" y="4"/>
                    <a:pt x="2" y="5"/>
                    <a:pt x="1" y="4"/>
                  </a:cubicBezTo>
                  <a:cubicBezTo>
                    <a:pt x="0" y="4"/>
                    <a:pt x="0" y="3"/>
                    <a:pt x="0" y="2"/>
                  </a:cubicBezTo>
                  <a:cubicBezTo>
                    <a:pt x="0" y="1"/>
                    <a:pt x="1" y="1"/>
                    <a:pt x="1" y="0"/>
                  </a:cubicBezTo>
                  <a:cubicBezTo>
                    <a:pt x="2" y="0"/>
                    <a:pt x="3" y="0"/>
                    <a:pt x="4" y="1"/>
                  </a:cubicBezTo>
                  <a:cubicBezTo>
                    <a:pt x="4" y="1"/>
                    <a:pt x="5" y="2"/>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 name="Freeform 143">
              <a:extLst>
                <a:ext uri="{FF2B5EF4-FFF2-40B4-BE49-F238E27FC236}">
                  <a16:creationId xmlns:a16="http://schemas.microsoft.com/office/drawing/2014/main" id="{D20E4096-8A24-4B9A-ADA5-9BF0077927CE}"/>
                </a:ext>
              </a:extLst>
            </p:cNvPr>
            <p:cNvSpPr>
              <a:spLocks/>
            </p:cNvSpPr>
            <p:nvPr/>
          </p:nvSpPr>
          <p:spPr bwMode="auto">
            <a:xfrm>
              <a:off x="4577751" y="4917631"/>
              <a:ext cx="24401" cy="37956"/>
            </a:xfrm>
            <a:custGeom>
              <a:avLst/>
              <a:gdLst/>
              <a:ahLst/>
              <a:cxnLst>
                <a:cxn ang="0">
                  <a:pos x="9" y="2"/>
                </a:cxn>
                <a:cxn ang="0">
                  <a:pos x="6" y="7"/>
                </a:cxn>
                <a:cxn ang="0">
                  <a:pos x="5" y="11"/>
                </a:cxn>
                <a:cxn ang="0">
                  <a:pos x="3" y="14"/>
                </a:cxn>
                <a:cxn ang="0">
                  <a:pos x="1" y="11"/>
                </a:cxn>
                <a:cxn ang="0">
                  <a:pos x="2" y="6"/>
                </a:cxn>
                <a:cxn ang="0">
                  <a:pos x="1" y="2"/>
                </a:cxn>
                <a:cxn ang="0">
                  <a:pos x="4" y="0"/>
                </a:cxn>
                <a:cxn ang="0">
                  <a:pos x="6" y="0"/>
                </a:cxn>
                <a:cxn ang="0">
                  <a:pos x="9" y="2"/>
                </a:cxn>
              </a:cxnLst>
              <a:rect l="0" t="0" r="r" b="b"/>
              <a:pathLst>
                <a:path w="9" h="14">
                  <a:moveTo>
                    <a:pt x="9" y="2"/>
                  </a:moveTo>
                  <a:cubicBezTo>
                    <a:pt x="9" y="4"/>
                    <a:pt x="6" y="5"/>
                    <a:pt x="6" y="7"/>
                  </a:cubicBezTo>
                  <a:cubicBezTo>
                    <a:pt x="5" y="8"/>
                    <a:pt x="5" y="10"/>
                    <a:pt x="5" y="11"/>
                  </a:cubicBezTo>
                  <a:cubicBezTo>
                    <a:pt x="5" y="12"/>
                    <a:pt x="4" y="14"/>
                    <a:pt x="3" y="14"/>
                  </a:cubicBezTo>
                  <a:cubicBezTo>
                    <a:pt x="2" y="14"/>
                    <a:pt x="1" y="12"/>
                    <a:pt x="1" y="11"/>
                  </a:cubicBezTo>
                  <a:cubicBezTo>
                    <a:pt x="0" y="10"/>
                    <a:pt x="2" y="7"/>
                    <a:pt x="2" y="6"/>
                  </a:cubicBezTo>
                  <a:cubicBezTo>
                    <a:pt x="2" y="5"/>
                    <a:pt x="1" y="3"/>
                    <a:pt x="1" y="2"/>
                  </a:cubicBezTo>
                  <a:cubicBezTo>
                    <a:pt x="2" y="1"/>
                    <a:pt x="3" y="0"/>
                    <a:pt x="4" y="0"/>
                  </a:cubicBezTo>
                  <a:cubicBezTo>
                    <a:pt x="4" y="0"/>
                    <a:pt x="6" y="0"/>
                    <a:pt x="6" y="0"/>
                  </a:cubicBezTo>
                  <a:cubicBezTo>
                    <a:pt x="7" y="0"/>
                    <a:pt x="9" y="1"/>
                    <a:pt x="9"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7" name="Freeform 144">
              <a:extLst>
                <a:ext uri="{FF2B5EF4-FFF2-40B4-BE49-F238E27FC236}">
                  <a16:creationId xmlns:a16="http://schemas.microsoft.com/office/drawing/2014/main" id="{C15ACF9B-FF60-44EB-81C9-BC58BA6FB276}"/>
                </a:ext>
              </a:extLst>
            </p:cNvPr>
            <p:cNvSpPr>
              <a:spLocks/>
            </p:cNvSpPr>
            <p:nvPr/>
          </p:nvSpPr>
          <p:spPr bwMode="auto">
            <a:xfrm>
              <a:off x="4618418" y="4950165"/>
              <a:ext cx="21689" cy="35246"/>
            </a:xfrm>
            <a:custGeom>
              <a:avLst/>
              <a:gdLst/>
              <a:ahLst/>
              <a:cxnLst>
                <a:cxn ang="0">
                  <a:pos x="8" y="1"/>
                </a:cxn>
                <a:cxn ang="0">
                  <a:pos x="4" y="0"/>
                </a:cxn>
                <a:cxn ang="0">
                  <a:pos x="2" y="3"/>
                </a:cxn>
                <a:cxn ang="0">
                  <a:pos x="0" y="8"/>
                </a:cxn>
                <a:cxn ang="0">
                  <a:pos x="2" y="13"/>
                </a:cxn>
                <a:cxn ang="0">
                  <a:pos x="6" y="12"/>
                </a:cxn>
                <a:cxn ang="0">
                  <a:pos x="8" y="9"/>
                </a:cxn>
                <a:cxn ang="0">
                  <a:pos x="9" y="5"/>
                </a:cxn>
                <a:cxn ang="0">
                  <a:pos x="8" y="1"/>
                </a:cxn>
              </a:cxnLst>
              <a:rect l="0" t="0" r="r" b="b"/>
              <a:pathLst>
                <a:path w="9" h="14">
                  <a:moveTo>
                    <a:pt x="8" y="1"/>
                  </a:moveTo>
                  <a:cubicBezTo>
                    <a:pt x="7" y="0"/>
                    <a:pt x="5" y="0"/>
                    <a:pt x="4" y="0"/>
                  </a:cubicBezTo>
                  <a:cubicBezTo>
                    <a:pt x="3" y="0"/>
                    <a:pt x="2" y="2"/>
                    <a:pt x="2" y="3"/>
                  </a:cubicBezTo>
                  <a:cubicBezTo>
                    <a:pt x="1" y="4"/>
                    <a:pt x="0" y="7"/>
                    <a:pt x="0" y="8"/>
                  </a:cubicBezTo>
                  <a:cubicBezTo>
                    <a:pt x="0" y="9"/>
                    <a:pt x="1" y="12"/>
                    <a:pt x="2" y="13"/>
                  </a:cubicBezTo>
                  <a:cubicBezTo>
                    <a:pt x="3" y="14"/>
                    <a:pt x="5" y="13"/>
                    <a:pt x="6" y="12"/>
                  </a:cubicBezTo>
                  <a:cubicBezTo>
                    <a:pt x="7" y="12"/>
                    <a:pt x="8" y="10"/>
                    <a:pt x="8" y="9"/>
                  </a:cubicBezTo>
                  <a:cubicBezTo>
                    <a:pt x="9" y="8"/>
                    <a:pt x="9" y="6"/>
                    <a:pt x="9" y="5"/>
                  </a:cubicBezTo>
                  <a:cubicBezTo>
                    <a:pt x="9" y="4"/>
                    <a:pt x="8" y="2"/>
                    <a:pt x="8"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8" name="Freeform 145">
              <a:extLst>
                <a:ext uri="{FF2B5EF4-FFF2-40B4-BE49-F238E27FC236}">
                  <a16:creationId xmlns:a16="http://schemas.microsoft.com/office/drawing/2014/main" id="{DA41CACE-C6A2-4F98-8295-CEFA50B4C672}"/>
                </a:ext>
              </a:extLst>
            </p:cNvPr>
            <p:cNvSpPr>
              <a:spLocks/>
            </p:cNvSpPr>
            <p:nvPr/>
          </p:nvSpPr>
          <p:spPr bwMode="auto">
            <a:xfrm>
              <a:off x="4499127" y="4340154"/>
              <a:ext cx="596455" cy="639833"/>
            </a:xfrm>
            <a:custGeom>
              <a:avLst/>
              <a:gdLst/>
              <a:ahLst/>
              <a:cxnLst>
                <a:cxn ang="0">
                  <a:pos x="134" y="11"/>
                </a:cxn>
                <a:cxn ang="0">
                  <a:pos x="124" y="24"/>
                </a:cxn>
                <a:cxn ang="0">
                  <a:pos x="120" y="37"/>
                </a:cxn>
                <a:cxn ang="0">
                  <a:pos x="134" y="52"/>
                </a:cxn>
                <a:cxn ang="0">
                  <a:pos x="150" y="73"/>
                </a:cxn>
                <a:cxn ang="0">
                  <a:pos x="167" y="96"/>
                </a:cxn>
                <a:cxn ang="0">
                  <a:pos x="190" y="98"/>
                </a:cxn>
                <a:cxn ang="0">
                  <a:pos x="199" y="118"/>
                </a:cxn>
                <a:cxn ang="0">
                  <a:pos x="204" y="139"/>
                </a:cxn>
                <a:cxn ang="0">
                  <a:pos x="215" y="151"/>
                </a:cxn>
                <a:cxn ang="0">
                  <a:pos x="220" y="169"/>
                </a:cxn>
                <a:cxn ang="0">
                  <a:pos x="223" y="188"/>
                </a:cxn>
                <a:cxn ang="0">
                  <a:pos x="228" y="206"/>
                </a:cxn>
                <a:cxn ang="0">
                  <a:pos x="228" y="228"/>
                </a:cxn>
                <a:cxn ang="0">
                  <a:pos x="215" y="236"/>
                </a:cxn>
                <a:cxn ang="0">
                  <a:pos x="203" y="241"/>
                </a:cxn>
                <a:cxn ang="0">
                  <a:pos x="195" y="228"/>
                </a:cxn>
                <a:cxn ang="0">
                  <a:pos x="180" y="206"/>
                </a:cxn>
                <a:cxn ang="0">
                  <a:pos x="176" y="190"/>
                </a:cxn>
                <a:cxn ang="0">
                  <a:pos x="166" y="190"/>
                </a:cxn>
                <a:cxn ang="0">
                  <a:pos x="154" y="186"/>
                </a:cxn>
                <a:cxn ang="0">
                  <a:pos x="155" y="178"/>
                </a:cxn>
                <a:cxn ang="0">
                  <a:pos x="159" y="169"/>
                </a:cxn>
                <a:cxn ang="0">
                  <a:pos x="148" y="156"/>
                </a:cxn>
                <a:cxn ang="0">
                  <a:pos x="142" y="147"/>
                </a:cxn>
                <a:cxn ang="0">
                  <a:pos x="118" y="147"/>
                </a:cxn>
                <a:cxn ang="0">
                  <a:pos x="102" y="157"/>
                </a:cxn>
                <a:cxn ang="0">
                  <a:pos x="92" y="185"/>
                </a:cxn>
                <a:cxn ang="0">
                  <a:pos x="97" y="205"/>
                </a:cxn>
                <a:cxn ang="0">
                  <a:pos x="100" y="220"/>
                </a:cxn>
                <a:cxn ang="0">
                  <a:pos x="94" y="233"/>
                </a:cxn>
                <a:cxn ang="0">
                  <a:pos x="84" y="241"/>
                </a:cxn>
                <a:cxn ang="0">
                  <a:pos x="75" y="245"/>
                </a:cxn>
                <a:cxn ang="0">
                  <a:pos x="72" y="232"/>
                </a:cxn>
                <a:cxn ang="0">
                  <a:pos x="64" y="218"/>
                </a:cxn>
                <a:cxn ang="0">
                  <a:pos x="44" y="215"/>
                </a:cxn>
                <a:cxn ang="0">
                  <a:pos x="33" y="202"/>
                </a:cxn>
                <a:cxn ang="0">
                  <a:pos x="35" y="190"/>
                </a:cxn>
                <a:cxn ang="0">
                  <a:pos x="38" y="177"/>
                </a:cxn>
                <a:cxn ang="0">
                  <a:pos x="34" y="167"/>
                </a:cxn>
                <a:cxn ang="0">
                  <a:pos x="26" y="165"/>
                </a:cxn>
                <a:cxn ang="0">
                  <a:pos x="20" y="150"/>
                </a:cxn>
                <a:cxn ang="0">
                  <a:pos x="3" y="132"/>
                </a:cxn>
                <a:cxn ang="0">
                  <a:pos x="1" y="100"/>
                </a:cxn>
                <a:cxn ang="0">
                  <a:pos x="9" y="81"/>
                </a:cxn>
                <a:cxn ang="0">
                  <a:pos x="28" y="66"/>
                </a:cxn>
                <a:cxn ang="0">
                  <a:pos x="37" y="52"/>
                </a:cxn>
                <a:cxn ang="0">
                  <a:pos x="32" y="24"/>
                </a:cxn>
                <a:cxn ang="0">
                  <a:pos x="48" y="25"/>
                </a:cxn>
                <a:cxn ang="0">
                  <a:pos x="62" y="21"/>
                </a:cxn>
                <a:cxn ang="0">
                  <a:pos x="73" y="12"/>
                </a:cxn>
                <a:cxn ang="0">
                  <a:pos x="81" y="1"/>
                </a:cxn>
                <a:cxn ang="0">
                  <a:pos x="91" y="10"/>
                </a:cxn>
                <a:cxn ang="0">
                  <a:pos x="102" y="22"/>
                </a:cxn>
                <a:cxn ang="0">
                  <a:pos x="115" y="12"/>
                </a:cxn>
                <a:cxn ang="0">
                  <a:pos x="125" y="2"/>
                </a:cxn>
                <a:cxn ang="0">
                  <a:pos x="134" y="5"/>
                </a:cxn>
              </a:cxnLst>
              <a:rect l="0" t="0" r="r" b="b"/>
              <a:pathLst>
                <a:path w="229" h="245">
                  <a:moveTo>
                    <a:pt x="134" y="6"/>
                  </a:moveTo>
                  <a:cubicBezTo>
                    <a:pt x="135" y="8"/>
                    <a:pt x="134" y="10"/>
                    <a:pt x="134" y="11"/>
                  </a:cubicBezTo>
                  <a:cubicBezTo>
                    <a:pt x="134" y="13"/>
                    <a:pt x="132" y="17"/>
                    <a:pt x="130" y="19"/>
                  </a:cubicBezTo>
                  <a:cubicBezTo>
                    <a:pt x="129" y="20"/>
                    <a:pt x="126" y="22"/>
                    <a:pt x="124" y="24"/>
                  </a:cubicBezTo>
                  <a:cubicBezTo>
                    <a:pt x="123" y="25"/>
                    <a:pt x="122" y="27"/>
                    <a:pt x="121" y="29"/>
                  </a:cubicBezTo>
                  <a:cubicBezTo>
                    <a:pt x="121" y="31"/>
                    <a:pt x="120" y="35"/>
                    <a:pt x="120" y="37"/>
                  </a:cubicBezTo>
                  <a:cubicBezTo>
                    <a:pt x="121" y="39"/>
                    <a:pt x="124" y="42"/>
                    <a:pt x="125" y="43"/>
                  </a:cubicBezTo>
                  <a:cubicBezTo>
                    <a:pt x="127" y="45"/>
                    <a:pt x="132" y="49"/>
                    <a:pt x="134" y="52"/>
                  </a:cubicBezTo>
                  <a:cubicBezTo>
                    <a:pt x="136" y="54"/>
                    <a:pt x="139" y="60"/>
                    <a:pt x="141" y="63"/>
                  </a:cubicBezTo>
                  <a:cubicBezTo>
                    <a:pt x="143" y="65"/>
                    <a:pt x="148" y="70"/>
                    <a:pt x="150" y="73"/>
                  </a:cubicBezTo>
                  <a:cubicBezTo>
                    <a:pt x="152" y="76"/>
                    <a:pt x="155" y="83"/>
                    <a:pt x="158" y="86"/>
                  </a:cubicBezTo>
                  <a:cubicBezTo>
                    <a:pt x="160" y="88"/>
                    <a:pt x="164" y="94"/>
                    <a:pt x="167" y="96"/>
                  </a:cubicBezTo>
                  <a:cubicBezTo>
                    <a:pt x="171" y="97"/>
                    <a:pt x="179" y="98"/>
                    <a:pt x="183" y="98"/>
                  </a:cubicBezTo>
                  <a:cubicBezTo>
                    <a:pt x="184" y="99"/>
                    <a:pt x="188" y="98"/>
                    <a:pt x="190" y="98"/>
                  </a:cubicBezTo>
                  <a:cubicBezTo>
                    <a:pt x="191" y="100"/>
                    <a:pt x="195" y="105"/>
                    <a:pt x="196" y="107"/>
                  </a:cubicBezTo>
                  <a:cubicBezTo>
                    <a:pt x="197" y="110"/>
                    <a:pt x="199" y="115"/>
                    <a:pt x="199" y="118"/>
                  </a:cubicBezTo>
                  <a:cubicBezTo>
                    <a:pt x="200" y="122"/>
                    <a:pt x="200" y="129"/>
                    <a:pt x="201" y="132"/>
                  </a:cubicBezTo>
                  <a:cubicBezTo>
                    <a:pt x="202" y="134"/>
                    <a:pt x="203" y="137"/>
                    <a:pt x="204" y="139"/>
                  </a:cubicBezTo>
                  <a:cubicBezTo>
                    <a:pt x="205" y="141"/>
                    <a:pt x="208" y="145"/>
                    <a:pt x="210" y="146"/>
                  </a:cubicBezTo>
                  <a:cubicBezTo>
                    <a:pt x="211" y="148"/>
                    <a:pt x="214" y="150"/>
                    <a:pt x="215" y="151"/>
                  </a:cubicBezTo>
                  <a:cubicBezTo>
                    <a:pt x="216" y="153"/>
                    <a:pt x="218" y="156"/>
                    <a:pt x="219" y="158"/>
                  </a:cubicBezTo>
                  <a:cubicBezTo>
                    <a:pt x="219" y="161"/>
                    <a:pt x="219" y="166"/>
                    <a:pt x="220" y="169"/>
                  </a:cubicBezTo>
                  <a:cubicBezTo>
                    <a:pt x="220" y="171"/>
                    <a:pt x="222" y="175"/>
                    <a:pt x="223" y="177"/>
                  </a:cubicBezTo>
                  <a:cubicBezTo>
                    <a:pt x="223" y="180"/>
                    <a:pt x="222" y="185"/>
                    <a:pt x="223" y="188"/>
                  </a:cubicBezTo>
                  <a:cubicBezTo>
                    <a:pt x="223" y="190"/>
                    <a:pt x="224" y="194"/>
                    <a:pt x="225" y="195"/>
                  </a:cubicBezTo>
                  <a:cubicBezTo>
                    <a:pt x="226" y="198"/>
                    <a:pt x="228" y="203"/>
                    <a:pt x="228" y="206"/>
                  </a:cubicBezTo>
                  <a:cubicBezTo>
                    <a:pt x="228" y="208"/>
                    <a:pt x="228" y="212"/>
                    <a:pt x="228" y="214"/>
                  </a:cubicBezTo>
                  <a:cubicBezTo>
                    <a:pt x="228" y="217"/>
                    <a:pt x="229" y="224"/>
                    <a:pt x="228" y="228"/>
                  </a:cubicBezTo>
                  <a:cubicBezTo>
                    <a:pt x="228" y="229"/>
                    <a:pt x="226" y="232"/>
                    <a:pt x="224" y="233"/>
                  </a:cubicBezTo>
                  <a:cubicBezTo>
                    <a:pt x="222" y="234"/>
                    <a:pt x="217" y="235"/>
                    <a:pt x="215" y="236"/>
                  </a:cubicBezTo>
                  <a:cubicBezTo>
                    <a:pt x="212" y="237"/>
                    <a:pt x="207" y="238"/>
                    <a:pt x="205" y="239"/>
                  </a:cubicBezTo>
                  <a:cubicBezTo>
                    <a:pt x="205" y="239"/>
                    <a:pt x="204" y="240"/>
                    <a:pt x="203" y="241"/>
                  </a:cubicBezTo>
                  <a:cubicBezTo>
                    <a:pt x="202" y="240"/>
                    <a:pt x="200" y="238"/>
                    <a:pt x="200" y="237"/>
                  </a:cubicBezTo>
                  <a:cubicBezTo>
                    <a:pt x="198" y="235"/>
                    <a:pt x="197" y="230"/>
                    <a:pt x="195" y="228"/>
                  </a:cubicBezTo>
                  <a:cubicBezTo>
                    <a:pt x="193" y="225"/>
                    <a:pt x="185" y="219"/>
                    <a:pt x="183" y="215"/>
                  </a:cubicBezTo>
                  <a:cubicBezTo>
                    <a:pt x="182" y="213"/>
                    <a:pt x="180" y="209"/>
                    <a:pt x="180" y="206"/>
                  </a:cubicBezTo>
                  <a:cubicBezTo>
                    <a:pt x="179" y="204"/>
                    <a:pt x="177" y="199"/>
                    <a:pt x="176" y="196"/>
                  </a:cubicBezTo>
                  <a:cubicBezTo>
                    <a:pt x="176" y="195"/>
                    <a:pt x="177" y="191"/>
                    <a:pt x="176" y="190"/>
                  </a:cubicBezTo>
                  <a:cubicBezTo>
                    <a:pt x="175" y="189"/>
                    <a:pt x="173" y="189"/>
                    <a:pt x="172" y="189"/>
                  </a:cubicBezTo>
                  <a:cubicBezTo>
                    <a:pt x="170" y="189"/>
                    <a:pt x="168" y="190"/>
                    <a:pt x="166" y="190"/>
                  </a:cubicBezTo>
                  <a:cubicBezTo>
                    <a:pt x="165" y="190"/>
                    <a:pt x="161" y="189"/>
                    <a:pt x="160" y="189"/>
                  </a:cubicBezTo>
                  <a:cubicBezTo>
                    <a:pt x="158" y="188"/>
                    <a:pt x="155" y="187"/>
                    <a:pt x="154" y="186"/>
                  </a:cubicBezTo>
                  <a:cubicBezTo>
                    <a:pt x="153" y="185"/>
                    <a:pt x="151" y="182"/>
                    <a:pt x="152" y="180"/>
                  </a:cubicBezTo>
                  <a:cubicBezTo>
                    <a:pt x="152" y="180"/>
                    <a:pt x="154" y="179"/>
                    <a:pt x="155" y="178"/>
                  </a:cubicBezTo>
                  <a:cubicBezTo>
                    <a:pt x="156" y="178"/>
                    <a:pt x="158" y="176"/>
                    <a:pt x="159" y="174"/>
                  </a:cubicBezTo>
                  <a:cubicBezTo>
                    <a:pt x="159" y="173"/>
                    <a:pt x="160" y="170"/>
                    <a:pt x="159" y="169"/>
                  </a:cubicBezTo>
                  <a:cubicBezTo>
                    <a:pt x="159" y="167"/>
                    <a:pt x="157" y="164"/>
                    <a:pt x="156" y="162"/>
                  </a:cubicBezTo>
                  <a:cubicBezTo>
                    <a:pt x="155" y="160"/>
                    <a:pt x="149" y="158"/>
                    <a:pt x="148" y="156"/>
                  </a:cubicBezTo>
                  <a:cubicBezTo>
                    <a:pt x="147" y="154"/>
                    <a:pt x="147" y="151"/>
                    <a:pt x="146" y="149"/>
                  </a:cubicBezTo>
                  <a:cubicBezTo>
                    <a:pt x="145" y="148"/>
                    <a:pt x="143" y="147"/>
                    <a:pt x="142" y="147"/>
                  </a:cubicBezTo>
                  <a:cubicBezTo>
                    <a:pt x="140" y="146"/>
                    <a:pt x="134" y="146"/>
                    <a:pt x="132" y="146"/>
                  </a:cubicBezTo>
                  <a:cubicBezTo>
                    <a:pt x="128" y="146"/>
                    <a:pt x="121" y="146"/>
                    <a:pt x="118" y="147"/>
                  </a:cubicBezTo>
                  <a:cubicBezTo>
                    <a:pt x="115" y="147"/>
                    <a:pt x="109" y="149"/>
                    <a:pt x="107" y="150"/>
                  </a:cubicBezTo>
                  <a:cubicBezTo>
                    <a:pt x="105" y="151"/>
                    <a:pt x="103" y="155"/>
                    <a:pt x="102" y="157"/>
                  </a:cubicBezTo>
                  <a:cubicBezTo>
                    <a:pt x="101" y="160"/>
                    <a:pt x="97" y="166"/>
                    <a:pt x="96" y="169"/>
                  </a:cubicBezTo>
                  <a:cubicBezTo>
                    <a:pt x="94" y="173"/>
                    <a:pt x="92" y="181"/>
                    <a:pt x="92" y="185"/>
                  </a:cubicBezTo>
                  <a:cubicBezTo>
                    <a:pt x="91" y="188"/>
                    <a:pt x="91" y="194"/>
                    <a:pt x="92" y="196"/>
                  </a:cubicBezTo>
                  <a:cubicBezTo>
                    <a:pt x="93" y="198"/>
                    <a:pt x="96" y="202"/>
                    <a:pt x="97" y="205"/>
                  </a:cubicBezTo>
                  <a:cubicBezTo>
                    <a:pt x="98" y="206"/>
                    <a:pt x="100" y="210"/>
                    <a:pt x="100" y="212"/>
                  </a:cubicBezTo>
                  <a:cubicBezTo>
                    <a:pt x="101" y="214"/>
                    <a:pt x="100" y="218"/>
                    <a:pt x="100" y="220"/>
                  </a:cubicBezTo>
                  <a:cubicBezTo>
                    <a:pt x="100" y="222"/>
                    <a:pt x="98" y="227"/>
                    <a:pt x="97" y="228"/>
                  </a:cubicBezTo>
                  <a:cubicBezTo>
                    <a:pt x="97" y="230"/>
                    <a:pt x="95" y="232"/>
                    <a:pt x="94" y="233"/>
                  </a:cubicBezTo>
                  <a:cubicBezTo>
                    <a:pt x="93" y="234"/>
                    <a:pt x="90" y="235"/>
                    <a:pt x="89" y="236"/>
                  </a:cubicBezTo>
                  <a:cubicBezTo>
                    <a:pt x="88" y="237"/>
                    <a:pt x="85" y="240"/>
                    <a:pt x="84" y="241"/>
                  </a:cubicBezTo>
                  <a:cubicBezTo>
                    <a:pt x="83" y="242"/>
                    <a:pt x="81" y="244"/>
                    <a:pt x="80" y="245"/>
                  </a:cubicBezTo>
                  <a:cubicBezTo>
                    <a:pt x="78" y="245"/>
                    <a:pt x="76" y="245"/>
                    <a:pt x="75" y="245"/>
                  </a:cubicBezTo>
                  <a:cubicBezTo>
                    <a:pt x="74" y="244"/>
                    <a:pt x="75" y="240"/>
                    <a:pt x="74" y="239"/>
                  </a:cubicBezTo>
                  <a:cubicBezTo>
                    <a:pt x="74" y="237"/>
                    <a:pt x="72" y="233"/>
                    <a:pt x="72" y="232"/>
                  </a:cubicBezTo>
                  <a:cubicBezTo>
                    <a:pt x="71" y="230"/>
                    <a:pt x="70" y="226"/>
                    <a:pt x="69" y="224"/>
                  </a:cubicBezTo>
                  <a:cubicBezTo>
                    <a:pt x="68" y="223"/>
                    <a:pt x="65" y="219"/>
                    <a:pt x="64" y="218"/>
                  </a:cubicBezTo>
                  <a:cubicBezTo>
                    <a:pt x="61" y="217"/>
                    <a:pt x="56" y="217"/>
                    <a:pt x="53" y="217"/>
                  </a:cubicBezTo>
                  <a:cubicBezTo>
                    <a:pt x="51" y="216"/>
                    <a:pt x="46" y="216"/>
                    <a:pt x="44" y="215"/>
                  </a:cubicBezTo>
                  <a:cubicBezTo>
                    <a:pt x="41" y="214"/>
                    <a:pt x="37" y="212"/>
                    <a:pt x="35" y="210"/>
                  </a:cubicBezTo>
                  <a:cubicBezTo>
                    <a:pt x="34" y="208"/>
                    <a:pt x="34" y="204"/>
                    <a:pt x="33" y="202"/>
                  </a:cubicBezTo>
                  <a:cubicBezTo>
                    <a:pt x="33" y="200"/>
                    <a:pt x="31" y="196"/>
                    <a:pt x="32" y="194"/>
                  </a:cubicBezTo>
                  <a:cubicBezTo>
                    <a:pt x="32" y="193"/>
                    <a:pt x="34" y="191"/>
                    <a:pt x="35" y="190"/>
                  </a:cubicBezTo>
                  <a:cubicBezTo>
                    <a:pt x="36" y="188"/>
                    <a:pt x="37" y="185"/>
                    <a:pt x="38" y="183"/>
                  </a:cubicBezTo>
                  <a:cubicBezTo>
                    <a:pt x="38" y="182"/>
                    <a:pt x="38" y="179"/>
                    <a:pt x="38" y="177"/>
                  </a:cubicBezTo>
                  <a:cubicBezTo>
                    <a:pt x="38" y="175"/>
                    <a:pt x="38" y="172"/>
                    <a:pt x="37" y="170"/>
                  </a:cubicBezTo>
                  <a:cubicBezTo>
                    <a:pt x="36" y="169"/>
                    <a:pt x="35" y="167"/>
                    <a:pt x="34" y="167"/>
                  </a:cubicBezTo>
                  <a:cubicBezTo>
                    <a:pt x="32" y="166"/>
                    <a:pt x="29" y="167"/>
                    <a:pt x="28" y="167"/>
                  </a:cubicBezTo>
                  <a:cubicBezTo>
                    <a:pt x="27" y="167"/>
                    <a:pt x="26" y="166"/>
                    <a:pt x="26" y="165"/>
                  </a:cubicBezTo>
                  <a:cubicBezTo>
                    <a:pt x="25" y="163"/>
                    <a:pt x="28" y="160"/>
                    <a:pt x="27" y="158"/>
                  </a:cubicBezTo>
                  <a:cubicBezTo>
                    <a:pt x="26" y="155"/>
                    <a:pt x="22" y="152"/>
                    <a:pt x="20" y="150"/>
                  </a:cubicBezTo>
                  <a:cubicBezTo>
                    <a:pt x="18" y="148"/>
                    <a:pt x="13" y="144"/>
                    <a:pt x="10" y="141"/>
                  </a:cubicBezTo>
                  <a:cubicBezTo>
                    <a:pt x="9" y="139"/>
                    <a:pt x="5" y="135"/>
                    <a:pt x="3" y="132"/>
                  </a:cubicBezTo>
                  <a:cubicBezTo>
                    <a:pt x="2" y="129"/>
                    <a:pt x="0" y="122"/>
                    <a:pt x="0" y="119"/>
                  </a:cubicBezTo>
                  <a:cubicBezTo>
                    <a:pt x="0" y="114"/>
                    <a:pt x="0" y="105"/>
                    <a:pt x="1" y="100"/>
                  </a:cubicBezTo>
                  <a:cubicBezTo>
                    <a:pt x="2" y="98"/>
                    <a:pt x="3" y="93"/>
                    <a:pt x="4" y="91"/>
                  </a:cubicBezTo>
                  <a:cubicBezTo>
                    <a:pt x="5" y="89"/>
                    <a:pt x="8" y="84"/>
                    <a:pt x="9" y="81"/>
                  </a:cubicBezTo>
                  <a:cubicBezTo>
                    <a:pt x="11" y="79"/>
                    <a:pt x="15" y="75"/>
                    <a:pt x="17" y="73"/>
                  </a:cubicBezTo>
                  <a:cubicBezTo>
                    <a:pt x="20" y="71"/>
                    <a:pt x="25" y="68"/>
                    <a:pt x="28" y="66"/>
                  </a:cubicBezTo>
                  <a:cubicBezTo>
                    <a:pt x="29" y="65"/>
                    <a:pt x="33" y="63"/>
                    <a:pt x="34" y="61"/>
                  </a:cubicBezTo>
                  <a:cubicBezTo>
                    <a:pt x="35" y="59"/>
                    <a:pt x="36" y="54"/>
                    <a:pt x="37" y="52"/>
                  </a:cubicBezTo>
                  <a:cubicBezTo>
                    <a:pt x="37" y="49"/>
                    <a:pt x="36" y="42"/>
                    <a:pt x="36" y="39"/>
                  </a:cubicBezTo>
                  <a:cubicBezTo>
                    <a:pt x="35" y="35"/>
                    <a:pt x="33" y="28"/>
                    <a:pt x="32" y="24"/>
                  </a:cubicBezTo>
                  <a:cubicBezTo>
                    <a:pt x="34" y="24"/>
                    <a:pt x="37" y="24"/>
                    <a:pt x="38" y="24"/>
                  </a:cubicBezTo>
                  <a:cubicBezTo>
                    <a:pt x="40" y="25"/>
                    <a:pt x="45" y="25"/>
                    <a:pt x="48" y="25"/>
                  </a:cubicBezTo>
                  <a:cubicBezTo>
                    <a:pt x="50" y="24"/>
                    <a:pt x="53" y="23"/>
                    <a:pt x="55" y="23"/>
                  </a:cubicBezTo>
                  <a:cubicBezTo>
                    <a:pt x="57" y="23"/>
                    <a:pt x="60" y="22"/>
                    <a:pt x="62" y="21"/>
                  </a:cubicBezTo>
                  <a:cubicBezTo>
                    <a:pt x="63" y="20"/>
                    <a:pt x="65" y="17"/>
                    <a:pt x="67" y="16"/>
                  </a:cubicBezTo>
                  <a:cubicBezTo>
                    <a:pt x="68" y="15"/>
                    <a:pt x="72" y="13"/>
                    <a:pt x="73" y="12"/>
                  </a:cubicBezTo>
                  <a:cubicBezTo>
                    <a:pt x="74" y="10"/>
                    <a:pt x="76" y="7"/>
                    <a:pt x="78" y="5"/>
                  </a:cubicBezTo>
                  <a:cubicBezTo>
                    <a:pt x="78" y="4"/>
                    <a:pt x="80" y="1"/>
                    <a:pt x="81" y="1"/>
                  </a:cubicBezTo>
                  <a:cubicBezTo>
                    <a:pt x="83" y="0"/>
                    <a:pt x="86" y="3"/>
                    <a:pt x="87" y="4"/>
                  </a:cubicBezTo>
                  <a:cubicBezTo>
                    <a:pt x="88" y="5"/>
                    <a:pt x="90" y="9"/>
                    <a:pt x="91" y="10"/>
                  </a:cubicBezTo>
                  <a:cubicBezTo>
                    <a:pt x="92" y="12"/>
                    <a:pt x="93" y="18"/>
                    <a:pt x="95" y="19"/>
                  </a:cubicBezTo>
                  <a:cubicBezTo>
                    <a:pt x="96" y="21"/>
                    <a:pt x="100" y="22"/>
                    <a:pt x="102" y="22"/>
                  </a:cubicBezTo>
                  <a:cubicBezTo>
                    <a:pt x="103" y="22"/>
                    <a:pt x="106" y="21"/>
                    <a:pt x="107" y="20"/>
                  </a:cubicBezTo>
                  <a:cubicBezTo>
                    <a:pt x="109" y="19"/>
                    <a:pt x="113" y="14"/>
                    <a:pt x="115" y="12"/>
                  </a:cubicBezTo>
                  <a:cubicBezTo>
                    <a:pt x="116" y="10"/>
                    <a:pt x="117" y="6"/>
                    <a:pt x="119" y="5"/>
                  </a:cubicBezTo>
                  <a:cubicBezTo>
                    <a:pt x="120" y="4"/>
                    <a:pt x="124" y="2"/>
                    <a:pt x="125" y="2"/>
                  </a:cubicBezTo>
                  <a:cubicBezTo>
                    <a:pt x="127" y="2"/>
                    <a:pt x="130" y="4"/>
                    <a:pt x="131" y="4"/>
                  </a:cubicBezTo>
                  <a:cubicBezTo>
                    <a:pt x="132" y="4"/>
                    <a:pt x="134" y="5"/>
                    <a:pt x="134" y="5"/>
                  </a:cubicBezTo>
                  <a:cubicBezTo>
                    <a:pt x="134" y="5"/>
                    <a:pt x="134" y="6"/>
                    <a:pt x="134"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9" name="Freeform 146">
              <a:extLst>
                <a:ext uri="{FF2B5EF4-FFF2-40B4-BE49-F238E27FC236}">
                  <a16:creationId xmlns:a16="http://schemas.microsoft.com/office/drawing/2014/main" id="{4430D82A-6001-43F1-872E-FE1E7344811F}"/>
                </a:ext>
              </a:extLst>
            </p:cNvPr>
            <p:cNvSpPr>
              <a:spLocks/>
            </p:cNvSpPr>
            <p:nvPr/>
          </p:nvSpPr>
          <p:spPr bwMode="auto">
            <a:xfrm>
              <a:off x="4436771" y="2496566"/>
              <a:ext cx="612722" cy="488008"/>
            </a:xfrm>
            <a:custGeom>
              <a:avLst/>
              <a:gdLst/>
              <a:ahLst/>
              <a:cxnLst>
                <a:cxn ang="0">
                  <a:pos x="150" y="176"/>
                </a:cxn>
                <a:cxn ang="0">
                  <a:pos x="146" y="160"/>
                </a:cxn>
                <a:cxn ang="0">
                  <a:pos x="131" y="141"/>
                </a:cxn>
                <a:cxn ang="0">
                  <a:pos x="111" y="130"/>
                </a:cxn>
                <a:cxn ang="0">
                  <a:pos x="102" y="116"/>
                </a:cxn>
                <a:cxn ang="0">
                  <a:pos x="75" y="107"/>
                </a:cxn>
                <a:cxn ang="0">
                  <a:pos x="52" y="111"/>
                </a:cxn>
                <a:cxn ang="0">
                  <a:pos x="35" y="119"/>
                </a:cxn>
                <a:cxn ang="0">
                  <a:pos x="31" y="132"/>
                </a:cxn>
                <a:cxn ang="0">
                  <a:pos x="21" y="140"/>
                </a:cxn>
                <a:cxn ang="0">
                  <a:pos x="6" y="142"/>
                </a:cxn>
                <a:cxn ang="0">
                  <a:pos x="2" y="134"/>
                </a:cxn>
                <a:cxn ang="0">
                  <a:pos x="0" y="123"/>
                </a:cxn>
                <a:cxn ang="0">
                  <a:pos x="6" y="116"/>
                </a:cxn>
                <a:cxn ang="0">
                  <a:pos x="16" y="110"/>
                </a:cxn>
                <a:cxn ang="0">
                  <a:pos x="17" y="99"/>
                </a:cxn>
                <a:cxn ang="0">
                  <a:pos x="12" y="84"/>
                </a:cxn>
                <a:cxn ang="0">
                  <a:pos x="4" y="69"/>
                </a:cxn>
                <a:cxn ang="0">
                  <a:pos x="8" y="63"/>
                </a:cxn>
                <a:cxn ang="0">
                  <a:pos x="41" y="47"/>
                </a:cxn>
                <a:cxn ang="0">
                  <a:pos x="79" y="45"/>
                </a:cxn>
                <a:cxn ang="0">
                  <a:pos x="99" y="31"/>
                </a:cxn>
                <a:cxn ang="0">
                  <a:pos x="130" y="26"/>
                </a:cxn>
                <a:cxn ang="0">
                  <a:pos x="155" y="19"/>
                </a:cxn>
                <a:cxn ang="0">
                  <a:pos x="173" y="5"/>
                </a:cxn>
                <a:cxn ang="0">
                  <a:pos x="204" y="1"/>
                </a:cxn>
                <a:cxn ang="0">
                  <a:pos x="216" y="1"/>
                </a:cxn>
                <a:cxn ang="0">
                  <a:pos x="220" y="15"/>
                </a:cxn>
                <a:cxn ang="0">
                  <a:pos x="232" y="27"/>
                </a:cxn>
                <a:cxn ang="0">
                  <a:pos x="232" y="39"/>
                </a:cxn>
                <a:cxn ang="0">
                  <a:pos x="227" y="59"/>
                </a:cxn>
                <a:cxn ang="0">
                  <a:pos x="220" y="76"/>
                </a:cxn>
                <a:cxn ang="0">
                  <a:pos x="222" y="93"/>
                </a:cxn>
                <a:cxn ang="0">
                  <a:pos x="224" y="108"/>
                </a:cxn>
                <a:cxn ang="0">
                  <a:pos x="217" y="114"/>
                </a:cxn>
                <a:cxn ang="0">
                  <a:pos x="210" y="133"/>
                </a:cxn>
                <a:cxn ang="0">
                  <a:pos x="205" y="159"/>
                </a:cxn>
                <a:cxn ang="0">
                  <a:pos x="202" y="172"/>
                </a:cxn>
                <a:cxn ang="0">
                  <a:pos x="188" y="185"/>
                </a:cxn>
                <a:cxn ang="0">
                  <a:pos x="164" y="186"/>
                </a:cxn>
                <a:cxn ang="0">
                  <a:pos x="150" y="177"/>
                </a:cxn>
              </a:cxnLst>
              <a:rect l="0" t="0" r="r" b="b"/>
              <a:pathLst>
                <a:path w="234" h="187">
                  <a:moveTo>
                    <a:pt x="150" y="177"/>
                  </a:moveTo>
                  <a:cubicBezTo>
                    <a:pt x="150" y="177"/>
                    <a:pt x="150" y="176"/>
                    <a:pt x="150" y="176"/>
                  </a:cubicBezTo>
                  <a:cubicBezTo>
                    <a:pt x="149" y="175"/>
                    <a:pt x="148" y="171"/>
                    <a:pt x="148" y="170"/>
                  </a:cubicBezTo>
                  <a:cubicBezTo>
                    <a:pt x="148" y="167"/>
                    <a:pt x="147" y="162"/>
                    <a:pt x="146" y="160"/>
                  </a:cubicBezTo>
                  <a:cubicBezTo>
                    <a:pt x="145" y="157"/>
                    <a:pt x="142" y="151"/>
                    <a:pt x="140" y="148"/>
                  </a:cubicBezTo>
                  <a:cubicBezTo>
                    <a:pt x="138" y="146"/>
                    <a:pt x="133" y="142"/>
                    <a:pt x="131" y="141"/>
                  </a:cubicBezTo>
                  <a:cubicBezTo>
                    <a:pt x="128" y="139"/>
                    <a:pt x="123" y="136"/>
                    <a:pt x="121" y="135"/>
                  </a:cubicBezTo>
                  <a:cubicBezTo>
                    <a:pt x="118" y="133"/>
                    <a:pt x="113" y="132"/>
                    <a:pt x="111" y="130"/>
                  </a:cubicBezTo>
                  <a:cubicBezTo>
                    <a:pt x="109" y="128"/>
                    <a:pt x="107" y="124"/>
                    <a:pt x="106" y="122"/>
                  </a:cubicBezTo>
                  <a:cubicBezTo>
                    <a:pt x="105" y="121"/>
                    <a:pt x="103" y="117"/>
                    <a:pt x="102" y="116"/>
                  </a:cubicBezTo>
                  <a:cubicBezTo>
                    <a:pt x="100" y="114"/>
                    <a:pt x="94" y="111"/>
                    <a:pt x="91" y="110"/>
                  </a:cubicBezTo>
                  <a:cubicBezTo>
                    <a:pt x="87" y="109"/>
                    <a:pt x="79" y="107"/>
                    <a:pt x="75" y="107"/>
                  </a:cubicBezTo>
                  <a:cubicBezTo>
                    <a:pt x="71" y="106"/>
                    <a:pt x="63" y="108"/>
                    <a:pt x="60" y="109"/>
                  </a:cubicBezTo>
                  <a:cubicBezTo>
                    <a:pt x="58" y="109"/>
                    <a:pt x="54" y="111"/>
                    <a:pt x="52" y="111"/>
                  </a:cubicBezTo>
                  <a:cubicBezTo>
                    <a:pt x="50" y="112"/>
                    <a:pt x="45" y="114"/>
                    <a:pt x="43" y="115"/>
                  </a:cubicBezTo>
                  <a:cubicBezTo>
                    <a:pt x="41" y="116"/>
                    <a:pt x="37" y="117"/>
                    <a:pt x="35" y="119"/>
                  </a:cubicBezTo>
                  <a:cubicBezTo>
                    <a:pt x="34" y="120"/>
                    <a:pt x="32" y="124"/>
                    <a:pt x="32" y="126"/>
                  </a:cubicBezTo>
                  <a:cubicBezTo>
                    <a:pt x="31" y="127"/>
                    <a:pt x="32" y="131"/>
                    <a:pt x="31" y="132"/>
                  </a:cubicBezTo>
                  <a:cubicBezTo>
                    <a:pt x="31" y="134"/>
                    <a:pt x="28" y="136"/>
                    <a:pt x="27" y="137"/>
                  </a:cubicBezTo>
                  <a:cubicBezTo>
                    <a:pt x="26" y="138"/>
                    <a:pt x="23" y="139"/>
                    <a:pt x="21" y="140"/>
                  </a:cubicBezTo>
                  <a:cubicBezTo>
                    <a:pt x="19" y="141"/>
                    <a:pt x="14" y="142"/>
                    <a:pt x="11" y="142"/>
                  </a:cubicBezTo>
                  <a:cubicBezTo>
                    <a:pt x="10" y="142"/>
                    <a:pt x="8" y="142"/>
                    <a:pt x="6" y="142"/>
                  </a:cubicBezTo>
                  <a:cubicBezTo>
                    <a:pt x="6" y="141"/>
                    <a:pt x="6" y="140"/>
                    <a:pt x="6" y="139"/>
                  </a:cubicBezTo>
                  <a:cubicBezTo>
                    <a:pt x="5" y="138"/>
                    <a:pt x="2" y="136"/>
                    <a:pt x="2" y="134"/>
                  </a:cubicBezTo>
                  <a:cubicBezTo>
                    <a:pt x="1" y="132"/>
                    <a:pt x="2" y="129"/>
                    <a:pt x="2" y="127"/>
                  </a:cubicBezTo>
                  <a:cubicBezTo>
                    <a:pt x="2" y="126"/>
                    <a:pt x="0" y="124"/>
                    <a:pt x="0" y="123"/>
                  </a:cubicBezTo>
                  <a:cubicBezTo>
                    <a:pt x="0" y="121"/>
                    <a:pt x="1" y="118"/>
                    <a:pt x="1" y="117"/>
                  </a:cubicBezTo>
                  <a:cubicBezTo>
                    <a:pt x="2" y="117"/>
                    <a:pt x="5" y="117"/>
                    <a:pt x="6" y="116"/>
                  </a:cubicBezTo>
                  <a:cubicBezTo>
                    <a:pt x="7" y="115"/>
                    <a:pt x="9" y="114"/>
                    <a:pt x="10" y="113"/>
                  </a:cubicBezTo>
                  <a:cubicBezTo>
                    <a:pt x="11" y="112"/>
                    <a:pt x="14" y="111"/>
                    <a:pt x="16" y="110"/>
                  </a:cubicBezTo>
                  <a:cubicBezTo>
                    <a:pt x="16" y="109"/>
                    <a:pt x="18" y="108"/>
                    <a:pt x="18" y="107"/>
                  </a:cubicBezTo>
                  <a:cubicBezTo>
                    <a:pt x="19" y="105"/>
                    <a:pt x="18" y="101"/>
                    <a:pt x="17" y="99"/>
                  </a:cubicBezTo>
                  <a:cubicBezTo>
                    <a:pt x="16" y="97"/>
                    <a:pt x="12" y="94"/>
                    <a:pt x="12" y="91"/>
                  </a:cubicBezTo>
                  <a:cubicBezTo>
                    <a:pt x="11" y="90"/>
                    <a:pt x="12" y="86"/>
                    <a:pt x="12" y="84"/>
                  </a:cubicBezTo>
                  <a:cubicBezTo>
                    <a:pt x="11" y="82"/>
                    <a:pt x="10" y="78"/>
                    <a:pt x="10" y="76"/>
                  </a:cubicBezTo>
                  <a:cubicBezTo>
                    <a:pt x="9" y="74"/>
                    <a:pt x="6" y="70"/>
                    <a:pt x="4" y="69"/>
                  </a:cubicBezTo>
                  <a:cubicBezTo>
                    <a:pt x="4" y="69"/>
                    <a:pt x="3" y="69"/>
                    <a:pt x="3" y="69"/>
                  </a:cubicBezTo>
                  <a:cubicBezTo>
                    <a:pt x="4" y="67"/>
                    <a:pt x="7" y="64"/>
                    <a:pt x="8" y="63"/>
                  </a:cubicBezTo>
                  <a:cubicBezTo>
                    <a:pt x="11" y="60"/>
                    <a:pt x="20" y="57"/>
                    <a:pt x="23" y="55"/>
                  </a:cubicBezTo>
                  <a:cubicBezTo>
                    <a:pt x="28" y="53"/>
                    <a:pt x="36" y="49"/>
                    <a:pt x="41" y="47"/>
                  </a:cubicBezTo>
                  <a:cubicBezTo>
                    <a:pt x="47" y="46"/>
                    <a:pt x="59" y="47"/>
                    <a:pt x="65" y="46"/>
                  </a:cubicBezTo>
                  <a:cubicBezTo>
                    <a:pt x="69" y="46"/>
                    <a:pt x="76" y="46"/>
                    <a:pt x="79" y="45"/>
                  </a:cubicBezTo>
                  <a:cubicBezTo>
                    <a:pt x="82" y="43"/>
                    <a:pt x="86" y="39"/>
                    <a:pt x="89" y="37"/>
                  </a:cubicBezTo>
                  <a:cubicBezTo>
                    <a:pt x="91" y="36"/>
                    <a:pt x="96" y="32"/>
                    <a:pt x="99" y="31"/>
                  </a:cubicBezTo>
                  <a:cubicBezTo>
                    <a:pt x="102" y="30"/>
                    <a:pt x="109" y="28"/>
                    <a:pt x="112" y="28"/>
                  </a:cubicBezTo>
                  <a:cubicBezTo>
                    <a:pt x="116" y="27"/>
                    <a:pt x="126" y="26"/>
                    <a:pt x="130" y="26"/>
                  </a:cubicBezTo>
                  <a:cubicBezTo>
                    <a:pt x="133" y="25"/>
                    <a:pt x="140" y="24"/>
                    <a:pt x="143" y="24"/>
                  </a:cubicBezTo>
                  <a:cubicBezTo>
                    <a:pt x="146" y="23"/>
                    <a:pt x="152" y="21"/>
                    <a:pt x="155" y="19"/>
                  </a:cubicBezTo>
                  <a:cubicBezTo>
                    <a:pt x="157" y="17"/>
                    <a:pt x="158" y="13"/>
                    <a:pt x="160" y="11"/>
                  </a:cubicBezTo>
                  <a:cubicBezTo>
                    <a:pt x="162" y="9"/>
                    <a:pt x="169" y="6"/>
                    <a:pt x="173" y="5"/>
                  </a:cubicBezTo>
                  <a:cubicBezTo>
                    <a:pt x="177" y="4"/>
                    <a:pt x="186" y="4"/>
                    <a:pt x="191" y="3"/>
                  </a:cubicBezTo>
                  <a:cubicBezTo>
                    <a:pt x="194" y="3"/>
                    <a:pt x="200" y="1"/>
                    <a:pt x="204" y="1"/>
                  </a:cubicBezTo>
                  <a:cubicBezTo>
                    <a:pt x="206" y="0"/>
                    <a:pt x="213" y="0"/>
                    <a:pt x="216" y="0"/>
                  </a:cubicBezTo>
                  <a:cubicBezTo>
                    <a:pt x="216" y="1"/>
                    <a:pt x="216" y="1"/>
                    <a:pt x="216" y="1"/>
                  </a:cubicBezTo>
                  <a:cubicBezTo>
                    <a:pt x="216" y="3"/>
                    <a:pt x="215" y="6"/>
                    <a:pt x="216" y="8"/>
                  </a:cubicBezTo>
                  <a:cubicBezTo>
                    <a:pt x="216" y="10"/>
                    <a:pt x="219" y="14"/>
                    <a:pt x="220" y="15"/>
                  </a:cubicBezTo>
                  <a:cubicBezTo>
                    <a:pt x="221" y="17"/>
                    <a:pt x="224" y="19"/>
                    <a:pt x="225" y="20"/>
                  </a:cubicBezTo>
                  <a:cubicBezTo>
                    <a:pt x="227" y="22"/>
                    <a:pt x="231" y="25"/>
                    <a:pt x="232" y="27"/>
                  </a:cubicBezTo>
                  <a:cubicBezTo>
                    <a:pt x="233" y="28"/>
                    <a:pt x="234" y="31"/>
                    <a:pt x="234" y="33"/>
                  </a:cubicBezTo>
                  <a:cubicBezTo>
                    <a:pt x="234" y="34"/>
                    <a:pt x="232" y="38"/>
                    <a:pt x="232" y="39"/>
                  </a:cubicBezTo>
                  <a:cubicBezTo>
                    <a:pt x="231" y="42"/>
                    <a:pt x="231" y="47"/>
                    <a:pt x="230" y="49"/>
                  </a:cubicBezTo>
                  <a:cubicBezTo>
                    <a:pt x="230" y="52"/>
                    <a:pt x="228" y="57"/>
                    <a:pt x="227" y="59"/>
                  </a:cubicBezTo>
                  <a:cubicBezTo>
                    <a:pt x="226" y="61"/>
                    <a:pt x="223" y="65"/>
                    <a:pt x="222" y="67"/>
                  </a:cubicBezTo>
                  <a:cubicBezTo>
                    <a:pt x="221" y="69"/>
                    <a:pt x="220" y="74"/>
                    <a:pt x="220" y="76"/>
                  </a:cubicBezTo>
                  <a:cubicBezTo>
                    <a:pt x="220" y="78"/>
                    <a:pt x="220" y="82"/>
                    <a:pt x="220" y="84"/>
                  </a:cubicBezTo>
                  <a:cubicBezTo>
                    <a:pt x="220" y="87"/>
                    <a:pt x="221" y="91"/>
                    <a:pt x="222" y="93"/>
                  </a:cubicBezTo>
                  <a:cubicBezTo>
                    <a:pt x="222" y="96"/>
                    <a:pt x="222" y="101"/>
                    <a:pt x="222" y="103"/>
                  </a:cubicBezTo>
                  <a:cubicBezTo>
                    <a:pt x="223" y="104"/>
                    <a:pt x="223" y="107"/>
                    <a:pt x="224" y="108"/>
                  </a:cubicBezTo>
                  <a:cubicBezTo>
                    <a:pt x="224" y="108"/>
                    <a:pt x="225" y="108"/>
                    <a:pt x="225" y="108"/>
                  </a:cubicBezTo>
                  <a:cubicBezTo>
                    <a:pt x="223" y="110"/>
                    <a:pt x="219" y="112"/>
                    <a:pt x="217" y="114"/>
                  </a:cubicBezTo>
                  <a:cubicBezTo>
                    <a:pt x="216" y="116"/>
                    <a:pt x="214" y="120"/>
                    <a:pt x="213" y="122"/>
                  </a:cubicBezTo>
                  <a:cubicBezTo>
                    <a:pt x="212" y="125"/>
                    <a:pt x="211" y="130"/>
                    <a:pt x="210" y="133"/>
                  </a:cubicBezTo>
                  <a:cubicBezTo>
                    <a:pt x="210" y="137"/>
                    <a:pt x="209" y="145"/>
                    <a:pt x="208" y="149"/>
                  </a:cubicBezTo>
                  <a:cubicBezTo>
                    <a:pt x="208" y="151"/>
                    <a:pt x="206" y="157"/>
                    <a:pt x="205" y="159"/>
                  </a:cubicBezTo>
                  <a:cubicBezTo>
                    <a:pt x="205" y="161"/>
                    <a:pt x="205" y="164"/>
                    <a:pt x="205" y="166"/>
                  </a:cubicBezTo>
                  <a:cubicBezTo>
                    <a:pt x="204" y="167"/>
                    <a:pt x="203" y="170"/>
                    <a:pt x="202" y="172"/>
                  </a:cubicBezTo>
                  <a:cubicBezTo>
                    <a:pt x="201" y="174"/>
                    <a:pt x="199" y="178"/>
                    <a:pt x="197" y="179"/>
                  </a:cubicBezTo>
                  <a:cubicBezTo>
                    <a:pt x="196" y="181"/>
                    <a:pt x="190" y="184"/>
                    <a:pt x="188" y="185"/>
                  </a:cubicBezTo>
                  <a:cubicBezTo>
                    <a:pt x="185" y="186"/>
                    <a:pt x="180" y="187"/>
                    <a:pt x="178" y="187"/>
                  </a:cubicBezTo>
                  <a:cubicBezTo>
                    <a:pt x="174" y="187"/>
                    <a:pt x="167" y="187"/>
                    <a:pt x="164" y="186"/>
                  </a:cubicBezTo>
                  <a:cubicBezTo>
                    <a:pt x="162" y="185"/>
                    <a:pt x="157" y="184"/>
                    <a:pt x="155" y="182"/>
                  </a:cubicBezTo>
                  <a:cubicBezTo>
                    <a:pt x="154" y="181"/>
                    <a:pt x="151" y="179"/>
                    <a:pt x="150" y="17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0" name="Freeform 147">
              <a:extLst>
                <a:ext uri="{FF2B5EF4-FFF2-40B4-BE49-F238E27FC236}">
                  <a16:creationId xmlns:a16="http://schemas.microsoft.com/office/drawing/2014/main" id="{9C5F2D32-637E-43A6-8891-8C2AC76D4ABB}"/>
                </a:ext>
              </a:extLst>
            </p:cNvPr>
            <p:cNvSpPr>
              <a:spLocks/>
            </p:cNvSpPr>
            <p:nvPr/>
          </p:nvSpPr>
          <p:spPr bwMode="auto">
            <a:xfrm>
              <a:off x="4290369" y="1506994"/>
              <a:ext cx="729302" cy="669657"/>
            </a:xfrm>
            <a:custGeom>
              <a:avLst/>
              <a:gdLst/>
              <a:ahLst/>
              <a:cxnLst>
                <a:cxn ang="0">
                  <a:pos x="251" y="190"/>
                </a:cxn>
                <a:cxn ang="0">
                  <a:pos x="229" y="222"/>
                </a:cxn>
                <a:cxn ang="0">
                  <a:pos x="185" y="250"/>
                </a:cxn>
                <a:cxn ang="0">
                  <a:pos x="169" y="252"/>
                </a:cxn>
                <a:cxn ang="0">
                  <a:pos x="159" y="226"/>
                </a:cxn>
                <a:cxn ang="0">
                  <a:pos x="152" y="198"/>
                </a:cxn>
                <a:cxn ang="0">
                  <a:pos x="146" y="186"/>
                </a:cxn>
                <a:cxn ang="0">
                  <a:pos x="126" y="177"/>
                </a:cxn>
                <a:cxn ang="0">
                  <a:pos x="95" y="161"/>
                </a:cxn>
                <a:cxn ang="0">
                  <a:pos x="61" y="164"/>
                </a:cxn>
                <a:cxn ang="0">
                  <a:pos x="37" y="166"/>
                </a:cxn>
                <a:cxn ang="0">
                  <a:pos x="21" y="155"/>
                </a:cxn>
                <a:cxn ang="0">
                  <a:pos x="1" y="155"/>
                </a:cxn>
                <a:cxn ang="0">
                  <a:pos x="3" y="131"/>
                </a:cxn>
                <a:cxn ang="0">
                  <a:pos x="19" y="116"/>
                </a:cxn>
                <a:cxn ang="0">
                  <a:pos x="42" y="113"/>
                </a:cxn>
                <a:cxn ang="0">
                  <a:pos x="71" y="110"/>
                </a:cxn>
                <a:cxn ang="0">
                  <a:pos x="91" y="96"/>
                </a:cxn>
                <a:cxn ang="0">
                  <a:pos x="96" y="73"/>
                </a:cxn>
                <a:cxn ang="0">
                  <a:pos x="101" y="63"/>
                </a:cxn>
                <a:cxn ang="0">
                  <a:pos x="112" y="57"/>
                </a:cxn>
                <a:cxn ang="0">
                  <a:pos x="125" y="45"/>
                </a:cxn>
                <a:cxn ang="0">
                  <a:pos x="144" y="45"/>
                </a:cxn>
                <a:cxn ang="0">
                  <a:pos x="161" y="37"/>
                </a:cxn>
                <a:cxn ang="0">
                  <a:pos x="176" y="20"/>
                </a:cxn>
                <a:cxn ang="0">
                  <a:pos x="178" y="3"/>
                </a:cxn>
                <a:cxn ang="0">
                  <a:pos x="183" y="2"/>
                </a:cxn>
                <a:cxn ang="0">
                  <a:pos x="197" y="11"/>
                </a:cxn>
                <a:cxn ang="0">
                  <a:pos x="208" y="14"/>
                </a:cxn>
                <a:cxn ang="0">
                  <a:pos x="204" y="26"/>
                </a:cxn>
                <a:cxn ang="0">
                  <a:pos x="200" y="52"/>
                </a:cxn>
                <a:cxn ang="0">
                  <a:pos x="209" y="72"/>
                </a:cxn>
                <a:cxn ang="0">
                  <a:pos x="233" y="87"/>
                </a:cxn>
                <a:cxn ang="0">
                  <a:pos x="245" y="99"/>
                </a:cxn>
                <a:cxn ang="0">
                  <a:pos x="248" y="110"/>
                </a:cxn>
                <a:cxn ang="0">
                  <a:pos x="251" y="120"/>
                </a:cxn>
                <a:cxn ang="0">
                  <a:pos x="260" y="126"/>
                </a:cxn>
                <a:cxn ang="0">
                  <a:pos x="264" y="136"/>
                </a:cxn>
                <a:cxn ang="0">
                  <a:pos x="279" y="146"/>
                </a:cxn>
                <a:cxn ang="0">
                  <a:pos x="257" y="178"/>
                </a:cxn>
              </a:cxnLst>
              <a:rect l="0" t="0" r="r" b="b"/>
              <a:pathLst>
                <a:path w="279" h="257">
                  <a:moveTo>
                    <a:pt x="254" y="184"/>
                  </a:moveTo>
                  <a:cubicBezTo>
                    <a:pt x="253" y="186"/>
                    <a:pt x="252" y="189"/>
                    <a:pt x="251" y="190"/>
                  </a:cubicBezTo>
                  <a:cubicBezTo>
                    <a:pt x="249" y="194"/>
                    <a:pt x="245" y="200"/>
                    <a:pt x="242" y="203"/>
                  </a:cubicBezTo>
                  <a:cubicBezTo>
                    <a:pt x="239" y="208"/>
                    <a:pt x="233" y="218"/>
                    <a:pt x="229" y="222"/>
                  </a:cubicBezTo>
                  <a:cubicBezTo>
                    <a:pt x="224" y="227"/>
                    <a:pt x="212" y="236"/>
                    <a:pt x="206" y="240"/>
                  </a:cubicBezTo>
                  <a:cubicBezTo>
                    <a:pt x="201" y="243"/>
                    <a:pt x="190" y="248"/>
                    <a:pt x="185" y="250"/>
                  </a:cubicBezTo>
                  <a:cubicBezTo>
                    <a:pt x="182" y="252"/>
                    <a:pt x="175" y="255"/>
                    <a:pt x="171" y="257"/>
                  </a:cubicBezTo>
                  <a:cubicBezTo>
                    <a:pt x="170" y="255"/>
                    <a:pt x="169" y="253"/>
                    <a:pt x="169" y="252"/>
                  </a:cubicBezTo>
                  <a:cubicBezTo>
                    <a:pt x="167" y="250"/>
                    <a:pt x="163" y="246"/>
                    <a:pt x="162" y="244"/>
                  </a:cubicBezTo>
                  <a:cubicBezTo>
                    <a:pt x="160" y="239"/>
                    <a:pt x="160" y="230"/>
                    <a:pt x="159" y="226"/>
                  </a:cubicBezTo>
                  <a:cubicBezTo>
                    <a:pt x="158" y="223"/>
                    <a:pt x="157" y="217"/>
                    <a:pt x="156" y="214"/>
                  </a:cubicBezTo>
                  <a:cubicBezTo>
                    <a:pt x="155" y="210"/>
                    <a:pt x="153" y="202"/>
                    <a:pt x="152" y="198"/>
                  </a:cubicBezTo>
                  <a:cubicBezTo>
                    <a:pt x="152" y="196"/>
                    <a:pt x="152" y="191"/>
                    <a:pt x="151" y="189"/>
                  </a:cubicBezTo>
                  <a:cubicBezTo>
                    <a:pt x="150" y="188"/>
                    <a:pt x="147" y="187"/>
                    <a:pt x="146" y="186"/>
                  </a:cubicBezTo>
                  <a:cubicBezTo>
                    <a:pt x="144" y="185"/>
                    <a:pt x="138" y="185"/>
                    <a:pt x="136" y="184"/>
                  </a:cubicBezTo>
                  <a:cubicBezTo>
                    <a:pt x="133" y="183"/>
                    <a:pt x="129" y="179"/>
                    <a:pt x="126" y="177"/>
                  </a:cubicBezTo>
                  <a:cubicBezTo>
                    <a:pt x="122" y="175"/>
                    <a:pt x="114" y="171"/>
                    <a:pt x="110" y="169"/>
                  </a:cubicBezTo>
                  <a:cubicBezTo>
                    <a:pt x="106" y="167"/>
                    <a:pt x="99" y="163"/>
                    <a:pt x="95" y="161"/>
                  </a:cubicBezTo>
                  <a:cubicBezTo>
                    <a:pt x="92" y="160"/>
                    <a:pt x="86" y="158"/>
                    <a:pt x="83" y="158"/>
                  </a:cubicBezTo>
                  <a:cubicBezTo>
                    <a:pt x="77" y="158"/>
                    <a:pt x="66" y="163"/>
                    <a:pt x="61" y="164"/>
                  </a:cubicBezTo>
                  <a:cubicBezTo>
                    <a:pt x="58" y="164"/>
                    <a:pt x="52" y="166"/>
                    <a:pt x="49" y="166"/>
                  </a:cubicBezTo>
                  <a:cubicBezTo>
                    <a:pt x="46" y="167"/>
                    <a:pt x="39" y="167"/>
                    <a:pt x="37" y="166"/>
                  </a:cubicBezTo>
                  <a:cubicBezTo>
                    <a:pt x="34" y="165"/>
                    <a:pt x="32" y="161"/>
                    <a:pt x="30" y="160"/>
                  </a:cubicBezTo>
                  <a:cubicBezTo>
                    <a:pt x="28" y="158"/>
                    <a:pt x="24" y="156"/>
                    <a:pt x="21" y="155"/>
                  </a:cubicBezTo>
                  <a:cubicBezTo>
                    <a:pt x="19" y="154"/>
                    <a:pt x="15" y="152"/>
                    <a:pt x="12" y="152"/>
                  </a:cubicBezTo>
                  <a:cubicBezTo>
                    <a:pt x="9" y="152"/>
                    <a:pt x="4" y="154"/>
                    <a:pt x="1" y="155"/>
                  </a:cubicBezTo>
                  <a:cubicBezTo>
                    <a:pt x="1" y="152"/>
                    <a:pt x="0" y="149"/>
                    <a:pt x="1" y="147"/>
                  </a:cubicBezTo>
                  <a:cubicBezTo>
                    <a:pt x="1" y="143"/>
                    <a:pt x="2" y="135"/>
                    <a:pt x="3" y="131"/>
                  </a:cubicBezTo>
                  <a:cubicBezTo>
                    <a:pt x="4" y="129"/>
                    <a:pt x="7" y="125"/>
                    <a:pt x="9" y="123"/>
                  </a:cubicBezTo>
                  <a:cubicBezTo>
                    <a:pt x="11" y="121"/>
                    <a:pt x="16" y="117"/>
                    <a:pt x="19" y="116"/>
                  </a:cubicBezTo>
                  <a:cubicBezTo>
                    <a:pt x="21" y="115"/>
                    <a:pt x="26" y="113"/>
                    <a:pt x="28" y="113"/>
                  </a:cubicBezTo>
                  <a:cubicBezTo>
                    <a:pt x="32" y="112"/>
                    <a:pt x="39" y="113"/>
                    <a:pt x="42" y="113"/>
                  </a:cubicBezTo>
                  <a:cubicBezTo>
                    <a:pt x="45" y="113"/>
                    <a:pt x="51" y="112"/>
                    <a:pt x="54" y="112"/>
                  </a:cubicBezTo>
                  <a:cubicBezTo>
                    <a:pt x="58" y="111"/>
                    <a:pt x="67" y="112"/>
                    <a:pt x="71" y="110"/>
                  </a:cubicBezTo>
                  <a:cubicBezTo>
                    <a:pt x="73" y="110"/>
                    <a:pt x="78" y="107"/>
                    <a:pt x="80" y="106"/>
                  </a:cubicBezTo>
                  <a:cubicBezTo>
                    <a:pt x="83" y="104"/>
                    <a:pt x="89" y="99"/>
                    <a:pt x="91" y="96"/>
                  </a:cubicBezTo>
                  <a:cubicBezTo>
                    <a:pt x="93" y="93"/>
                    <a:pt x="95" y="87"/>
                    <a:pt x="96" y="84"/>
                  </a:cubicBezTo>
                  <a:cubicBezTo>
                    <a:pt x="96" y="82"/>
                    <a:pt x="96" y="77"/>
                    <a:pt x="96" y="73"/>
                  </a:cubicBezTo>
                  <a:cubicBezTo>
                    <a:pt x="97" y="72"/>
                    <a:pt x="97" y="71"/>
                    <a:pt x="98" y="70"/>
                  </a:cubicBezTo>
                  <a:cubicBezTo>
                    <a:pt x="99" y="68"/>
                    <a:pt x="100" y="65"/>
                    <a:pt x="101" y="63"/>
                  </a:cubicBezTo>
                  <a:cubicBezTo>
                    <a:pt x="101" y="62"/>
                    <a:pt x="102" y="58"/>
                    <a:pt x="104" y="57"/>
                  </a:cubicBezTo>
                  <a:cubicBezTo>
                    <a:pt x="105" y="56"/>
                    <a:pt x="110" y="58"/>
                    <a:pt x="112" y="57"/>
                  </a:cubicBezTo>
                  <a:cubicBezTo>
                    <a:pt x="114" y="57"/>
                    <a:pt x="118" y="53"/>
                    <a:pt x="120" y="51"/>
                  </a:cubicBezTo>
                  <a:cubicBezTo>
                    <a:pt x="121" y="50"/>
                    <a:pt x="123" y="46"/>
                    <a:pt x="125" y="45"/>
                  </a:cubicBezTo>
                  <a:cubicBezTo>
                    <a:pt x="127" y="44"/>
                    <a:pt x="132" y="45"/>
                    <a:pt x="134" y="45"/>
                  </a:cubicBezTo>
                  <a:cubicBezTo>
                    <a:pt x="137" y="45"/>
                    <a:pt x="142" y="45"/>
                    <a:pt x="144" y="45"/>
                  </a:cubicBezTo>
                  <a:cubicBezTo>
                    <a:pt x="146" y="45"/>
                    <a:pt x="150" y="43"/>
                    <a:pt x="152" y="42"/>
                  </a:cubicBezTo>
                  <a:cubicBezTo>
                    <a:pt x="154" y="41"/>
                    <a:pt x="159" y="38"/>
                    <a:pt x="161" y="37"/>
                  </a:cubicBezTo>
                  <a:cubicBezTo>
                    <a:pt x="164" y="35"/>
                    <a:pt x="170" y="32"/>
                    <a:pt x="172" y="29"/>
                  </a:cubicBezTo>
                  <a:cubicBezTo>
                    <a:pt x="173" y="27"/>
                    <a:pt x="175" y="22"/>
                    <a:pt x="176" y="20"/>
                  </a:cubicBezTo>
                  <a:cubicBezTo>
                    <a:pt x="176" y="18"/>
                    <a:pt x="176" y="13"/>
                    <a:pt x="176" y="11"/>
                  </a:cubicBezTo>
                  <a:cubicBezTo>
                    <a:pt x="176" y="9"/>
                    <a:pt x="178" y="5"/>
                    <a:pt x="178" y="3"/>
                  </a:cubicBezTo>
                  <a:cubicBezTo>
                    <a:pt x="178" y="2"/>
                    <a:pt x="178" y="1"/>
                    <a:pt x="178" y="0"/>
                  </a:cubicBezTo>
                  <a:cubicBezTo>
                    <a:pt x="180" y="1"/>
                    <a:pt x="182" y="1"/>
                    <a:pt x="183" y="2"/>
                  </a:cubicBezTo>
                  <a:cubicBezTo>
                    <a:pt x="185" y="2"/>
                    <a:pt x="188" y="4"/>
                    <a:pt x="189" y="5"/>
                  </a:cubicBezTo>
                  <a:cubicBezTo>
                    <a:pt x="191" y="7"/>
                    <a:pt x="195" y="10"/>
                    <a:pt x="197" y="11"/>
                  </a:cubicBezTo>
                  <a:cubicBezTo>
                    <a:pt x="199" y="12"/>
                    <a:pt x="205" y="13"/>
                    <a:pt x="207" y="14"/>
                  </a:cubicBezTo>
                  <a:cubicBezTo>
                    <a:pt x="207" y="14"/>
                    <a:pt x="207" y="14"/>
                    <a:pt x="208" y="14"/>
                  </a:cubicBezTo>
                  <a:cubicBezTo>
                    <a:pt x="208" y="15"/>
                    <a:pt x="207" y="16"/>
                    <a:pt x="207" y="17"/>
                  </a:cubicBezTo>
                  <a:cubicBezTo>
                    <a:pt x="207" y="19"/>
                    <a:pt x="204" y="24"/>
                    <a:pt x="204" y="26"/>
                  </a:cubicBezTo>
                  <a:cubicBezTo>
                    <a:pt x="203" y="29"/>
                    <a:pt x="201" y="36"/>
                    <a:pt x="200" y="39"/>
                  </a:cubicBezTo>
                  <a:cubicBezTo>
                    <a:pt x="200" y="43"/>
                    <a:pt x="200" y="49"/>
                    <a:pt x="200" y="52"/>
                  </a:cubicBezTo>
                  <a:cubicBezTo>
                    <a:pt x="201" y="56"/>
                    <a:pt x="204" y="63"/>
                    <a:pt x="205" y="66"/>
                  </a:cubicBezTo>
                  <a:cubicBezTo>
                    <a:pt x="206" y="68"/>
                    <a:pt x="208" y="71"/>
                    <a:pt x="209" y="72"/>
                  </a:cubicBezTo>
                  <a:cubicBezTo>
                    <a:pt x="212" y="75"/>
                    <a:pt x="217" y="79"/>
                    <a:pt x="219" y="80"/>
                  </a:cubicBezTo>
                  <a:cubicBezTo>
                    <a:pt x="223" y="82"/>
                    <a:pt x="230" y="85"/>
                    <a:pt x="233" y="87"/>
                  </a:cubicBezTo>
                  <a:cubicBezTo>
                    <a:pt x="235" y="89"/>
                    <a:pt x="239" y="94"/>
                    <a:pt x="242" y="96"/>
                  </a:cubicBezTo>
                  <a:cubicBezTo>
                    <a:pt x="243" y="96"/>
                    <a:pt x="245" y="98"/>
                    <a:pt x="245" y="99"/>
                  </a:cubicBezTo>
                  <a:cubicBezTo>
                    <a:pt x="246" y="100"/>
                    <a:pt x="248" y="102"/>
                    <a:pt x="248" y="104"/>
                  </a:cubicBezTo>
                  <a:cubicBezTo>
                    <a:pt x="248" y="105"/>
                    <a:pt x="248" y="109"/>
                    <a:pt x="248" y="110"/>
                  </a:cubicBezTo>
                  <a:cubicBezTo>
                    <a:pt x="248" y="112"/>
                    <a:pt x="249" y="115"/>
                    <a:pt x="249" y="116"/>
                  </a:cubicBezTo>
                  <a:cubicBezTo>
                    <a:pt x="249" y="117"/>
                    <a:pt x="250" y="119"/>
                    <a:pt x="251" y="120"/>
                  </a:cubicBezTo>
                  <a:cubicBezTo>
                    <a:pt x="252" y="121"/>
                    <a:pt x="255" y="121"/>
                    <a:pt x="257" y="122"/>
                  </a:cubicBezTo>
                  <a:cubicBezTo>
                    <a:pt x="258" y="123"/>
                    <a:pt x="260" y="125"/>
                    <a:pt x="260" y="126"/>
                  </a:cubicBezTo>
                  <a:cubicBezTo>
                    <a:pt x="261" y="127"/>
                    <a:pt x="262" y="130"/>
                    <a:pt x="262" y="132"/>
                  </a:cubicBezTo>
                  <a:cubicBezTo>
                    <a:pt x="263" y="133"/>
                    <a:pt x="264" y="135"/>
                    <a:pt x="264" y="136"/>
                  </a:cubicBezTo>
                  <a:cubicBezTo>
                    <a:pt x="266" y="138"/>
                    <a:pt x="271" y="140"/>
                    <a:pt x="273" y="142"/>
                  </a:cubicBezTo>
                  <a:cubicBezTo>
                    <a:pt x="274" y="143"/>
                    <a:pt x="277" y="145"/>
                    <a:pt x="279" y="146"/>
                  </a:cubicBezTo>
                  <a:cubicBezTo>
                    <a:pt x="276" y="149"/>
                    <a:pt x="272" y="153"/>
                    <a:pt x="270" y="156"/>
                  </a:cubicBezTo>
                  <a:cubicBezTo>
                    <a:pt x="266" y="161"/>
                    <a:pt x="260" y="172"/>
                    <a:pt x="257" y="178"/>
                  </a:cubicBezTo>
                  <a:cubicBezTo>
                    <a:pt x="256" y="179"/>
                    <a:pt x="255" y="181"/>
                    <a:pt x="254" y="18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1" name="Freeform 148">
              <a:extLst>
                <a:ext uri="{FF2B5EF4-FFF2-40B4-BE49-F238E27FC236}">
                  <a16:creationId xmlns:a16="http://schemas.microsoft.com/office/drawing/2014/main" id="{E724E450-47D3-4C23-9291-19857DC27920}"/>
                </a:ext>
              </a:extLst>
            </p:cNvPr>
            <p:cNvSpPr>
              <a:spLocks/>
            </p:cNvSpPr>
            <p:nvPr/>
          </p:nvSpPr>
          <p:spPr bwMode="auto">
            <a:xfrm>
              <a:off x="4293079" y="2236295"/>
              <a:ext cx="710323" cy="439208"/>
            </a:xfrm>
            <a:custGeom>
              <a:avLst/>
              <a:gdLst/>
              <a:ahLst/>
              <a:cxnLst>
                <a:cxn ang="0">
                  <a:pos x="0" y="102"/>
                </a:cxn>
                <a:cxn ang="0">
                  <a:pos x="0" y="79"/>
                </a:cxn>
                <a:cxn ang="0">
                  <a:pos x="14" y="56"/>
                </a:cxn>
                <a:cxn ang="0">
                  <a:pos x="31" y="24"/>
                </a:cxn>
                <a:cxn ang="0">
                  <a:pos x="33" y="9"/>
                </a:cxn>
                <a:cxn ang="0">
                  <a:pos x="41" y="10"/>
                </a:cxn>
                <a:cxn ang="0">
                  <a:pos x="63" y="7"/>
                </a:cxn>
                <a:cxn ang="0">
                  <a:pos x="89" y="1"/>
                </a:cxn>
                <a:cxn ang="0">
                  <a:pos x="127" y="4"/>
                </a:cxn>
                <a:cxn ang="0">
                  <a:pos x="158" y="12"/>
                </a:cxn>
                <a:cxn ang="0">
                  <a:pos x="177" y="11"/>
                </a:cxn>
                <a:cxn ang="0">
                  <a:pos x="177" y="4"/>
                </a:cxn>
                <a:cxn ang="0">
                  <a:pos x="187" y="5"/>
                </a:cxn>
                <a:cxn ang="0">
                  <a:pos x="199" y="16"/>
                </a:cxn>
                <a:cxn ang="0">
                  <a:pos x="212" y="33"/>
                </a:cxn>
                <a:cxn ang="0">
                  <a:pos x="227" y="46"/>
                </a:cxn>
                <a:cxn ang="0">
                  <a:pos x="239" y="61"/>
                </a:cxn>
                <a:cxn ang="0">
                  <a:pos x="250" y="75"/>
                </a:cxn>
                <a:cxn ang="0">
                  <a:pos x="268" y="89"/>
                </a:cxn>
                <a:cxn ang="0">
                  <a:pos x="271" y="100"/>
                </a:cxn>
                <a:cxn ang="0">
                  <a:pos x="246" y="103"/>
                </a:cxn>
                <a:cxn ang="0">
                  <a:pos x="215" y="111"/>
                </a:cxn>
                <a:cxn ang="0">
                  <a:pos x="198" y="124"/>
                </a:cxn>
                <a:cxn ang="0">
                  <a:pos x="167" y="128"/>
                </a:cxn>
                <a:cxn ang="0">
                  <a:pos x="144" y="137"/>
                </a:cxn>
                <a:cxn ang="0">
                  <a:pos x="120" y="146"/>
                </a:cxn>
                <a:cxn ang="0">
                  <a:pos x="78" y="155"/>
                </a:cxn>
                <a:cxn ang="0">
                  <a:pos x="58" y="169"/>
                </a:cxn>
                <a:cxn ang="0">
                  <a:pos x="39" y="167"/>
                </a:cxn>
                <a:cxn ang="0">
                  <a:pos x="24" y="158"/>
                </a:cxn>
                <a:cxn ang="0">
                  <a:pos x="16" y="135"/>
                </a:cxn>
                <a:cxn ang="0">
                  <a:pos x="4" y="109"/>
                </a:cxn>
              </a:cxnLst>
              <a:rect l="0" t="0" r="r" b="b"/>
              <a:pathLst>
                <a:path w="272" h="169">
                  <a:moveTo>
                    <a:pt x="3" y="108"/>
                  </a:moveTo>
                  <a:cubicBezTo>
                    <a:pt x="2" y="106"/>
                    <a:pt x="1" y="103"/>
                    <a:pt x="0" y="102"/>
                  </a:cubicBezTo>
                  <a:cubicBezTo>
                    <a:pt x="0" y="99"/>
                    <a:pt x="0" y="94"/>
                    <a:pt x="0" y="92"/>
                  </a:cubicBezTo>
                  <a:cubicBezTo>
                    <a:pt x="0" y="88"/>
                    <a:pt x="0" y="82"/>
                    <a:pt x="0" y="79"/>
                  </a:cubicBezTo>
                  <a:cubicBezTo>
                    <a:pt x="1" y="76"/>
                    <a:pt x="4" y="71"/>
                    <a:pt x="5" y="69"/>
                  </a:cubicBezTo>
                  <a:cubicBezTo>
                    <a:pt x="7" y="66"/>
                    <a:pt x="12" y="60"/>
                    <a:pt x="14" y="56"/>
                  </a:cubicBezTo>
                  <a:cubicBezTo>
                    <a:pt x="17" y="52"/>
                    <a:pt x="23" y="43"/>
                    <a:pt x="26" y="38"/>
                  </a:cubicBezTo>
                  <a:cubicBezTo>
                    <a:pt x="28" y="34"/>
                    <a:pt x="30" y="27"/>
                    <a:pt x="31" y="24"/>
                  </a:cubicBezTo>
                  <a:cubicBezTo>
                    <a:pt x="32" y="21"/>
                    <a:pt x="34" y="16"/>
                    <a:pt x="33" y="13"/>
                  </a:cubicBezTo>
                  <a:cubicBezTo>
                    <a:pt x="33" y="12"/>
                    <a:pt x="33" y="11"/>
                    <a:pt x="33" y="9"/>
                  </a:cubicBezTo>
                  <a:cubicBezTo>
                    <a:pt x="33" y="9"/>
                    <a:pt x="34" y="9"/>
                    <a:pt x="34" y="9"/>
                  </a:cubicBezTo>
                  <a:cubicBezTo>
                    <a:pt x="36" y="10"/>
                    <a:pt x="39" y="10"/>
                    <a:pt x="41" y="10"/>
                  </a:cubicBezTo>
                  <a:cubicBezTo>
                    <a:pt x="45" y="10"/>
                    <a:pt x="51" y="11"/>
                    <a:pt x="55" y="10"/>
                  </a:cubicBezTo>
                  <a:cubicBezTo>
                    <a:pt x="57" y="10"/>
                    <a:pt x="61" y="8"/>
                    <a:pt x="63" y="7"/>
                  </a:cubicBezTo>
                  <a:cubicBezTo>
                    <a:pt x="66" y="6"/>
                    <a:pt x="72" y="2"/>
                    <a:pt x="75" y="1"/>
                  </a:cubicBezTo>
                  <a:cubicBezTo>
                    <a:pt x="78" y="0"/>
                    <a:pt x="86" y="1"/>
                    <a:pt x="89" y="1"/>
                  </a:cubicBezTo>
                  <a:cubicBezTo>
                    <a:pt x="93" y="1"/>
                    <a:pt x="101" y="1"/>
                    <a:pt x="106" y="1"/>
                  </a:cubicBezTo>
                  <a:cubicBezTo>
                    <a:pt x="111" y="1"/>
                    <a:pt x="121" y="3"/>
                    <a:pt x="127" y="4"/>
                  </a:cubicBezTo>
                  <a:cubicBezTo>
                    <a:pt x="131" y="5"/>
                    <a:pt x="140" y="8"/>
                    <a:pt x="145" y="9"/>
                  </a:cubicBezTo>
                  <a:cubicBezTo>
                    <a:pt x="148" y="10"/>
                    <a:pt x="155" y="11"/>
                    <a:pt x="158" y="12"/>
                  </a:cubicBezTo>
                  <a:cubicBezTo>
                    <a:pt x="161" y="12"/>
                    <a:pt x="167" y="12"/>
                    <a:pt x="170" y="12"/>
                  </a:cubicBezTo>
                  <a:cubicBezTo>
                    <a:pt x="172" y="12"/>
                    <a:pt x="175" y="12"/>
                    <a:pt x="177" y="11"/>
                  </a:cubicBezTo>
                  <a:cubicBezTo>
                    <a:pt x="177" y="10"/>
                    <a:pt x="177" y="7"/>
                    <a:pt x="177" y="6"/>
                  </a:cubicBezTo>
                  <a:cubicBezTo>
                    <a:pt x="177" y="5"/>
                    <a:pt x="177" y="5"/>
                    <a:pt x="177" y="4"/>
                  </a:cubicBezTo>
                  <a:cubicBezTo>
                    <a:pt x="179" y="4"/>
                    <a:pt x="181" y="4"/>
                    <a:pt x="182" y="4"/>
                  </a:cubicBezTo>
                  <a:cubicBezTo>
                    <a:pt x="183" y="4"/>
                    <a:pt x="186" y="5"/>
                    <a:pt x="187" y="5"/>
                  </a:cubicBezTo>
                  <a:cubicBezTo>
                    <a:pt x="189" y="6"/>
                    <a:pt x="191" y="8"/>
                    <a:pt x="192" y="9"/>
                  </a:cubicBezTo>
                  <a:cubicBezTo>
                    <a:pt x="194" y="10"/>
                    <a:pt x="198" y="14"/>
                    <a:pt x="199" y="16"/>
                  </a:cubicBezTo>
                  <a:cubicBezTo>
                    <a:pt x="201" y="18"/>
                    <a:pt x="205" y="22"/>
                    <a:pt x="207" y="24"/>
                  </a:cubicBezTo>
                  <a:cubicBezTo>
                    <a:pt x="208" y="26"/>
                    <a:pt x="211" y="31"/>
                    <a:pt x="212" y="33"/>
                  </a:cubicBezTo>
                  <a:cubicBezTo>
                    <a:pt x="214" y="34"/>
                    <a:pt x="217" y="38"/>
                    <a:pt x="219" y="40"/>
                  </a:cubicBezTo>
                  <a:cubicBezTo>
                    <a:pt x="221" y="42"/>
                    <a:pt x="225" y="45"/>
                    <a:pt x="227" y="46"/>
                  </a:cubicBezTo>
                  <a:cubicBezTo>
                    <a:pt x="229" y="47"/>
                    <a:pt x="232" y="50"/>
                    <a:pt x="233" y="51"/>
                  </a:cubicBezTo>
                  <a:cubicBezTo>
                    <a:pt x="235" y="53"/>
                    <a:pt x="237" y="59"/>
                    <a:pt x="239" y="61"/>
                  </a:cubicBezTo>
                  <a:cubicBezTo>
                    <a:pt x="240" y="63"/>
                    <a:pt x="242" y="67"/>
                    <a:pt x="244" y="69"/>
                  </a:cubicBezTo>
                  <a:cubicBezTo>
                    <a:pt x="245" y="71"/>
                    <a:pt x="248" y="74"/>
                    <a:pt x="250" y="75"/>
                  </a:cubicBezTo>
                  <a:cubicBezTo>
                    <a:pt x="252" y="77"/>
                    <a:pt x="257" y="80"/>
                    <a:pt x="260" y="82"/>
                  </a:cubicBezTo>
                  <a:cubicBezTo>
                    <a:pt x="262" y="83"/>
                    <a:pt x="266" y="87"/>
                    <a:pt x="268" y="89"/>
                  </a:cubicBezTo>
                  <a:cubicBezTo>
                    <a:pt x="269" y="89"/>
                    <a:pt x="270" y="91"/>
                    <a:pt x="271" y="92"/>
                  </a:cubicBezTo>
                  <a:cubicBezTo>
                    <a:pt x="272" y="94"/>
                    <a:pt x="271" y="98"/>
                    <a:pt x="271" y="100"/>
                  </a:cubicBezTo>
                  <a:cubicBezTo>
                    <a:pt x="268" y="100"/>
                    <a:pt x="261" y="100"/>
                    <a:pt x="259" y="101"/>
                  </a:cubicBezTo>
                  <a:cubicBezTo>
                    <a:pt x="255" y="101"/>
                    <a:pt x="249" y="103"/>
                    <a:pt x="246" y="103"/>
                  </a:cubicBezTo>
                  <a:cubicBezTo>
                    <a:pt x="241" y="104"/>
                    <a:pt x="232" y="104"/>
                    <a:pt x="228" y="105"/>
                  </a:cubicBezTo>
                  <a:cubicBezTo>
                    <a:pt x="224" y="106"/>
                    <a:pt x="217" y="109"/>
                    <a:pt x="215" y="111"/>
                  </a:cubicBezTo>
                  <a:cubicBezTo>
                    <a:pt x="213" y="113"/>
                    <a:pt x="212" y="117"/>
                    <a:pt x="210" y="119"/>
                  </a:cubicBezTo>
                  <a:cubicBezTo>
                    <a:pt x="207" y="121"/>
                    <a:pt x="201" y="123"/>
                    <a:pt x="198" y="124"/>
                  </a:cubicBezTo>
                  <a:cubicBezTo>
                    <a:pt x="195" y="124"/>
                    <a:pt x="188" y="125"/>
                    <a:pt x="185" y="126"/>
                  </a:cubicBezTo>
                  <a:cubicBezTo>
                    <a:pt x="181" y="126"/>
                    <a:pt x="171" y="127"/>
                    <a:pt x="167" y="128"/>
                  </a:cubicBezTo>
                  <a:cubicBezTo>
                    <a:pt x="164" y="128"/>
                    <a:pt x="157" y="130"/>
                    <a:pt x="154" y="131"/>
                  </a:cubicBezTo>
                  <a:cubicBezTo>
                    <a:pt x="151" y="132"/>
                    <a:pt x="146" y="136"/>
                    <a:pt x="144" y="137"/>
                  </a:cubicBezTo>
                  <a:cubicBezTo>
                    <a:pt x="141" y="139"/>
                    <a:pt x="137" y="143"/>
                    <a:pt x="134" y="145"/>
                  </a:cubicBezTo>
                  <a:cubicBezTo>
                    <a:pt x="131" y="146"/>
                    <a:pt x="124" y="146"/>
                    <a:pt x="120" y="146"/>
                  </a:cubicBezTo>
                  <a:cubicBezTo>
                    <a:pt x="114" y="147"/>
                    <a:pt x="102" y="146"/>
                    <a:pt x="96" y="147"/>
                  </a:cubicBezTo>
                  <a:cubicBezTo>
                    <a:pt x="91" y="149"/>
                    <a:pt x="83" y="153"/>
                    <a:pt x="78" y="155"/>
                  </a:cubicBezTo>
                  <a:cubicBezTo>
                    <a:pt x="75" y="157"/>
                    <a:pt x="66" y="160"/>
                    <a:pt x="63" y="163"/>
                  </a:cubicBezTo>
                  <a:cubicBezTo>
                    <a:pt x="62" y="164"/>
                    <a:pt x="59" y="167"/>
                    <a:pt x="58" y="169"/>
                  </a:cubicBezTo>
                  <a:cubicBezTo>
                    <a:pt x="56" y="168"/>
                    <a:pt x="52" y="167"/>
                    <a:pt x="50" y="167"/>
                  </a:cubicBezTo>
                  <a:cubicBezTo>
                    <a:pt x="47" y="166"/>
                    <a:pt x="42" y="167"/>
                    <a:pt x="39" y="167"/>
                  </a:cubicBezTo>
                  <a:cubicBezTo>
                    <a:pt x="36" y="166"/>
                    <a:pt x="31" y="164"/>
                    <a:pt x="29" y="162"/>
                  </a:cubicBezTo>
                  <a:cubicBezTo>
                    <a:pt x="27" y="161"/>
                    <a:pt x="24" y="159"/>
                    <a:pt x="24" y="158"/>
                  </a:cubicBezTo>
                  <a:cubicBezTo>
                    <a:pt x="22" y="156"/>
                    <a:pt x="21" y="149"/>
                    <a:pt x="20" y="146"/>
                  </a:cubicBezTo>
                  <a:cubicBezTo>
                    <a:pt x="19" y="143"/>
                    <a:pt x="18" y="138"/>
                    <a:pt x="16" y="135"/>
                  </a:cubicBezTo>
                  <a:cubicBezTo>
                    <a:pt x="15" y="132"/>
                    <a:pt x="10" y="126"/>
                    <a:pt x="9" y="123"/>
                  </a:cubicBezTo>
                  <a:cubicBezTo>
                    <a:pt x="7" y="120"/>
                    <a:pt x="6" y="112"/>
                    <a:pt x="4" y="109"/>
                  </a:cubicBezTo>
                  <a:cubicBezTo>
                    <a:pt x="4" y="108"/>
                    <a:pt x="4" y="108"/>
                    <a:pt x="3" y="10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2" name="Freeform 149">
              <a:extLst>
                <a:ext uri="{FF2B5EF4-FFF2-40B4-BE49-F238E27FC236}">
                  <a16:creationId xmlns:a16="http://schemas.microsoft.com/office/drawing/2014/main" id="{D9411E22-6A9C-4018-9BDC-0E9BA9A59126}"/>
                </a:ext>
              </a:extLst>
            </p:cNvPr>
            <p:cNvSpPr>
              <a:spLocks/>
            </p:cNvSpPr>
            <p:nvPr/>
          </p:nvSpPr>
          <p:spPr bwMode="auto">
            <a:xfrm>
              <a:off x="3967740" y="2867996"/>
              <a:ext cx="902817" cy="740147"/>
            </a:xfrm>
            <a:custGeom>
              <a:avLst/>
              <a:gdLst/>
              <a:ahLst/>
              <a:cxnLst>
                <a:cxn ang="0">
                  <a:pos x="340" y="150"/>
                </a:cxn>
                <a:cxn ang="0">
                  <a:pos x="344" y="165"/>
                </a:cxn>
                <a:cxn ang="0">
                  <a:pos x="332" y="182"/>
                </a:cxn>
                <a:cxn ang="0">
                  <a:pos x="340" y="205"/>
                </a:cxn>
                <a:cxn ang="0">
                  <a:pos x="310" y="239"/>
                </a:cxn>
                <a:cxn ang="0">
                  <a:pos x="298" y="260"/>
                </a:cxn>
                <a:cxn ang="0">
                  <a:pos x="276" y="255"/>
                </a:cxn>
                <a:cxn ang="0">
                  <a:pos x="253" y="273"/>
                </a:cxn>
                <a:cxn ang="0">
                  <a:pos x="222" y="269"/>
                </a:cxn>
                <a:cxn ang="0">
                  <a:pos x="192" y="284"/>
                </a:cxn>
                <a:cxn ang="0">
                  <a:pos x="183" y="274"/>
                </a:cxn>
                <a:cxn ang="0">
                  <a:pos x="188" y="264"/>
                </a:cxn>
                <a:cxn ang="0">
                  <a:pos x="173" y="257"/>
                </a:cxn>
                <a:cxn ang="0">
                  <a:pos x="160" y="238"/>
                </a:cxn>
                <a:cxn ang="0">
                  <a:pos x="151" y="219"/>
                </a:cxn>
                <a:cxn ang="0">
                  <a:pos x="148" y="235"/>
                </a:cxn>
                <a:cxn ang="0">
                  <a:pos x="151" y="254"/>
                </a:cxn>
                <a:cxn ang="0">
                  <a:pos x="129" y="271"/>
                </a:cxn>
                <a:cxn ang="0">
                  <a:pos x="107" y="277"/>
                </a:cxn>
                <a:cxn ang="0">
                  <a:pos x="96" y="269"/>
                </a:cxn>
                <a:cxn ang="0">
                  <a:pos x="90" y="262"/>
                </a:cxn>
                <a:cxn ang="0">
                  <a:pos x="99" y="246"/>
                </a:cxn>
                <a:cxn ang="0">
                  <a:pos x="90" y="220"/>
                </a:cxn>
                <a:cxn ang="0">
                  <a:pos x="79" y="212"/>
                </a:cxn>
                <a:cxn ang="0">
                  <a:pos x="69" y="201"/>
                </a:cxn>
                <a:cxn ang="0">
                  <a:pos x="69" y="180"/>
                </a:cxn>
                <a:cxn ang="0">
                  <a:pos x="62" y="157"/>
                </a:cxn>
                <a:cxn ang="0">
                  <a:pos x="41" y="144"/>
                </a:cxn>
                <a:cxn ang="0">
                  <a:pos x="34" y="114"/>
                </a:cxn>
                <a:cxn ang="0">
                  <a:pos x="18" y="124"/>
                </a:cxn>
                <a:cxn ang="0">
                  <a:pos x="1" y="113"/>
                </a:cxn>
                <a:cxn ang="0">
                  <a:pos x="10" y="97"/>
                </a:cxn>
                <a:cxn ang="0">
                  <a:pos x="8" y="83"/>
                </a:cxn>
                <a:cxn ang="0">
                  <a:pos x="5" y="70"/>
                </a:cxn>
                <a:cxn ang="0">
                  <a:pos x="19" y="75"/>
                </a:cxn>
                <a:cxn ang="0">
                  <a:pos x="30" y="64"/>
                </a:cxn>
                <a:cxn ang="0">
                  <a:pos x="40" y="77"/>
                </a:cxn>
                <a:cxn ang="0">
                  <a:pos x="59" y="69"/>
                </a:cxn>
                <a:cxn ang="0">
                  <a:pos x="77" y="86"/>
                </a:cxn>
                <a:cxn ang="0">
                  <a:pos x="91" y="86"/>
                </a:cxn>
                <a:cxn ang="0">
                  <a:pos x="102" y="84"/>
                </a:cxn>
                <a:cxn ang="0">
                  <a:pos x="111" y="84"/>
                </a:cxn>
                <a:cxn ang="0">
                  <a:pos x="108" y="61"/>
                </a:cxn>
                <a:cxn ang="0">
                  <a:pos x="98" y="35"/>
                </a:cxn>
                <a:cxn ang="0">
                  <a:pos x="120" y="10"/>
                </a:cxn>
                <a:cxn ang="0">
                  <a:pos x="144" y="11"/>
                </a:cxn>
                <a:cxn ang="0">
                  <a:pos x="181" y="0"/>
                </a:cxn>
                <a:cxn ang="0">
                  <a:pos x="184" y="19"/>
                </a:cxn>
                <a:cxn ang="0">
                  <a:pos x="195" y="56"/>
                </a:cxn>
                <a:cxn ang="0">
                  <a:pos x="202" y="73"/>
                </a:cxn>
                <a:cxn ang="0">
                  <a:pos x="212" y="66"/>
                </a:cxn>
                <a:cxn ang="0">
                  <a:pos x="214" y="78"/>
                </a:cxn>
                <a:cxn ang="0">
                  <a:pos x="230" y="98"/>
                </a:cxn>
                <a:cxn ang="0">
                  <a:pos x="223" y="128"/>
                </a:cxn>
                <a:cxn ang="0">
                  <a:pos x="251" y="148"/>
                </a:cxn>
                <a:cxn ang="0">
                  <a:pos x="277" y="157"/>
                </a:cxn>
                <a:cxn ang="0">
                  <a:pos x="305" y="148"/>
                </a:cxn>
                <a:cxn ang="0">
                  <a:pos x="329" y="136"/>
                </a:cxn>
              </a:cxnLst>
              <a:rect l="0" t="0" r="r" b="b"/>
              <a:pathLst>
                <a:path w="346" h="284">
                  <a:moveTo>
                    <a:pt x="346" y="138"/>
                  </a:moveTo>
                  <a:cubicBezTo>
                    <a:pt x="346" y="139"/>
                    <a:pt x="346" y="140"/>
                    <a:pt x="346" y="141"/>
                  </a:cubicBezTo>
                  <a:cubicBezTo>
                    <a:pt x="345" y="142"/>
                    <a:pt x="345" y="145"/>
                    <a:pt x="344" y="146"/>
                  </a:cubicBezTo>
                  <a:cubicBezTo>
                    <a:pt x="343" y="148"/>
                    <a:pt x="341" y="149"/>
                    <a:pt x="340" y="150"/>
                  </a:cubicBezTo>
                  <a:cubicBezTo>
                    <a:pt x="339" y="151"/>
                    <a:pt x="337" y="152"/>
                    <a:pt x="336" y="154"/>
                  </a:cubicBezTo>
                  <a:cubicBezTo>
                    <a:pt x="336" y="155"/>
                    <a:pt x="336" y="157"/>
                    <a:pt x="336" y="158"/>
                  </a:cubicBezTo>
                  <a:cubicBezTo>
                    <a:pt x="337" y="159"/>
                    <a:pt x="339" y="161"/>
                    <a:pt x="340" y="162"/>
                  </a:cubicBezTo>
                  <a:cubicBezTo>
                    <a:pt x="341" y="163"/>
                    <a:pt x="344" y="164"/>
                    <a:pt x="344" y="165"/>
                  </a:cubicBezTo>
                  <a:cubicBezTo>
                    <a:pt x="345" y="166"/>
                    <a:pt x="346" y="169"/>
                    <a:pt x="346" y="171"/>
                  </a:cubicBezTo>
                  <a:cubicBezTo>
                    <a:pt x="346" y="172"/>
                    <a:pt x="345" y="174"/>
                    <a:pt x="344" y="176"/>
                  </a:cubicBezTo>
                  <a:cubicBezTo>
                    <a:pt x="344" y="177"/>
                    <a:pt x="341" y="178"/>
                    <a:pt x="340" y="179"/>
                  </a:cubicBezTo>
                  <a:cubicBezTo>
                    <a:pt x="339" y="180"/>
                    <a:pt x="334" y="180"/>
                    <a:pt x="332" y="182"/>
                  </a:cubicBezTo>
                  <a:cubicBezTo>
                    <a:pt x="331" y="183"/>
                    <a:pt x="330" y="188"/>
                    <a:pt x="331" y="190"/>
                  </a:cubicBezTo>
                  <a:cubicBezTo>
                    <a:pt x="331" y="191"/>
                    <a:pt x="334" y="194"/>
                    <a:pt x="335" y="195"/>
                  </a:cubicBezTo>
                  <a:cubicBezTo>
                    <a:pt x="336" y="197"/>
                    <a:pt x="339" y="200"/>
                    <a:pt x="340" y="202"/>
                  </a:cubicBezTo>
                  <a:cubicBezTo>
                    <a:pt x="340" y="203"/>
                    <a:pt x="340" y="204"/>
                    <a:pt x="340" y="205"/>
                  </a:cubicBezTo>
                  <a:cubicBezTo>
                    <a:pt x="339" y="207"/>
                    <a:pt x="335" y="209"/>
                    <a:pt x="334" y="210"/>
                  </a:cubicBezTo>
                  <a:cubicBezTo>
                    <a:pt x="331" y="212"/>
                    <a:pt x="325" y="215"/>
                    <a:pt x="322" y="217"/>
                  </a:cubicBezTo>
                  <a:cubicBezTo>
                    <a:pt x="320" y="220"/>
                    <a:pt x="315" y="226"/>
                    <a:pt x="313" y="229"/>
                  </a:cubicBezTo>
                  <a:cubicBezTo>
                    <a:pt x="312" y="232"/>
                    <a:pt x="311" y="237"/>
                    <a:pt x="310" y="239"/>
                  </a:cubicBezTo>
                  <a:cubicBezTo>
                    <a:pt x="309" y="242"/>
                    <a:pt x="308" y="247"/>
                    <a:pt x="307" y="249"/>
                  </a:cubicBezTo>
                  <a:cubicBezTo>
                    <a:pt x="306" y="250"/>
                    <a:pt x="306" y="252"/>
                    <a:pt x="305" y="254"/>
                  </a:cubicBezTo>
                  <a:cubicBezTo>
                    <a:pt x="304" y="254"/>
                    <a:pt x="304" y="255"/>
                    <a:pt x="303" y="255"/>
                  </a:cubicBezTo>
                  <a:cubicBezTo>
                    <a:pt x="302" y="256"/>
                    <a:pt x="300" y="259"/>
                    <a:pt x="298" y="260"/>
                  </a:cubicBezTo>
                  <a:cubicBezTo>
                    <a:pt x="297" y="260"/>
                    <a:pt x="293" y="261"/>
                    <a:pt x="291" y="261"/>
                  </a:cubicBezTo>
                  <a:cubicBezTo>
                    <a:pt x="290" y="260"/>
                    <a:pt x="287" y="259"/>
                    <a:pt x="286" y="258"/>
                  </a:cubicBezTo>
                  <a:cubicBezTo>
                    <a:pt x="285" y="258"/>
                    <a:pt x="283" y="255"/>
                    <a:pt x="282" y="254"/>
                  </a:cubicBezTo>
                  <a:cubicBezTo>
                    <a:pt x="281" y="254"/>
                    <a:pt x="278" y="255"/>
                    <a:pt x="276" y="255"/>
                  </a:cubicBezTo>
                  <a:cubicBezTo>
                    <a:pt x="275" y="256"/>
                    <a:pt x="274" y="258"/>
                    <a:pt x="273" y="259"/>
                  </a:cubicBezTo>
                  <a:cubicBezTo>
                    <a:pt x="271" y="261"/>
                    <a:pt x="269" y="266"/>
                    <a:pt x="267" y="267"/>
                  </a:cubicBezTo>
                  <a:cubicBezTo>
                    <a:pt x="265" y="269"/>
                    <a:pt x="261" y="271"/>
                    <a:pt x="259" y="272"/>
                  </a:cubicBezTo>
                  <a:cubicBezTo>
                    <a:pt x="257" y="272"/>
                    <a:pt x="255" y="273"/>
                    <a:pt x="253" y="273"/>
                  </a:cubicBezTo>
                  <a:cubicBezTo>
                    <a:pt x="251" y="273"/>
                    <a:pt x="248" y="272"/>
                    <a:pt x="246" y="271"/>
                  </a:cubicBezTo>
                  <a:cubicBezTo>
                    <a:pt x="244" y="270"/>
                    <a:pt x="242" y="267"/>
                    <a:pt x="240" y="266"/>
                  </a:cubicBezTo>
                  <a:cubicBezTo>
                    <a:pt x="238" y="266"/>
                    <a:pt x="234" y="266"/>
                    <a:pt x="232" y="266"/>
                  </a:cubicBezTo>
                  <a:cubicBezTo>
                    <a:pt x="229" y="266"/>
                    <a:pt x="224" y="268"/>
                    <a:pt x="222" y="269"/>
                  </a:cubicBezTo>
                  <a:cubicBezTo>
                    <a:pt x="219" y="270"/>
                    <a:pt x="214" y="272"/>
                    <a:pt x="212" y="274"/>
                  </a:cubicBezTo>
                  <a:cubicBezTo>
                    <a:pt x="210" y="275"/>
                    <a:pt x="205" y="279"/>
                    <a:pt x="203" y="281"/>
                  </a:cubicBezTo>
                  <a:cubicBezTo>
                    <a:pt x="201" y="282"/>
                    <a:pt x="197" y="283"/>
                    <a:pt x="195" y="283"/>
                  </a:cubicBezTo>
                  <a:cubicBezTo>
                    <a:pt x="195" y="283"/>
                    <a:pt x="193" y="284"/>
                    <a:pt x="192" y="284"/>
                  </a:cubicBezTo>
                  <a:cubicBezTo>
                    <a:pt x="191" y="284"/>
                    <a:pt x="189" y="283"/>
                    <a:pt x="188" y="282"/>
                  </a:cubicBezTo>
                  <a:cubicBezTo>
                    <a:pt x="188" y="281"/>
                    <a:pt x="187" y="280"/>
                    <a:pt x="186" y="279"/>
                  </a:cubicBezTo>
                  <a:cubicBezTo>
                    <a:pt x="186" y="279"/>
                    <a:pt x="184" y="278"/>
                    <a:pt x="184" y="277"/>
                  </a:cubicBezTo>
                  <a:cubicBezTo>
                    <a:pt x="183" y="276"/>
                    <a:pt x="183" y="275"/>
                    <a:pt x="183" y="274"/>
                  </a:cubicBezTo>
                  <a:cubicBezTo>
                    <a:pt x="183" y="273"/>
                    <a:pt x="185" y="272"/>
                    <a:pt x="186" y="272"/>
                  </a:cubicBezTo>
                  <a:cubicBezTo>
                    <a:pt x="186" y="271"/>
                    <a:pt x="187" y="270"/>
                    <a:pt x="188" y="270"/>
                  </a:cubicBezTo>
                  <a:cubicBezTo>
                    <a:pt x="188" y="269"/>
                    <a:pt x="189" y="268"/>
                    <a:pt x="189" y="267"/>
                  </a:cubicBezTo>
                  <a:cubicBezTo>
                    <a:pt x="189" y="266"/>
                    <a:pt x="188" y="264"/>
                    <a:pt x="188" y="264"/>
                  </a:cubicBezTo>
                  <a:cubicBezTo>
                    <a:pt x="187" y="263"/>
                    <a:pt x="186" y="264"/>
                    <a:pt x="186" y="264"/>
                  </a:cubicBezTo>
                  <a:cubicBezTo>
                    <a:pt x="185" y="263"/>
                    <a:pt x="182" y="263"/>
                    <a:pt x="181" y="263"/>
                  </a:cubicBezTo>
                  <a:cubicBezTo>
                    <a:pt x="180" y="263"/>
                    <a:pt x="179" y="262"/>
                    <a:pt x="178" y="262"/>
                  </a:cubicBezTo>
                  <a:cubicBezTo>
                    <a:pt x="176" y="261"/>
                    <a:pt x="174" y="258"/>
                    <a:pt x="173" y="257"/>
                  </a:cubicBezTo>
                  <a:cubicBezTo>
                    <a:pt x="172" y="256"/>
                    <a:pt x="170" y="255"/>
                    <a:pt x="169" y="253"/>
                  </a:cubicBezTo>
                  <a:cubicBezTo>
                    <a:pt x="168" y="252"/>
                    <a:pt x="168" y="250"/>
                    <a:pt x="167" y="249"/>
                  </a:cubicBezTo>
                  <a:cubicBezTo>
                    <a:pt x="166" y="247"/>
                    <a:pt x="164" y="244"/>
                    <a:pt x="163" y="243"/>
                  </a:cubicBezTo>
                  <a:cubicBezTo>
                    <a:pt x="162" y="242"/>
                    <a:pt x="160" y="240"/>
                    <a:pt x="160" y="238"/>
                  </a:cubicBezTo>
                  <a:cubicBezTo>
                    <a:pt x="159" y="237"/>
                    <a:pt x="158" y="233"/>
                    <a:pt x="158" y="231"/>
                  </a:cubicBezTo>
                  <a:cubicBezTo>
                    <a:pt x="157" y="230"/>
                    <a:pt x="158" y="227"/>
                    <a:pt x="157" y="226"/>
                  </a:cubicBezTo>
                  <a:cubicBezTo>
                    <a:pt x="157" y="225"/>
                    <a:pt x="155" y="222"/>
                    <a:pt x="154" y="221"/>
                  </a:cubicBezTo>
                  <a:cubicBezTo>
                    <a:pt x="153" y="220"/>
                    <a:pt x="152" y="219"/>
                    <a:pt x="151" y="219"/>
                  </a:cubicBezTo>
                  <a:cubicBezTo>
                    <a:pt x="150" y="219"/>
                    <a:pt x="148" y="220"/>
                    <a:pt x="147" y="221"/>
                  </a:cubicBezTo>
                  <a:cubicBezTo>
                    <a:pt x="146" y="221"/>
                    <a:pt x="145" y="223"/>
                    <a:pt x="145" y="224"/>
                  </a:cubicBezTo>
                  <a:cubicBezTo>
                    <a:pt x="144" y="226"/>
                    <a:pt x="145" y="229"/>
                    <a:pt x="146" y="231"/>
                  </a:cubicBezTo>
                  <a:cubicBezTo>
                    <a:pt x="146" y="232"/>
                    <a:pt x="148" y="234"/>
                    <a:pt x="148" y="235"/>
                  </a:cubicBezTo>
                  <a:cubicBezTo>
                    <a:pt x="149" y="236"/>
                    <a:pt x="150" y="237"/>
                    <a:pt x="151" y="238"/>
                  </a:cubicBezTo>
                  <a:cubicBezTo>
                    <a:pt x="151" y="239"/>
                    <a:pt x="151" y="242"/>
                    <a:pt x="152" y="243"/>
                  </a:cubicBezTo>
                  <a:cubicBezTo>
                    <a:pt x="152" y="244"/>
                    <a:pt x="154" y="247"/>
                    <a:pt x="154" y="248"/>
                  </a:cubicBezTo>
                  <a:cubicBezTo>
                    <a:pt x="154" y="249"/>
                    <a:pt x="152" y="252"/>
                    <a:pt x="151" y="254"/>
                  </a:cubicBezTo>
                  <a:cubicBezTo>
                    <a:pt x="150" y="255"/>
                    <a:pt x="147" y="258"/>
                    <a:pt x="146" y="258"/>
                  </a:cubicBezTo>
                  <a:cubicBezTo>
                    <a:pt x="144" y="259"/>
                    <a:pt x="140" y="259"/>
                    <a:pt x="138" y="260"/>
                  </a:cubicBezTo>
                  <a:cubicBezTo>
                    <a:pt x="136" y="261"/>
                    <a:pt x="133" y="263"/>
                    <a:pt x="132" y="265"/>
                  </a:cubicBezTo>
                  <a:cubicBezTo>
                    <a:pt x="131" y="266"/>
                    <a:pt x="131" y="270"/>
                    <a:pt x="129" y="271"/>
                  </a:cubicBezTo>
                  <a:cubicBezTo>
                    <a:pt x="128" y="271"/>
                    <a:pt x="126" y="271"/>
                    <a:pt x="125" y="271"/>
                  </a:cubicBezTo>
                  <a:cubicBezTo>
                    <a:pt x="124" y="272"/>
                    <a:pt x="121" y="274"/>
                    <a:pt x="119" y="275"/>
                  </a:cubicBezTo>
                  <a:cubicBezTo>
                    <a:pt x="117" y="275"/>
                    <a:pt x="114" y="276"/>
                    <a:pt x="113" y="277"/>
                  </a:cubicBezTo>
                  <a:cubicBezTo>
                    <a:pt x="111" y="277"/>
                    <a:pt x="108" y="277"/>
                    <a:pt x="107" y="277"/>
                  </a:cubicBezTo>
                  <a:cubicBezTo>
                    <a:pt x="105" y="277"/>
                    <a:pt x="102" y="277"/>
                    <a:pt x="101" y="276"/>
                  </a:cubicBezTo>
                  <a:cubicBezTo>
                    <a:pt x="100" y="276"/>
                    <a:pt x="101" y="274"/>
                    <a:pt x="101" y="273"/>
                  </a:cubicBezTo>
                  <a:cubicBezTo>
                    <a:pt x="101" y="272"/>
                    <a:pt x="101" y="271"/>
                    <a:pt x="100" y="270"/>
                  </a:cubicBezTo>
                  <a:cubicBezTo>
                    <a:pt x="100" y="269"/>
                    <a:pt x="97" y="269"/>
                    <a:pt x="96" y="269"/>
                  </a:cubicBezTo>
                  <a:cubicBezTo>
                    <a:pt x="95" y="269"/>
                    <a:pt x="92" y="271"/>
                    <a:pt x="91" y="271"/>
                  </a:cubicBezTo>
                  <a:cubicBezTo>
                    <a:pt x="90" y="271"/>
                    <a:pt x="87" y="270"/>
                    <a:pt x="87" y="269"/>
                  </a:cubicBezTo>
                  <a:cubicBezTo>
                    <a:pt x="86" y="268"/>
                    <a:pt x="86" y="266"/>
                    <a:pt x="87" y="265"/>
                  </a:cubicBezTo>
                  <a:cubicBezTo>
                    <a:pt x="87" y="264"/>
                    <a:pt x="89" y="263"/>
                    <a:pt x="90" y="262"/>
                  </a:cubicBezTo>
                  <a:cubicBezTo>
                    <a:pt x="91" y="262"/>
                    <a:pt x="93" y="260"/>
                    <a:pt x="94" y="259"/>
                  </a:cubicBezTo>
                  <a:cubicBezTo>
                    <a:pt x="95" y="258"/>
                    <a:pt x="96" y="256"/>
                    <a:pt x="97" y="254"/>
                  </a:cubicBezTo>
                  <a:cubicBezTo>
                    <a:pt x="98" y="253"/>
                    <a:pt x="99" y="250"/>
                    <a:pt x="99" y="249"/>
                  </a:cubicBezTo>
                  <a:cubicBezTo>
                    <a:pt x="99" y="248"/>
                    <a:pt x="99" y="246"/>
                    <a:pt x="99" y="246"/>
                  </a:cubicBezTo>
                  <a:cubicBezTo>
                    <a:pt x="98" y="245"/>
                    <a:pt x="96" y="243"/>
                    <a:pt x="95" y="243"/>
                  </a:cubicBezTo>
                  <a:cubicBezTo>
                    <a:pt x="95" y="241"/>
                    <a:pt x="94" y="239"/>
                    <a:pt x="93" y="237"/>
                  </a:cubicBezTo>
                  <a:cubicBezTo>
                    <a:pt x="93" y="236"/>
                    <a:pt x="93" y="232"/>
                    <a:pt x="92" y="231"/>
                  </a:cubicBezTo>
                  <a:cubicBezTo>
                    <a:pt x="92" y="228"/>
                    <a:pt x="91" y="223"/>
                    <a:pt x="90" y="220"/>
                  </a:cubicBezTo>
                  <a:cubicBezTo>
                    <a:pt x="90" y="218"/>
                    <a:pt x="89" y="215"/>
                    <a:pt x="88" y="213"/>
                  </a:cubicBezTo>
                  <a:cubicBezTo>
                    <a:pt x="87" y="212"/>
                    <a:pt x="86" y="210"/>
                    <a:pt x="85" y="209"/>
                  </a:cubicBezTo>
                  <a:cubicBezTo>
                    <a:pt x="84" y="209"/>
                    <a:pt x="83" y="209"/>
                    <a:pt x="82" y="209"/>
                  </a:cubicBezTo>
                  <a:cubicBezTo>
                    <a:pt x="81" y="209"/>
                    <a:pt x="80" y="211"/>
                    <a:pt x="79" y="212"/>
                  </a:cubicBezTo>
                  <a:cubicBezTo>
                    <a:pt x="78" y="212"/>
                    <a:pt x="75" y="212"/>
                    <a:pt x="74" y="212"/>
                  </a:cubicBezTo>
                  <a:cubicBezTo>
                    <a:pt x="73" y="211"/>
                    <a:pt x="71" y="211"/>
                    <a:pt x="70" y="210"/>
                  </a:cubicBezTo>
                  <a:cubicBezTo>
                    <a:pt x="69" y="209"/>
                    <a:pt x="68" y="207"/>
                    <a:pt x="67" y="206"/>
                  </a:cubicBezTo>
                  <a:cubicBezTo>
                    <a:pt x="67" y="205"/>
                    <a:pt x="68" y="202"/>
                    <a:pt x="69" y="201"/>
                  </a:cubicBezTo>
                  <a:cubicBezTo>
                    <a:pt x="69" y="200"/>
                    <a:pt x="70" y="198"/>
                    <a:pt x="71" y="198"/>
                  </a:cubicBezTo>
                  <a:cubicBezTo>
                    <a:pt x="71" y="197"/>
                    <a:pt x="73" y="195"/>
                    <a:pt x="74" y="194"/>
                  </a:cubicBezTo>
                  <a:cubicBezTo>
                    <a:pt x="74" y="193"/>
                    <a:pt x="74" y="189"/>
                    <a:pt x="74" y="188"/>
                  </a:cubicBezTo>
                  <a:cubicBezTo>
                    <a:pt x="73" y="186"/>
                    <a:pt x="71" y="182"/>
                    <a:pt x="69" y="180"/>
                  </a:cubicBezTo>
                  <a:cubicBezTo>
                    <a:pt x="68" y="178"/>
                    <a:pt x="65" y="176"/>
                    <a:pt x="65" y="175"/>
                  </a:cubicBezTo>
                  <a:cubicBezTo>
                    <a:pt x="64" y="173"/>
                    <a:pt x="63" y="169"/>
                    <a:pt x="63" y="167"/>
                  </a:cubicBezTo>
                  <a:cubicBezTo>
                    <a:pt x="63" y="165"/>
                    <a:pt x="64" y="162"/>
                    <a:pt x="64" y="160"/>
                  </a:cubicBezTo>
                  <a:cubicBezTo>
                    <a:pt x="64" y="159"/>
                    <a:pt x="63" y="157"/>
                    <a:pt x="62" y="157"/>
                  </a:cubicBezTo>
                  <a:cubicBezTo>
                    <a:pt x="61" y="156"/>
                    <a:pt x="58" y="157"/>
                    <a:pt x="57" y="156"/>
                  </a:cubicBezTo>
                  <a:cubicBezTo>
                    <a:pt x="55" y="156"/>
                    <a:pt x="52" y="155"/>
                    <a:pt x="51" y="154"/>
                  </a:cubicBezTo>
                  <a:cubicBezTo>
                    <a:pt x="49" y="154"/>
                    <a:pt x="46" y="152"/>
                    <a:pt x="45" y="150"/>
                  </a:cubicBezTo>
                  <a:cubicBezTo>
                    <a:pt x="43" y="149"/>
                    <a:pt x="42" y="145"/>
                    <a:pt x="41" y="144"/>
                  </a:cubicBezTo>
                  <a:cubicBezTo>
                    <a:pt x="40" y="141"/>
                    <a:pt x="37" y="136"/>
                    <a:pt x="37" y="134"/>
                  </a:cubicBezTo>
                  <a:cubicBezTo>
                    <a:pt x="37" y="132"/>
                    <a:pt x="38" y="129"/>
                    <a:pt x="38" y="128"/>
                  </a:cubicBezTo>
                  <a:cubicBezTo>
                    <a:pt x="37" y="126"/>
                    <a:pt x="36" y="122"/>
                    <a:pt x="35" y="120"/>
                  </a:cubicBezTo>
                  <a:cubicBezTo>
                    <a:pt x="35" y="118"/>
                    <a:pt x="35" y="115"/>
                    <a:pt x="34" y="114"/>
                  </a:cubicBezTo>
                  <a:cubicBezTo>
                    <a:pt x="33" y="114"/>
                    <a:pt x="31" y="115"/>
                    <a:pt x="31" y="116"/>
                  </a:cubicBezTo>
                  <a:cubicBezTo>
                    <a:pt x="30" y="116"/>
                    <a:pt x="28" y="118"/>
                    <a:pt x="27" y="118"/>
                  </a:cubicBezTo>
                  <a:cubicBezTo>
                    <a:pt x="26" y="119"/>
                    <a:pt x="22" y="120"/>
                    <a:pt x="21" y="121"/>
                  </a:cubicBezTo>
                  <a:cubicBezTo>
                    <a:pt x="20" y="122"/>
                    <a:pt x="19" y="124"/>
                    <a:pt x="18" y="124"/>
                  </a:cubicBezTo>
                  <a:cubicBezTo>
                    <a:pt x="17" y="125"/>
                    <a:pt x="14" y="124"/>
                    <a:pt x="13" y="124"/>
                  </a:cubicBezTo>
                  <a:cubicBezTo>
                    <a:pt x="11" y="124"/>
                    <a:pt x="8" y="122"/>
                    <a:pt x="7" y="121"/>
                  </a:cubicBezTo>
                  <a:cubicBezTo>
                    <a:pt x="6" y="120"/>
                    <a:pt x="5" y="118"/>
                    <a:pt x="4" y="117"/>
                  </a:cubicBezTo>
                  <a:cubicBezTo>
                    <a:pt x="3" y="116"/>
                    <a:pt x="1" y="114"/>
                    <a:pt x="1" y="113"/>
                  </a:cubicBezTo>
                  <a:cubicBezTo>
                    <a:pt x="0" y="111"/>
                    <a:pt x="1" y="108"/>
                    <a:pt x="1" y="106"/>
                  </a:cubicBezTo>
                  <a:cubicBezTo>
                    <a:pt x="1" y="105"/>
                    <a:pt x="0" y="102"/>
                    <a:pt x="1" y="101"/>
                  </a:cubicBezTo>
                  <a:cubicBezTo>
                    <a:pt x="1" y="101"/>
                    <a:pt x="2" y="99"/>
                    <a:pt x="3" y="98"/>
                  </a:cubicBezTo>
                  <a:cubicBezTo>
                    <a:pt x="4" y="97"/>
                    <a:pt x="8" y="98"/>
                    <a:pt x="10" y="97"/>
                  </a:cubicBezTo>
                  <a:cubicBezTo>
                    <a:pt x="11" y="97"/>
                    <a:pt x="13" y="96"/>
                    <a:pt x="14" y="95"/>
                  </a:cubicBezTo>
                  <a:cubicBezTo>
                    <a:pt x="14" y="94"/>
                    <a:pt x="14" y="93"/>
                    <a:pt x="14" y="92"/>
                  </a:cubicBezTo>
                  <a:cubicBezTo>
                    <a:pt x="14" y="91"/>
                    <a:pt x="12" y="89"/>
                    <a:pt x="11" y="88"/>
                  </a:cubicBezTo>
                  <a:cubicBezTo>
                    <a:pt x="10" y="87"/>
                    <a:pt x="9" y="85"/>
                    <a:pt x="8" y="83"/>
                  </a:cubicBezTo>
                  <a:cubicBezTo>
                    <a:pt x="7" y="83"/>
                    <a:pt x="6" y="81"/>
                    <a:pt x="6" y="80"/>
                  </a:cubicBezTo>
                  <a:cubicBezTo>
                    <a:pt x="5" y="79"/>
                    <a:pt x="4" y="78"/>
                    <a:pt x="3" y="77"/>
                  </a:cubicBezTo>
                  <a:cubicBezTo>
                    <a:pt x="3" y="76"/>
                    <a:pt x="2" y="73"/>
                    <a:pt x="1" y="70"/>
                  </a:cubicBezTo>
                  <a:cubicBezTo>
                    <a:pt x="3" y="70"/>
                    <a:pt x="4" y="70"/>
                    <a:pt x="5" y="70"/>
                  </a:cubicBezTo>
                  <a:cubicBezTo>
                    <a:pt x="7" y="70"/>
                    <a:pt x="9" y="70"/>
                    <a:pt x="11" y="70"/>
                  </a:cubicBezTo>
                  <a:cubicBezTo>
                    <a:pt x="11" y="70"/>
                    <a:pt x="12" y="70"/>
                    <a:pt x="12" y="70"/>
                  </a:cubicBezTo>
                  <a:cubicBezTo>
                    <a:pt x="12" y="71"/>
                    <a:pt x="12" y="72"/>
                    <a:pt x="12" y="72"/>
                  </a:cubicBezTo>
                  <a:cubicBezTo>
                    <a:pt x="13" y="74"/>
                    <a:pt x="18" y="74"/>
                    <a:pt x="19" y="75"/>
                  </a:cubicBezTo>
                  <a:cubicBezTo>
                    <a:pt x="20" y="75"/>
                    <a:pt x="21" y="77"/>
                    <a:pt x="21" y="77"/>
                  </a:cubicBezTo>
                  <a:cubicBezTo>
                    <a:pt x="23" y="77"/>
                    <a:pt x="25" y="75"/>
                    <a:pt x="26" y="74"/>
                  </a:cubicBezTo>
                  <a:cubicBezTo>
                    <a:pt x="27" y="73"/>
                    <a:pt x="29" y="71"/>
                    <a:pt x="29" y="70"/>
                  </a:cubicBezTo>
                  <a:cubicBezTo>
                    <a:pt x="30" y="69"/>
                    <a:pt x="29" y="65"/>
                    <a:pt x="30" y="64"/>
                  </a:cubicBezTo>
                  <a:cubicBezTo>
                    <a:pt x="31" y="64"/>
                    <a:pt x="33" y="66"/>
                    <a:pt x="34" y="66"/>
                  </a:cubicBezTo>
                  <a:cubicBezTo>
                    <a:pt x="34" y="67"/>
                    <a:pt x="34" y="70"/>
                    <a:pt x="34" y="71"/>
                  </a:cubicBezTo>
                  <a:cubicBezTo>
                    <a:pt x="35" y="72"/>
                    <a:pt x="36" y="73"/>
                    <a:pt x="36" y="74"/>
                  </a:cubicBezTo>
                  <a:cubicBezTo>
                    <a:pt x="37" y="75"/>
                    <a:pt x="39" y="76"/>
                    <a:pt x="40" y="77"/>
                  </a:cubicBezTo>
                  <a:cubicBezTo>
                    <a:pt x="41" y="77"/>
                    <a:pt x="43" y="77"/>
                    <a:pt x="44" y="76"/>
                  </a:cubicBezTo>
                  <a:cubicBezTo>
                    <a:pt x="45" y="75"/>
                    <a:pt x="46" y="72"/>
                    <a:pt x="47" y="71"/>
                  </a:cubicBezTo>
                  <a:cubicBezTo>
                    <a:pt x="49" y="70"/>
                    <a:pt x="52" y="69"/>
                    <a:pt x="54" y="69"/>
                  </a:cubicBezTo>
                  <a:cubicBezTo>
                    <a:pt x="55" y="68"/>
                    <a:pt x="58" y="68"/>
                    <a:pt x="59" y="69"/>
                  </a:cubicBezTo>
                  <a:cubicBezTo>
                    <a:pt x="61" y="69"/>
                    <a:pt x="64" y="70"/>
                    <a:pt x="66" y="71"/>
                  </a:cubicBezTo>
                  <a:cubicBezTo>
                    <a:pt x="67" y="71"/>
                    <a:pt x="70" y="72"/>
                    <a:pt x="71" y="73"/>
                  </a:cubicBezTo>
                  <a:cubicBezTo>
                    <a:pt x="72" y="74"/>
                    <a:pt x="73" y="77"/>
                    <a:pt x="73" y="79"/>
                  </a:cubicBezTo>
                  <a:cubicBezTo>
                    <a:pt x="74" y="81"/>
                    <a:pt x="76" y="85"/>
                    <a:pt x="77" y="86"/>
                  </a:cubicBezTo>
                  <a:cubicBezTo>
                    <a:pt x="78" y="88"/>
                    <a:pt x="80" y="92"/>
                    <a:pt x="81" y="93"/>
                  </a:cubicBezTo>
                  <a:cubicBezTo>
                    <a:pt x="83" y="94"/>
                    <a:pt x="86" y="94"/>
                    <a:pt x="87" y="94"/>
                  </a:cubicBezTo>
                  <a:cubicBezTo>
                    <a:pt x="88" y="94"/>
                    <a:pt x="90" y="91"/>
                    <a:pt x="90" y="90"/>
                  </a:cubicBezTo>
                  <a:cubicBezTo>
                    <a:pt x="91" y="89"/>
                    <a:pt x="91" y="87"/>
                    <a:pt x="91" y="86"/>
                  </a:cubicBezTo>
                  <a:cubicBezTo>
                    <a:pt x="91" y="85"/>
                    <a:pt x="89" y="83"/>
                    <a:pt x="90" y="83"/>
                  </a:cubicBezTo>
                  <a:cubicBezTo>
                    <a:pt x="90" y="82"/>
                    <a:pt x="92" y="81"/>
                    <a:pt x="92" y="81"/>
                  </a:cubicBezTo>
                  <a:cubicBezTo>
                    <a:pt x="94" y="80"/>
                    <a:pt x="97" y="80"/>
                    <a:pt x="98" y="80"/>
                  </a:cubicBezTo>
                  <a:cubicBezTo>
                    <a:pt x="99" y="81"/>
                    <a:pt x="101" y="83"/>
                    <a:pt x="102" y="84"/>
                  </a:cubicBezTo>
                  <a:cubicBezTo>
                    <a:pt x="103" y="85"/>
                    <a:pt x="105" y="88"/>
                    <a:pt x="106" y="89"/>
                  </a:cubicBezTo>
                  <a:cubicBezTo>
                    <a:pt x="107" y="89"/>
                    <a:pt x="108" y="91"/>
                    <a:pt x="110" y="91"/>
                  </a:cubicBezTo>
                  <a:cubicBezTo>
                    <a:pt x="110" y="92"/>
                    <a:pt x="111" y="91"/>
                    <a:pt x="111" y="91"/>
                  </a:cubicBezTo>
                  <a:cubicBezTo>
                    <a:pt x="112" y="90"/>
                    <a:pt x="112" y="86"/>
                    <a:pt x="111" y="84"/>
                  </a:cubicBezTo>
                  <a:cubicBezTo>
                    <a:pt x="111" y="82"/>
                    <a:pt x="108" y="80"/>
                    <a:pt x="108" y="78"/>
                  </a:cubicBezTo>
                  <a:cubicBezTo>
                    <a:pt x="107" y="76"/>
                    <a:pt x="105" y="73"/>
                    <a:pt x="105" y="72"/>
                  </a:cubicBezTo>
                  <a:cubicBezTo>
                    <a:pt x="105" y="70"/>
                    <a:pt x="105" y="67"/>
                    <a:pt x="105" y="65"/>
                  </a:cubicBezTo>
                  <a:cubicBezTo>
                    <a:pt x="105" y="64"/>
                    <a:pt x="107" y="62"/>
                    <a:pt x="108" y="61"/>
                  </a:cubicBezTo>
                  <a:cubicBezTo>
                    <a:pt x="108" y="60"/>
                    <a:pt x="110" y="58"/>
                    <a:pt x="110" y="56"/>
                  </a:cubicBezTo>
                  <a:cubicBezTo>
                    <a:pt x="110" y="54"/>
                    <a:pt x="108" y="51"/>
                    <a:pt x="108" y="49"/>
                  </a:cubicBezTo>
                  <a:cubicBezTo>
                    <a:pt x="106" y="47"/>
                    <a:pt x="103" y="44"/>
                    <a:pt x="102" y="42"/>
                  </a:cubicBezTo>
                  <a:cubicBezTo>
                    <a:pt x="101" y="40"/>
                    <a:pt x="100" y="36"/>
                    <a:pt x="98" y="35"/>
                  </a:cubicBezTo>
                  <a:cubicBezTo>
                    <a:pt x="99" y="33"/>
                    <a:pt x="100" y="31"/>
                    <a:pt x="100" y="31"/>
                  </a:cubicBezTo>
                  <a:cubicBezTo>
                    <a:pt x="101" y="28"/>
                    <a:pt x="103" y="23"/>
                    <a:pt x="104" y="21"/>
                  </a:cubicBezTo>
                  <a:cubicBezTo>
                    <a:pt x="105" y="19"/>
                    <a:pt x="108" y="14"/>
                    <a:pt x="111" y="13"/>
                  </a:cubicBezTo>
                  <a:cubicBezTo>
                    <a:pt x="112" y="11"/>
                    <a:pt x="117" y="10"/>
                    <a:pt x="120" y="10"/>
                  </a:cubicBezTo>
                  <a:cubicBezTo>
                    <a:pt x="121" y="10"/>
                    <a:pt x="123" y="10"/>
                    <a:pt x="124" y="10"/>
                  </a:cubicBezTo>
                  <a:cubicBezTo>
                    <a:pt x="126" y="11"/>
                    <a:pt x="128" y="14"/>
                    <a:pt x="130" y="15"/>
                  </a:cubicBezTo>
                  <a:cubicBezTo>
                    <a:pt x="132" y="15"/>
                    <a:pt x="137" y="15"/>
                    <a:pt x="139" y="15"/>
                  </a:cubicBezTo>
                  <a:cubicBezTo>
                    <a:pt x="141" y="14"/>
                    <a:pt x="143" y="12"/>
                    <a:pt x="144" y="11"/>
                  </a:cubicBezTo>
                  <a:cubicBezTo>
                    <a:pt x="147" y="10"/>
                    <a:pt x="153" y="8"/>
                    <a:pt x="156" y="7"/>
                  </a:cubicBezTo>
                  <a:cubicBezTo>
                    <a:pt x="157" y="6"/>
                    <a:pt x="161" y="5"/>
                    <a:pt x="163" y="4"/>
                  </a:cubicBezTo>
                  <a:cubicBezTo>
                    <a:pt x="165" y="3"/>
                    <a:pt x="169" y="1"/>
                    <a:pt x="172" y="0"/>
                  </a:cubicBezTo>
                  <a:cubicBezTo>
                    <a:pt x="174" y="0"/>
                    <a:pt x="178" y="0"/>
                    <a:pt x="181" y="0"/>
                  </a:cubicBezTo>
                  <a:cubicBezTo>
                    <a:pt x="182" y="0"/>
                    <a:pt x="184" y="0"/>
                    <a:pt x="186" y="0"/>
                  </a:cubicBezTo>
                  <a:cubicBezTo>
                    <a:pt x="187" y="1"/>
                    <a:pt x="187" y="2"/>
                    <a:pt x="187" y="2"/>
                  </a:cubicBezTo>
                  <a:cubicBezTo>
                    <a:pt x="187" y="4"/>
                    <a:pt x="187" y="7"/>
                    <a:pt x="187" y="9"/>
                  </a:cubicBezTo>
                  <a:cubicBezTo>
                    <a:pt x="186" y="11"/>
                    <a:pt x="185" y="16"/>
                    <a:pt x="184" y="19"/>
                  </a:cubicBezTo>
                  <a:cubicBezTo>
                    <a:pt x="184" y="22"/>
                    <a:pt x="183" y="29"/>
                    <a:pt x="183" y="33"/>
                  </a:cubicBezTo>
                  <a:cubicBezTo>
                    <a:pt x="183" y="37"/>
                    <a:pt x="183" y="44"/>
                    <a:pt x="184" y="48"/>
                  </a:cubicBezTo>
                  <a:cubicBezTo>
                    <a:pt x="185" y="49"/>
                    <a:pt x="187" y="52"/>
                    <a:pt x="189" y="53"/>
                  </a:cubicBezTo>
                  <a:cubicBezTo>
                    <a:pt x="190" y="54"/>
                    <a:pt x="193" y="55"/>
                    <a:pt x="195" y="56"/>
                  </a:cubicBezTo>
                  <a:cubicBezTo>
                    <a:pt x="196" y="56"/>
                    <a:pt x="199" y="56"/>
                    <a:pt x="200" y="57"/>
                  </a:cubicBezTo>
                  <a:cubicBezTo>
                    <a:pt x="201" y="58"/>
                    <a:pt x="202" y="59"/>
                    <a:pt x="202" y="60"/>
                  </a:cubicBezTo>
                  <a:cubicBezTo>
                    <a:pt x="203" y="62"/>
                    <a:pt x="202" y="65"/>
                    <a:pt x="202" y="67"/>
                  </a:cubicBezTo>
                  <a:cubicBezTo>
                    <a:pt x="202" y="69"/>
                    <a:pt x="202" y="72"/>
                    <a:pt x="202" y="73"/>
                  </a:cubicBezTo>
                  <a:cubicBezTo>
                    <a:pt x="203" y="74"/>
                    <a:pt x="205" y="75"/>
                    <a:pt x="206" y="76"/>
                  </a:cubicBezTo>
                  <a:cubicBezTo>
                    <a:pt x="207" y="76"/>
                    <a:pt x="209" y="78"/>
                    <a:pt x="210" y="77"/>
                  </a:cubicBezTo>
                  <a:cubicBezTo>
                    <a:pt x="212" y="76"/>
                    <a:pt x="212" y="72"/>
                    <a:pt x="212" y="71"/>
                  </a:cubicBezTo>
                  <a:cubicBezTo>
                    <a:pt x="212" y="70"/>
                    <a:pt x="211" y="67"/>
                    <a:pt x="212" y="66"/>
                  </a:cubicBezTo>
                  <a:cubicBezTo>
                    <a:pt x="212" y="66"/>
                    <a:pt x="213" y="64"/>
                    <a:pt x="214" y="64"/>
                  </a:cubicBezTo>
                  <a:cubicBezTo>
                    <a:pt x="215" y="64"/>
                    <a:pt x="216" y="66"/>
                    <a:pt x="216" y="67"/>
                  </a:cubicBezTo>
                  <a:cubicBezTo>
                    <a:pt x="217" y="69"/>
                    <a:pt x="217" y="71"/>
                    <a:pt x="217" y="73"/>
                  </a:cubicBezTo>
                  <a:cubicBezTo>
                    <a:pt x="217" y="74"/>
                    <a:pt x="214" y="76"/>
                    <a:pt x="214" y="78"/>
                  </a:cubicBezTo>
                  <a:cubicBezTo>
                    <a:pt x="214" y="80"/>
                    <a:pt x="216" y="83"/>
                    <a:pt x="217" y="84"/>
                  </a:cubicBezTo>
                  <a:cubicBezTo>
                    <a:pt x="219" y="86"/>
                    <a:pt x="222" y="88"/>
                    <a:pt x="223" y="88"/>
                  </a:cubicBezTo>
                  <a:cubicBezTo>
                    <a:pt x="225" y="89"/>
                    <a:pt x="229" y="89"/>
                    <a:pt x="230" y="91"/>
                  </a:cubicBezTo>
                  <a:cubicBezTo>
                    <a:pt x="231" y="92"/>
                    <a:pt x="230" y="96"/>
                    <a:pt x="230" y="98"/>
                  </a:cubicBezTo>
                  <a:cubicBezTo>
                    <a:pt x="230" y="99"/>
                    <a:pt x="229" y="101"/>
                    <a:pt x="229" y="102"/>
                  </a:cubicBezTo>
                  <a:cubicBezTo>
                    <a:pt x="228" y="104"/>
                    <a:pt x="226" y="107"/>
                    <a:pt x="225" y="109"/>
                  </a:cubicBezTo>
                  <a:cubicBezTo>
                    <a:pt x="224" y="110"/>
                    <a:pt x="223" y="114"/>
                    <a:pt x="223" y="116"/>
                  </a:cubicBezTo>
                  <a:cubicBezTo>
                    <a:pt x="223" y="119"/>
                    <a:pt x="222" y="125"/>
                    <a:pt x="223" y="128"/>
                  </a:cubicBezTo>
                  <a:cubicBezTo>
                    <a:pt x="224" y="130"/>
                    <a:pt x="226" y="133"/>
                    <a:pt x="227" y="134"/>
                  </a:cubicBezTo>
                  <a:cubicBezTo>
                    <a:pt x="228" y="136"/>
                    <a:pt x="230" y="139"/>
                    <a:pt x="231" y="140"/>
                  </a:cubicBezTo>
                  <a:cubicBezTo>
                    <a:pt x="234" y="142"/>
                    <a:pt x="240" y="145"/>
                    <a:pt x="243" y="146"/>
                  </a:cubicBezTo>
                  <a:cubicBezTo>
                    <a:pt x="245" y="147"/>
                    <a:pt x="249" y="147"/>
                    <a:pt x="251" y="148"/>
                  </a:cubicBezTo>
                  <a:cubicBezTo>
                    <a:pt x="252" y="148"/>
                    <a:pt x="255" y="150"/>
                    <a:pt x="256" y="151"/>
                  </a:cubicBezTo>
                  <a:cubicBezTo>
                    <a:pt x="258" y="151"/>
                    <a:pt x="261" y="153"/>
                    <a:pt x="263" y="153"/>
                  </a:cubicBezTo>
                  <a:cubicBezTo>
                    <a:pt x="265" y="154"/>
                    <a:pt x="269" y="153"/>
                    <a:pt x="271" y="154"/>
                  </a:cubicBezTo>
                  <a:cubicBezTo>
                    <a:pt x="273" y="154"/>
                    <a:pt x="276" y="157"/>
                    <a:pt x="277" y="157"/>
                  </a:cubicBezTo>
                  <a:cubicBezTo>
                    <a:pt x="280" y="158"/>
                    <a:pt x="285" y="158"/>
                    <a:pt x="287" y="157"/>
                  </a:cubicBezTo>
                  <a:cubicBezTo>
                    <a:pt x="289" y="157"/>
                    <a:pt x="292" y="156"/>
                    <a:pt x="294" y="156"/>
                  </a:cubicBezTo>
                  <a:cubicBezTo>
                    <a:pt x="296" y="155"/>
                    <a:pt x="300" y="153"/>
                    <a:pt x="301" y="152"/>
                  </a:cubicBezTo>
                  <a:cubicBezTo>
                    <a:pt x="303" y="151"/>
                    <a:pt x="304" y="149"/>
                    <a:pt x="305" y="148"/>
                  </a:cubicBezTo>
                  <a:cubicBezTo>
                    <a:pt x="308" y="147"/>
                    <a:pt x="313" y="149"/>
                    <a:pt x="316" y="148"/>
                  </a:cubicBezTo>
                  <a:cubicBezTo>
                    <a:pt x="318" y="147"/>
                    <a:pt x="323" y="146"/>
                    <a:pt x="324" y="144"/>
                  </a:cubicBezTo>
                  <a:cubicBezTo>
                    <a:pt x="326" y="143"/>
                    <a:pt x="328" y="139"/>
                    <a:pt x="328" y="138"/>
                  </a:cubicBezTo>
                  <a:cubicBezTo>
                    <a:pt x="328" y="137"/>
                    <a:pt x="329" y="137"/>
                    <a:pt x="329" y="136"/>
                  </a:cubicBezTo>
                  <a:cubicBezTo>
                    <a:pt x="331" y="136"/>
                    <a:pt x="335" y="137"/>
                    <a:pt x="337" y="137"/>
                  </a:cubicBezTo>
                  <a:cubicBezTo>
                    <a:pt x="339" y="137"/>
                    <a:pt x="343" y="137"/>
                    <a:pt x="346" y="1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3" name="Freeform 150">
              <a:extLst>
                <a:ext uri="{FF2B5EF4-FFF2-40B4-BE49-F238E27FC236}">
                  <a16:creationId xmlns:a16="http://schemas.microsoft.com/office/drawing/2014/main" id="{22C524E4-2B42-47D5-A120-28AFA7B45A66}"/>
                </a:ext>
              </a:extLst>
            </p:cNvPr>
            <p:cNvSpPr>
              <a:spLocks/>
            </p:cNvSpPr>
            <p:nvPr/>
          </p:nvSpPr>
          <p:spPr bwMode="auto">
            <a:xfrm>
              <a:off x="4192767" y="3797922"/>
              <a:ext cx="658812" cy="610011"/>
            </a:xfrm>
            <a:custGeom>
              <a:avLst/>
              <a:gdLst/>
              <a:ahLst/>
              <a:cxnLst>
                <a:cxn ang="0">
                  <a:pos x="252" y="209"/>
                </a:cxn>
                <a:cxn ang="0">
                  <a:pos x="251" y="213"/>
                </a:cxn>
                <a:cxn ang="0">
                  <a:pos x="242" y="210"/>
                </a:cxn>
                <a:cxn ang="0">
                  <a:pos x="232" y="220"/>
                </a:cxn>
                <a:cxn ang="0">
                  <a:pos x="219" y="230"/>
                </a:cxn>
                <a:cxn ang="0">
                  <a:pos x="208" y="218"/>
                </a:cxn>
                <a:cxn ang="0">
                  <a:pos x="198" y="209"/>
                </a:cxn>
                <a:cxn ang="0">
                  <a:pos x="190" y="220"/>
                </a:cxn>
                <a:cxn ang="0">
                  <a:pos x="179" y="229"/>
                </a:cxn>
                <a:cxn ang="0">
                  <a:pos x="165" y="233"/>
                </a:cxn>
                <a:cxn ang="0">
                  <a:pos x="149" y="232"/>
                </a:cxn>
                <a:cxn ang="0">
                  <a:pos x="146" y="221"/>
                </a:cxn>
                <a:cxn ang="0">
                  <a:pos x="120" y="180"/>
                </a:cxn>
                <a:cxn ang="0">
                  <a:pos x="92" y="153"/>
                </a:cxn>
                <a:cxn ang="0">
                  <a:pos x="69" y="137"/>
                </a:cxn>
                <a:cxn ang="0">
                  <a:pos x="57" y="139"/>
                </a:cxn>
                <a:cxn ang="0">
                  <a:pos x="53" y="143"/>
                </a:cxn>
                <a:cxn ang="0">
                  <a:pos x="51" y="133"/>
                </a:cxn>
                <a:cxn ang="0">
                  <a:pos x="54" y="116"/>
                </a:cxn>
                <a:cxn ang="0">
                  <a:pos x="48" y="99"/>
                </a:cxn>
                <a:cxn ang="0">
                  <a:pos x="31" y="82"/>
                </a:cxn>
                <a:cxn ang="0">
                  <a:pos x="9" y="78"/>
                </a:cxn>
                <a:cxn ang="0">
                  <a:pos x="0" y="65"/>
                </a:cxn>
                <a:cxn ang="0">
                  <a:pos x="4" y="52"/>
                </a:cxn>
                <a:cxn ang="0">
                  <a:pos x="22" y="42"/>
                </a:cxn>
                <a:cxn ang="0">
                  <a:pos x="36" y="33"/>
                </a:cxn>
                <a:cxn ang="0">
                  <a:pos x="59" y="8"/>
                </a:cxn>
                <a:cxn ang="0">
                  <a:pos x="69" y="0"/>
                </a:cxn>
                <a:cxn ang="0">
                  <a:pos x="85" y="2"/>
                </a:cxn>
                <a:cxn ang="0">
                  <a:pos x="93" y="4"/>
                </a:cxn>
                <a:cxn ang="0">
                  <a:pos x="100" y="13"/>
                </a:cxn>
                <a:cxn ang="0">
                  <a:pos x="111" y="17"/>
                </a:cxn>
                <a:cxn ang="0">
                  <a:pos x="119" y="20"/>
                </a:cxn>
                <a:cxn ang="0">
                  <a:pos x="120" y="31"/>
                </a:cxn>
                <a:cxn ang="0">
                  <a:pos x="124" y="46"/>
                </a:cxn>
                <a:cxn ang="0">
                  <a:pos x="142" y="65"/>
                </a:cxn>
                <a:cxn ang="0">
                  <a:pos x="165" y="72"/>
                </a:cxn>
                <a:cxn ang="0">
                  <a:pos x="182" y="69"/>
                </a:cxn>
                <a:cxn ang="0">
                  <a:pos x="195" y="52"/>
                </a:cxn>
                <a:cxn ang="0">
                  <a:pos x="207" y="48"/>
                </a:cxn>
                <a:cxn ang="0">
                  <a:pos x="214" y="58"/>
                </a:cxn>
                <a:cxn ang="0">
                  <a:pos x="223" y="76"/>
                </a:cxn>
                <a:cxn ang="0">
                  <a:pos x="228" y="82"/>
                </a:cxn>
                <a:cxn ang="0">
                  <a:pos x="226" y="86"/>
                </a:cxn>
                <a:cxn ang="0">
                  <a:pos x="214" y="92"/>
                </a:cxn>
                <a:cxn ang="0">
                  <a:pos x="202" y="104"/>
                </a:cxn>
                <a:cxn ang="0">
                  <a:pos x="199" y="117"/>
                </a:cxn>
                <a:cxn ang="0">
                  <a:pos x="197" y="132"/>
                </a:cxn>
                <a:cxn ang="0">
                  <a:pos x="194" y="152"/>
                </a:cxn>
                <a:cxn ang="0">
                  <a:pos x="201" y="163"/>
                </a:cxn>
                <a:cxn ang="0">
                  <a:pos x="212" y="169"/>
                </a:cxn>
                <a:cxn ang="0">
                  <a:pos x="223" y="170"/>
                </a:cxn>
                <a:cxn ang="0">
                  <a:pos x="234" y="174"/>
                </a:cxn>
                <a:cxn ang="0">
                  <a:pos x="242" y="188"/>
                </a:cxn>
                <a:cxn ang="0">
                  <a:pos x="248" y="198"/>
                </a:cxn>
                <a:cxn ang="0">
                  <a:pos x="252" y="205"/>
                </a:cxn>
              </a:cxnLst>
              <a:rect l="0" t="0" r="r" b="b"/>
              <a:pathLst>
                <a:path w="253" h="233">
                  <a:moveTo>
                    <a:pt x="252" y="205"/>
                  </a:moveTo>
                  <a:cubicBezTo>
                    <a:pt x="253" y="206"/>
                    <a:pt x="252" y="208"/>
                    <a:pt x="252" y="209"/>
                  </a:cubicBezTo>
                  <a:cubicBezTo>
                    <a:pt x="252" y="211"/>
                    <a:pt x="251" y="214"/>
                    <a:pt x="251" y="214"/>
                  </a:cubicBezTo>
                  <a:cubicBezTo>
                    <a:pt x="251" y="214"/>
                    <a:pt x="251" y="213"/>
                    <a:pt x="251" y="213"/>
                  </a:cubicBezTo>
                  <a:cubicBezTo>
                    <a:pt x="251" y="213"/>
                    <a:pt x="249" y="212"/>
                    <a:pt x="248" y="212"/>
                  </a:cubicBezTo>
                  <a:cubicBezTo>
                    <a:pt x="247" y="212"/>
                    <a:pt x="244" y="210"/>
                    <a:pt x="242" y="210"/>
                  </a:cubicBezTo>
                  <a:cubicBezTo>
                    <a:pt x="241" y="210"/>
                    <a:pt x="237" y="212"/>
                    <a:pt x="236" y="213"/>
                  </a:cubicBezTo>
                  <a:cubicBezTo>
                    <a:pt x="234" y="214"/>
                    <a:pt x="233" y="218"/>
                    <a:pt x="232" y="220"/>
                  </a:cubicBezTo>
                  <a:cubicBezTo>
                    <a:pt x="230" y="222"/>
                    <a:pt x="226" y="227"/>
                    <a:pt x="224" y="228"/>
                  </a:cubicBezTo>
                  <a:cubicBezTo>
                    <a:pt x="223" y="229"/>
                    <a:pt x="220" y="230"/>
                    <a:pt x="219" y="230"/>
                  </a:cubicBezTo>
                  <a:cubicBezTo>
                    <a:pt x="217" y="230"/>
                    <a:pt x="213" y="229"/>
                    <a:pt x="212" y="227"/>
                  </a:cubicBezTo>
                  <a:cubicBezTo>
                    <a:pt x="210" y="226"/>
                    <a:pt x="209" y="220"/>
                    <a:pt x="208" y="218"/>
                  </a:cubicBezTo>
                  <a:cubicBezTo>
                    <a:pt x="207" y="217"/>
                    <a:pt x="205" y="213"/>
                    <a:pt x="204" y="212"/>
                  </a:cubicBezTo>
                  <a:cubicBezTo>
                    <a:pt x="203" y="211"/>
                    <a:pt x="200" y="208"/>
                    <a:pt x="198" y="209"/>
                  </a:cubicBezTo>
                  <a:cubicBezTo>
                    <a:pt x="197" y="209"/>
                    <a:pt x="195" y="212"/>
                    <a:pt x="195" y="213"/>
                  </a:cubicBezTo>
                  <a:cubicBezTo>
                    <a:pt x="193" y="215"/>
                    <a:pt x="191" y="218"/>
                    <a:pt x="190" y="220"/>
                  </a:cubicBezTo>
                  <a:cubicBezTo>
                    <a:pt x="189" y="221"/>
                    <a:pt x="185" y="223"/>
                    <a:pt x="184" y="224"/>
                  </a:cubicBezTo>
                  <a:cubicBezTo>
                    <a:pt x="182" y="225"/>
                    <a:pt x="180" y="228"/>
                    <a:pt x="179" y="229"/>
                  </a:cubicBezTo>
                  <a:cubicBezTo>
                    <a:pt x="177" y="230"/>
                    <a:pt x="174" y="231"/>
                    <a:pt x="172" y="231"/>
                  </a:cubicBezTo>
                  <a:cubicBezTo>
                    <a:pt x="170" y="231"/>
                    <a:pt x="167" y="232"/>
                    <a:pt x="165" y="233"/>
                  </a:cubicBezTo>
                  <a:cubicBezTo>
                    <a:pt x="162" y="233"/>
                    <a:pt x="157" y="233"/>
                    <a:pt x="155" y="232"/>
                  </a:cubicBezTo>
                  <a:cubicBezTo>
                    <a:pt x="154" y="232"/>
                    <a:pt x="151" y="232"/>
                    <a:pt x="149" y="232"/>
                  </a:cubicBezTo>
                  <a:cubicBezTo>
                    <a:pt x="149" y="232"/>
                    <a:pt x="149" y="231"/>
                    <a:pt x="149" y="231"/>
                  </a:cubicBezTo>
                  <a:cubicBezTo>
                    <a:pt x="148" y="229"/>
                    <a:pt x="147" y="223"/>
                    <a:pt x="146" y="221"/>
                  </a:cubicBezTo>
                  <a:cubicBezTo>
                    <a:pt x="145" y="216"/>
                    <a:pt x="141" y="208"/>
                    <a:pt x="138" y="204"/>
                  </a:cubicBezTo>
                  <a:cubicBezTo>
                    <a:pt x="134" y="198"/>
                    <a:pt x="125" y="186"/>
                    <a:pt x="120" y="180"/>
                  </a:cubicBezTo>
                  <a:cubicBezTo>
                    <a:pt x="116" y="175"/>
                    <a:pt x="105" y="167"/>
                    <a:pt x="101" y="163"/>
                  </a:cubicBezTo>
                  <a:cubicBezTo>
                    <a:pt x="99" y="160"/>
                    <a:pt x="94" y="156"/>
                    <a:pt x="92" y="153"/>
                  </a:cubicBezTo>
                  <a:cubicBezTo>
                    <a:pt x="88" y="150"/>
                    <a:pt x="81" y="144"/>
                    <a:pt x="77" y="141"/>
                  </a:cubicBezTo>
                  <a:cubicBezTo>
                    <a:pt x="75" y="140"/>
                    <a:pt x="71" y="137"/>
                    <a:pt x="69" y="137"/>
                  </a:cubicBezTo>
                  <a:cubicBezTo>
                    <a:pt x="67" y="136"/>
                    <a:pt x="63" y="135"/>
                    <a:pt x="61" y="136"/>
                  </a:cubicBezTo>
                  <a:cubicBezTo>
                    <a:pt x="60" y="136"/>
                    <a:pt x="57" y="137"/>
                    <a:pt x="57" y="139"/>
                  </a:cubicBezTo>
                  <a:cubicBezTo>
                    <a:pt x="56" y="139"/>
                    <a:pt x="57" y="142"/>
                    <a:pt x="56" y="142"/>
                  </a:cubicBezTo>
                  <a:cubicBezTo>
                    <a:pt x="55" y="143"/>
                    <a:pt x="53" y="143"/>
                    <a:pt x="53" y="143"/>
                  </a:cubicBezTo>
                  <a:cubicBezTo>
                    <a:pt x="52" y="142"/>
                    <a:pt x="52" y="139"/>
                    <a:pt x="52" y="138"/>
                  </a:cubicBezTo>
                  <a:cubicBezTo>
                    <a:pt x="52" y="137"/>
                    <a:pt x="51" y="134"/>
                    <a:pt x="51" y="133"/>
                  </a:cubicBezTo>
                  <a:cubicBezTo>
                    <a:pt x="51" y="131"/>
                    <a:pt x="53" y="128"/>
                    <a:pt x="53" y="126"/>
                  </a:cubicBezTo>
                  <a:cubicBezTo>
                    <a:pt x="53" y="124"/>
                    <a:pt x="54" y="119"/>
                    <a:pt x="54" y="116"/>
                  </a:cubicBezTo>
                  <a:cubicBezTo>
                    <a:pt x="54" y="114"/>
                    <a:pt x="53" y="110"/>
                    <a:pt x="53" y="108"/>
                  </a:cubicBezTo>
                  <a:cubicBezTo>
                    <a:pt x="52" y="106"/>
                    <a:pt x="50" y="101"/>
                    <a:pt x="48" y="99"/>
                  </a:cubicBezTo>
                  <a:cubicBezTo>
                    <a:pt x="46" y="95"/>
                    <a:pt x="39" y="89"/>
                    <a:pt x="36" y="86"/>
                  </a:cubicBezTo>
                  <a:cubicBezTo>
                    <a:pt x="35" y="85"/>
                    <a:pt x="32" y="83"/>
                    <a:pt x="31" y="82"/>
                  </a:cubicBezTo>
                  <a:cubicBezTo>
                    <a:pt x="28" y="81"/>
                    <a:pt x="22" y="80"/>
                    <a:pt x="18" y="79"/>
                  </a:cubicBezTo>
                  <a:cubicBezTo>
                    <a:pt x="16" y="79"/>
                    <a:pt x="11" y="79"/>
                    <a:pt x="9" y="78"/>
                  </a:cubicBezTo>
                  <a:cubicBezTo>
                    <a:pt x="7" y="77"/>
                    <a:pt x="3" y="74"/>
                    <a:pt x="2" y="72"/>
                  </a:cubicBezTo>
                  <a:cubicBezTo>
                    <a:pt x="1" y="70"/>
                    <a:pt x="0" y="67"/>
                    <a:pt x="0" y="65"/>
                  </a:cubicBezTo>
                  <a:cubicBezTo>
                    <a:pt x="0" y="63"/>
                    <a:pt x="0" y="60"/>
                    <a:pt x="1" y="58"/>
                  </a:cubicBezTo>
                  <a:cubicBezTo>
                    <a:pt x="1" y="56"/>
                    <a:pt x="3" y="53"/>
                    <a:pt x="4" y="52"/>
                  </a:cubicBezTo>
                  <a:cubicBezTo>
                    <a:pt x="7" y="49"/>
                    <a:pt x="13" y="45"/>
                    <a:pt x="16" y="44"/>
                  </a:cubicBezTo>
                  <a:cubicBezTo>
                    <a:pt x="17" y="43"/>
                    <a:pt x="20" y="43"/>
                    <a:pt x="22" y="42"/>
                  </a:cubicBezTo>
                  <a:cubicBezTo>
                    <a:pt x="23" y="41"/>
                    <a:pt x="27" y="40"/>
                    <a:pt x="29" y="39"/>
                  </a:cubicBezTo>
                  <a:cubicBezTo>
                    <a:pt x="31" y="38"/>
                    <a:pt x="34" y="34"/>
                    <a:pt x="36" y="33"/>
                  </a:cubicBezTo>
                  <a:cubicBezTo>
                    <a:pt x="39" y="30"/>
                    <a:pt x="44" y="23"/>
                    <a:pt x="47" y="20"/>
                  </a:cubicBezTo>
                  <a:cubicBezTo>
                    <a:pt x="50" y="17"/>
                    <a:pt x="56" y="11"/>
                    <a:pt x="59" y="8"/>
                  </a:cubicBezTo>
                  <a:cubicBezTo>
                    <a:pt x="61" y="6"/>
                    <a:pt x="63" y="3"/>
                    <a:pt x="65" y="1"/>
                  </a:cubicBezTo>
                  <a:cubicBezTo>
                    <a:pt x="67" y="0"/>
                    <a:pt x="69" y="0"/>
                    <a:pt x="69" y="0"/>
                  </a:cubicBezTo>
                  <a:cubicBezTo>
                    <a:pt x="72" y="0"/>
                    <a:pt x="77" y="0"/>
                    <a:pt x="80" y="0"/>
                  </a:cubicBezTo>
                  <a:cubicBezTo>
                    <a:pt x="81" y="0"/>
                    <a:pt x="83" y="2"/>
                    <a:pt x="85" y="2"/>
                  </a:cubicBezTo>
                  <a:cubicBezTo>
                    <a:pt x="86" y="2"/>
                    <a:pt x="89" y="2"/>
                    <a:pt x="90" y="2"/>
                  </a:cubicBezTo>
                  <a:cubicBezTo>
                    <a:pt x="91" y="3"/>
                    <a:pt x="93" y="4"/>
                    <a:pt x="93" y="4"/>
                  </a:cubicBezTo>
                  <a:cubicBezTo>
                    <a:pt x="94" y="5"/>
                    <a:pt x="95" y="8"/>
                    <a:pt x="95" y="9"/>
                  </a:cubicBezTo>
                  <a:cubicBezTo>
                    <a:pt x="96" y="10"/>
                    <a:pt x="99" y="12"/>
                    <a:pt x="100" y="13"/>
                  </a:cubicBezTo>
                  <a:cubicBezTo>
                    <a:pt x="101" y="14"/>
                    <a:pt x="104" y="15"/>
                    <a:pt x="105" y="15"/>
                  </a:cubicBezTo>
                  <a:cubicBezTo>
                    <a:pt x="106" y="16"/>
                    <a:pt x="109" y="17"/>
                    <a:pt x="111" y="17"/>
                  </a:cubicBezTo>
                  <a:cubicBezTo>
                    <a:pt x="112" y="17"/>
                    <a:pt x="115" y="17"/>
                    <a:pt x="116" y="17"/>
                  </a:cubicBezTo>
                  <a:cubicBezTo>
                    <a:pt x="117" y="17"/>
                    <a:pt x="119" y="19"/>
                    <a:pt x="119" y="20"/>
                  </a:cubicBezTo>
                  <a:cubicBezTo>
                    <a:pt x="120" y="21"/>
                    <a:pt x="121" y="25"/>
                    <a:pt x="121" y="26"/>
                  </a:cubicBezTo>
                  <a:cubicBezTo>
                    <a:pt x="121" y="27"/>
                    <a:pt x="120" y="30"/>
                    <a:pt x="120" y="31"/>
                  </a:cubicBezTo>
                  <a:cubicBezTo>
                    <a:pt x="120" y="32"/>
                    <a:pt x="120" y="35"/>
                    <a:pt x="121" y="36"/>
                  </a:cubicBezTo>
                  <a:cubicBezTo>
                    <a:pt x="122" y="39"/>
                    <a:pt x="123" y="44"/>
                    <a:pt x="124" y="46"/>
                  </a:cubicBezTo>
                  <a:cubicBezTo>
                    <a:pt x="125" y="49"/>
                    <a:pt x="130" y="55"/>
                    <a:pt x="133" y="57"/>
                  </a:cubicBezTo>
                  <a:cubicBezTo>
                    <a:pt x="135" y="59"/>
                    <a:pt x="139" y="63"/>
                    <a:pt x="142" y="65"/>
                  </a:cubicBezTo>
                  <a:cubicBezTo>
                    <a:pt x="144" y="67"/>
                    <a:pt x="149" y="69"/>
                    <a:pt x="152" y="70"/>
                  </a:cubicBezTo>
                  <a:cubicBezTo>
                    <a:pt x="155" y="71"/>
                    <a:pt x="162" y="72"/>
                    <a:pt x="165" y="72"/>
                  </a:cubicBezTo>
                  <a:cubicBezTo>
                    <a:pt x="167" y="72"/>
                    <a:pt x="172" y="72"/>
                    <a:pt x="174" y="72"/>
                  </a:cubicBezTo>
                  <a:cubicBezTo>
                    <a:pt x="176" y="72"/>
                    <a:pt x="180" y="70"/>
                    <a:pt x="182" y="69"/>
                  </a:cubicBezTo>
                  <a:cubicBezTo>
                    <a:pt x="185" y="67"/>
                    <a:pt x="189" y="62"/>
                    <a:pt x="191" y="59"/>
                  </a:cubicBezTo>
                  <a:cubicBezTo>
                    <a:pt x="192" y="58"/>
                    <a:pt x="194" y="54"/>
                    <a:pt x="195" y="52"/>
                  </a:cubicBezTo>
                  <a:cubicBezTo>
                    <a:pt x="196" y="51"/>
                    <a:pt x="199" y="48"/>
                    <a:pt x="200" y="48"/>
                  </a:cubicBezTo>
                  <a:cubicBezTo>
                    <a:pt x="202" y="47"/>
                    <a:pt x="206" y="48"/>
                    <a:pt x="207" y="48"/>
                  </a:cubicBezTo>
                  <a:cubicBezTo>
                    <a:pt x="209" y="49"/>
                    <a:pt x="211" y="50"/>
                    <a:pt x="212" y="51"/>
                  </a:cubicBezTo>
                  <a:cubicBezTo>
                    <a:pt x="213" y="53"/>
                    <a:pt x="213" y="56"/>
                    <a:pt x="214" y="58"/>
                  </a:cubicBezTo>
                  <a:cubicBezTo>
                    <a:pt x="215" y="61"/>
                    <a:pt x="217" y="66"/>
                    <a:pt x="218" y="69"/>
                  </a:cubicBezTo>
                  <a:cubicBezTo>
                    <a:pt x="219" y="70"/>
                    <a:pt x="222" y="74"/>
                    <a:pt x="223" y="76"/>
                  </a:cubicBezTo>
                  <a:cubicBezTo>
                    <a:pt x="225" y="77"/>
                    <a:pt x="227" y="80"/>
                    <a:pt x="228" y="82"/>
                  </a:cubicBezTo>
                  <a:cubicBezTo>
                    <a:pt x="228" y="82"/>
                    <a:pt x="228" y="82"/>
                    <a:pt x="228" y="82"/>
                  </a:cubicBezTo>
                  <a:cubicBezTo>
                    <a:pt x="228" y="82"/>
                    <a:pt x="228" y="82"/>
                    <a:pt x="228" y="83"/>
                  </a:cubicBezTo>
                  <a:cubicBezTo>
                    <a:pt x="227" y="83"/>
                    <a:pt x="227" y="85"/>
                    <a:pt x="226" y="86"/>
                  </a:cubicBezTo>
                  <a:cubicBezTo>
                    <a:pt x="225" y="87"/>
                    <a:pt x="222" y="89"/>
                    <a:pt x="221" y="89"/>
                  </a:cubicBezTo>
                  <a:cubicBezTo>
                    <a:pt x="219" y="90"/>
                    <a:pt x="216" y="91"/>
                    <a:pt x="214" y="92"/>
                  </a:cubicBezTo>
                  <a:cubicBezTo>
                    <a:pt x="213" y="93"/>
                    <a:pt x="209" y="96"/>
                    <a:pt x="208" y="98"/>
                  </a:cubicBezTo>
                  <a:cubicBezTo>
                    <a:pt x="206" y="99"/>
                    <a:pt x="204" y="102"/>
                    <a:pt x="202" y="104"/>
                  </a:cubicBezTo>
                  <a:cubicBezTo>
                    <a:pt x="201" y="105"/>
                    <a:pt x="200" y="108"/>
                    <a:pt x="199" y="109"/>
                  </a:cubicBezTo>
                  <a:cubicBezTo>
                    <a:pt x="199" y="111"/>
                    <a:pt x="199" y="115"/>
                    <a:pt x="199" y="117"/>
                  </a:cubicBezTo>
                  <a:cubicBezTo>
                    <a:pt x="199" y="119"/>
                    <a:pt x="199" y="122"/>
                    <a:pt x="199" y="124"/>
                  </a:cubicBezTo>
                  <a:cubicBezTo>
                    <a:pt x="199" y="126"/>
                    <a:pt x="197" y="130"/>
                    <a:pt x="197" y="132"/>
                  </a:cubicBezTo>
                  <a:cubicBezTo>
                    <a:pt x="196" y="134"/>
                    <a:pt x="196" y="140"/>
                    <a:pt x="195" y="142"/>
                  </a:cubicBezTo>
                  <a:cubicBezTo>
                    <a:pt x="195" y="145"/>
                    <a:pt x="194" y="150"/>
                    <a:pt x="194" y="152"/>
                  </a:cubicBezTo>
                  <a:cubicBezTo>
                    <a:pt x="195" y="155"/>
                    <a:pt x="195" y="159"/>
                    <a:pt x="196" y="161"/>
                  </a:cubicBezTo>
                  <a:cubicBezTo>
                    <a:pt x="197" y="162"/>
                    <a:pt x="199" y="163"/>
                    <a:pt x="201" y="163"/>
                  </a:cubicBezTo>
                  <a:cubicBezTo>
                    <a:pt x="202" y="164"/>
                    <a:pt x="204" y="164"/>
                    <a:pt x="205" y="164"/>
                  </a:cubicBezTo>
                  <a:cubicBezTo>
                    <a:pt x="207" y="165"/>
                    <a:pt x="210" y="168"/>
                    <a:pt x="212" y="169"/>
                  </a:cubicBezTo>
                  <a:cubicBezTo>
                    <a:pt x="213" y="170"/>
                    <a:pt x="216" y="171"/>
                    <a:pt x="217" y="171"/>
                  </a:cubicBezTo>
                  <a:cubicBezTo>
                    <a:pt x="219" y="171"/>
                    <a:pt x="222" y="170"/>
                    <a:pt x="223" y="170"/>
                  </a:cubicBezTo>
                  <a:cubicBezTo>
                    <a:pt x="224" y="170"/>
                    <a:pt x="227" y="171"/>
                    <a:pt x="228" y="171"/>
                  </a:cubicBezTo>
                  <a:cubicBezTo>
                    <a:pt x="230" y="172"/>
                    <a:pt x="233" y="173"/>
                    <a:pt x="234" y="174"/>
                  </a:cubicBezTo>
                  <a:cubicBezTo>
                    <a:pt x="236" y="176"/>
                    <a:pt x="237" y="180"/>
                    <a:pt x="238" y="182"/>
                  </a:cubicBezTo>
                  <a:cubicBezTo>
                    <a:pt x="239" y="184"/>
                    <a:pt x="241" y="186"/>
                    <a:pt x="242" y="188"/>
                  </a:cubicBezTo>
                  <a:cubicBezTo>
                    <a:pt x="243" y="189"/>
                    <a:pt x="245" y="190"/>
                    <a:pt x="245" y="191"/>
                  </a:cubicBezTo>
                  <a:cubicBezTo>
                    <a:pt x="246" y="193"/>
                    <a:pt x="248" y="196"/>
                    <a:pt x="248" y="198"/>
                  </a:cubicBezTo>
                  <a:cubicBezTo>
                    <a:pt x="249" y="199"/>
                    <a:pt x="249" y="201"/>
                    <a:pt x="250" y="202"/>
                  </a:cubicBezTo>
                  <a:cubicBezTo>
                    <a:pt x="250" y="203"/>
                    <a:pt x="252" y="204"/>
                    <a:pt x="252" y="20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4" name="Freeform 151">
              <a:extLst>
                <a:ext uri="{FF2B5EF4-FFF2-40B4-BE49-F238E27FC236}">
                  <a16:creationId xmlns:a16="http://schemas.microsoft.com/office/drawing/2014/main" id="{BA4ED633-8247-4549-9D31-A477FB93546A}"/>
                </a:ext>
              </a:extLst>
            </p:cNvPr>
            <p:cNvSpPr>
              <a:spLocks/>
            </p:cNvSpPr>
            <p:nvPr/>
          </p:nvSpPr>
          <p:spPr bwMode="auto">
            <a:xfrm>
              <a:off x="4444904" y="2773104"/>
              <a:ext cx="384984" cy="506987"/>
            </a:xfrm>
            <a:custGeom>
              <a:avLst/>
              <a:gdLst/>
              <a:ahLst/>
              <a:cxnLst>
                <a:cxn ang="0">
                  <a:pos x="145" y="174"/>
                </a:cxn>
                <a:cxn ang="0">
                  <a:pos x="133" y="184"/>
                </a:cxn>
                <a:cxn ang="0">
                  <a:pos x="118" y="188"/>
                </a:cxn>
                <a:cxn ang="0">
                  <a:pos x="104" y="193"/>
                </a:cxn>
                <a:cxn ang="0">
                  <a:pos x="88" y="190"/>
                </a:cxn>
                <a:cxn ang="0">
                  <a:pos x="73" y="187"/>
                </a:cxn>
                <a:cxn ang="0">
                  <a:pos x="60" y="182"/>
                </a:cxn>
                <a:cxn ang="0">
                  <a:pos x="44" y="170"/>
                </a:cxn>
                <a:cxn ang="0">
                  <a:pos x="40" y="152"/>
                </a:cxn>
                <a:cxn ang="0">
                  <a:pos x="46" y="138"/>
                </a:cxn>
                <a:cxn ang="0">
                  <a:pos x="47" y="127"/>
                </a:cxn>
                <a:cxn ang="0">
                  <a:pos x="34" y="120"/>
                </a:cxn>
                <a:cxn ang="0">
                  <a:pos x="34" y="109"/>
                </a:cxn>
                <a:cxn ang="0">
                  <a:pos x="31" y="100"/>
                </a:cxn>
                <a:cxn ang="0">
                  <a:pos x="29" y="107"/>
                </a:cxn>
                <a:cxn ang="0">
                  <a:pos x="23" y="112"/>
                </a:cxn>
                <a:cxn ang="0">
                  <a:pos x="19" y="103"/>
                </a:cxn>
                <a:cxn ang="0">
                  <a:pos x="17" y="93"/>
                </a:cxn>
                <a:cxn ang="0">
                  <a:pos x="6" y="89"/>
                </a:cxn>
                <a:cxn ang="0">
                  <a:pos x="0" y="69"/>
                </a:cxn>
                <a:cxn ang="0">
                  <a:pos x="4" y="45"/>
                </a:cxn>
                <a:cxn ang="0">
                  <a:pos x="3" y="36"/>
                </a:cxn>
                <a:cxn ang="0">
                  <a:pos x="18" y="34"/>
                </a:cxn>
                <a:cxn ang="0">
                  <a:pos x="28" y="26"/>
                </a:cxn>
                <a:cxn ang="0">
                  <a:pos x="32" y="13"/>
                </a:cxn>
                <a:cxn ang="0">
                  <a:pos x="49" y="5"/>
                </a:cxn>
                <a:cxn ang="0">
                  <a:pos x="72" y="1"/>
                </a:cxn>
                <a:cxn ang="0">
                  <a:pos x="99" y="10"/>
                </a:cxn>
                <a:cxn ang="0">
                  <a:pos x="108" y="24"/>
                </a:cxn>
                <a:cxn ang="0">
                  <a:pos x="128" y="35"/>
                </a:cxn>
                <a:cxn ang="0">
                  <a:pos x="143" y="54"/>
                </a:cxn>
                <a:cxn ang="0">
                  <a:pos x="147" y="70"/>
                </a:cxn>
                <a:cxn ang="0">
                  <a:pos x="143" y="76"/>
                </a:cxn>
                <a:cxn ang="0">
                  <a:pos x="134" y="102"/>
                </a:cxn>
                <a:cxn ang="0">
                  <a:pos x="132" y="121"/>
                </a:cxn>
                <a:cxn ang="0">
                  <a:pos x="138" y="142"/>
                </a:cxn>
                <a:cxn ang="0">
                  <a:pos x="146" y="165"/>
                </a:cxn>
              </a:cxnLst>
              <a:rect l="0" t="0" r="r" b="b"/>
              <a:pathLst>
                <a:path w="147" h="194">
                  <a:moveTo>
                    <a:pt x="146" y="172"/>
                  </a:moveTo>
                  <a:cubicBezTo>
                    <a:pt x="146" y="173"/>
                    <a:pt x="145" y="173"/>
                    <a:pt x="145" y="174"/>
                  </a:cubicBezTo>
                  <a:cubicBezTo>
                    <a:pt x="145" y="175"/>
                    <a:pt x="143" y="179"/>
                    <a:pt x="141" y="180"/>
                  </a:cubicBezTo>
                  <a:cubicBezTo>
                    <a:pt x="140" y="182"/>
                    <a:pt x="135" y="183"/>
                    <a:pt x="133" y="184"/>
                  </a:cubicBezTo>
                  <a:cubicBezTo>
                    <a:pt x="130" y="185"/>
                    <a:pt x="125" y="183"/>
                    <a:pt x="122" y="184"/>
                  </a:cubicBezTo>
                  <a:cubicBezTo>
                    <a:pt x="121" y="185"/>
                    <a:pt x="120" y="187"/>
                    <a:pt x="118" y="188"/>
                  </a:cubicBezTo>
                  <a:cubicBezTo>
                    <a:pt x="117" y="189"/>
                    <a:pt x="113" y="191"/>
                    <a:pt x="111" y="192"/>
                  </a:cubicBezTo>
                  <a:cubicBezTo>
                    <a:pt x="109" y="192"/>
                    <a:pt x="106" y="193"/>
                    <a:pt x="104" y="193"/>
                  </a:cubicBezTo>
                  <a:cubicBezTo>
                    <a:pt x="102" y="194"/>
                    <a:pt x="97" y="194"/>
                    <a:pt x="94" y="193"/>
                  </a:cubicBezTo>
                  <a:cubicBezTo>
                    <a:pt x="93" y="193"/>
                    <a:pt x="90" y="190"/>
                    <a:pt x="88" y="190"/>
                  </a:cubicBezTo>
                  <a:cubicBezTo>
                    <a:pt x="86" y="189"/>
                    <a:pt x="82" y="190"/>
                    <a:pt x="80" y="189"/>
                  </a:cubicBezTo>
                  <a:cubicBezTo>
                    <a:pt x="78" y="189"/>
                    <a:pt x="75" y="187"/>
                    <a:pt x="73" y="187"/>
                  </a:cubicBezTo>
                  <a:cubicBezTo>
                    <a:pt x="72" y="186"/>
                    <a:pt x="69" y="184"/>
                    <a:pt x="68" y="184"/>
                  </a:cubicBezTo>
                  <a:cubicBezTo>
                    <a:pt x="66" y="183"/>
                    <a:pt x="62" y="183"/>
                    <a:pt x="60" y="182"/>
                  </a:cubicBezTo>
                  <a:cubicBezTo>
                    <a:pt x="57" y="181"/>
                    <a:pt x="51" y="178"/>
                    <a:pt x="48" y="176"/>
                  </a:cubicBezTo>
                  <a:cubicBezTo>
                    <a:pt x="47" y="175"/>
                    <a:pt x="45" y="172"/>
                    <a:pt x="44" y="170"/>
                  </a:cubicBezTo>
                  <a:cubicBezTo>
                    <a:pt x="43" y="169"/>
                    <a:pt x="41" y="166"/>
                    <a:pt x="40" y="164"/>
                  </a:cubicBezTo>
                  <a:cubicBezTo>
                    <a:pt x="39" y="161"/>
                    <a:pt x="40" y="155"/>
                    <a:pt x="40" y="152"/>
                  </a:cubicBezTo>
                  <a:cubicBezTo>
                    <a:pt x="40" y="150"/>
                    <a:pt x="41" y="146"/>
                    <a:pt x="42" y="145"/>
                  </a:cubicBezTo>
                  <a:cubicBezTo>
                    <a:pt x="43" y="143"/>
                    <a:pt x="45" y="140"/>
                    <a:pt x="46" y="138"/>
                  </a:cubicBezTo>
                  <a:cubicBezTo>
                    <a:pt x="46" y="137"/>
                    <a:pt x="47" y="135"/>
                    <a:pt x="47" y="134"/>
                  </a:cubicBezTo>
                  <a:cubicBezTo>
                    <a:pt x="47" y="132"/>
                    <a:pt x="48" y="128"/>
                    <a:pt x="47" y="127"/>
                  </a:cubicBezTo>
                  <a:cubicBezTo>
                    <a:pt x="46" y="125"/>
                    <a:pt x="42" y="125"/>
                    <a:pt x="40" y="124"/>
                  </a:cubicBezTo>
                  <a:cubicBezTo>
                    <a:pt x="39" y="124"/>
                    <a:pt x="36" y="122"/>
                    <a:pt x="34" y="120"/>
                  </a:cubicBezTo>
                  <a:cubicBezTo>
                    <a:pt x="33" y="119"/>
                    <a:pt x="31" y="116"/>
                    <a:pt x="31" y="114"/>
                  </a:cubicBezTo>
                  <a:cubicBezTo>
                    <a:pt x="31" y="112"/>
                    <a:pt x="34" y="110"/>
                    <a:pt x="34" y="109"/>
                  </a:cubicBezTo>
                  <a:cubicBezTo>
                    <a:pt x="34" y="107"/>
                    <a:pt x="34" y="105"/>
                    <a:pt x="33" y="103"/>
                  </a:cubicBezTo>
                  <a:cubicBezTo>
                    <a:pt x="33" y="102"/>
                    <a:pt x="32" y="100"/>
                    <a:pt x="31" y="100"/>
                  </a:cubicBezTo>
                  <a:cubicBezTo>
                    <a:pt x="30" y="100"/>
                    <a:pt x="29" y="102"/>
                    <a:pt x="29" y="102"/>
                  </a:cubicBezTo>
                  <a:cubicBezTo>
                    <a:pt x="28" y="103"/>
                    <a:pt x="29" y="106"/>
                    <a:pt x="29" y="107"/>
                  </a:cubicBezTo>
                  <a:cubicBezTo>
                    <a:pt x="29" y="108"/>
                    <a:pt x="29" y="112"/>
                    <a:pt x="27" y="113"/>
                  </a:cubicBezTo>
                  <a:cubicBezTo>
                    <a:pt x="26" y="114"/>
                    <a:pt x="24" y="112"/>
                    <a:pt x="23" y="112"/>
                  </a:cubicBezTo>
                  <a:cubicBezTo>
                    <a:pt x="22" y="111"/>
                    <a:pt x="20" y="110"/>
                    <a:pt x="19" y="109"/>
                  </a:cubicBezTo>
                  <a:cubicBezTo>
                    <a:pt x="19" y="108"/>
                    <a:pt x="19" y="105"/>
                    <a:pt x="19" y="103"/>
                  </a:cubicBezTo>
                  <a:cubicBezTo>
                    <a:pt x="19" y="101"/>
                    <a:pt x="20" y="98"/>
                    <a:pt x="19" y="96"/>
                  </a:cubicBezTo>
                  <a:cubicBezTo>
                    <a:pt x="19" y="95"/>
                    <a:pt x="18" y="94"/>
                    <a:pt x="17" y="93"/>
                  </a:cubicBezTo>
                  <a:cubicBezTo>
                    <a:pt x="16" y="92"/>
                    <a:pt x="13" y="92"/>
                    <a:pt x="12" y="92"/>
                  </a:cubicBezTo>
                  <a:cubicBezTo>
                    <a:pt x="10" y="91"/>
                    <a:pt x="7" y="90"/>
                    <a:pt x="6" y="89"/>
                  </a:cubicBezTo>
                  <a:cubicBezTo>
                    <a:pt x="4" y="88"/>
                    <a:pt x="2" y="85"/>
                    <a:pt x="1" y="84"/>
                  </a:cubicBezTo>
                  <a:cubicBezTo>
                    <a:pt x="0" y="80"/>
                    <a:pt x="0" y="73"/>
                    <a:pt x="0" y="69"/>
                  </a:cubicBezTo>
                  <a:cubicBezTo>
                    <a:pt x="0" y="65"/>
                    <a:pt x="1" y="58"/>
                    <a:pt x="1" y="55"/>
                  </a:cubicBezTo>
                  <a:cubicBezTo>
                    <a:pt x="2" y="52"/>
                    <a:pt x="3" y="47"/>
                    <a:pt x="4" y="45"/>
                  </a:cubicBezTo>
                  <a:cubicBezTo>
                    <a:pt x="4" y="43"/>
                    <a:pt x="4" y="40"/>
                    <a:pt x="4" y="38"/>
                  </a:cubicBezTo>
                  <a:cubicBezTo>
                    <a:pt x="4" y="38"/>
                    <a:pt x="4" y="37"/>
                    <a:pt x="3" y="36"/>
                  </a:cubicBezTo>
                  <a:cubicBezTo>
                    <a:pt x="5" y="36"/>
                    <a:pt x="7" y="36"/>
                    <a:pt x="8" y="36"/>
                  </a:cubicBezTo>
                  <a:cubicBezTo>
                    <a:pt x="11" y="36"/>
                    <a:pt x="16" y="35"/>
                    <a:pt x="18" y="34"/>
                  </a:cubicBezTo>
                  <a:cubicBezTo>
                    <a:pt x="20" y="33"/>
                    <a:pt x="23" y="32"/>
                    <a:pt x="24" y="31"/>
                  </a:cubicBezTo>
                  <a:cubicBezTo>
                    <a:pt x="25" y="30"/>
                    <a:pt x="28" y="28"/>
                    <a:pt x="28" y="26"/>
                  </a:cubicBezTo>
                  <a:cubicBezTo>
                    <a:pt x="29" y="25"/>
                    <a:pt x="28" y="21"/>
                    <a:pt x="29" y="20"/>
                  </a:cubicBezTo>
                  <a:cubicBezTo>
                    <a:pt x="29" y="18"/>
                    <a:pt x="31" y="14"/>
                    <a:pt x="32" y="13"/>
                  </a:cubicBezTo>
                  <a:cubicBezTo>
                    <a:pt x="34" y="11"/>
                    <a:pt x="38" y="10"/>
                    <a:pt x="40" y="9"/>
                  </a:cubicBezTo>
                  <a:cubicBezTo>
                    <a:pt x="42" y="8"/>
                    <a:pt x="47" y="6"/>
                    <a:pt x="49" y="5"/>
                  </a:cubicBezTo>
                  <a:cubicBezTo>
                    <a:pt x="51" y="5"/>
                    <a:pt x="55" y="3"/>
                    <a:pt x="57" y="3"/>
                  </a:cubicBezTo>
                  <a:cubicBezTo>
                    <a:pt x="60" y="2"/>
                    <a:pt x="68" y="0"/>
                    <a:pt x="72" y="1"/>
                  </a:cubicBezTo>
                  <a:cubicBezTo>
                    <a:pt x="76" y="1"/>
                    <a:pt x="84" y="3"/>
                    <a:pt x="88" y="4"/>
                  </a:cubicBezTo>
                  <a:cubicBezTo>
                    <a:pt x="91" y="5"/>
                    <a:pt x="97" y="8"/>
                    <a:pt x="99" y="10"/>
                  </a:cubicBezTo>
                  <a:cubicBezTo>
                    <a:pt x="100" y="11"/>
                    <a:pt x="102" y="15"/>
                    <a:pt x="103" y="16"/>
                  </a:cubicBezTo>
                  <a:cubicBezTo>
                    <a:pt x="104" y="18"/>
                    <a:pt x="106" y="22"/>
                    <a:pt x="108" y="24"/>
                  </a:cubicBezTo>
                  <a:cubicBezTo>
                    <a:pt x="110" y="26"/>
                    <a:pt x="115" y="27"/>
                    <a:pt x="118" y="29"/>
                  </a:cubicBezTo>
                  <a:cubicBezTo>
                    <a:pt x="120" y="30"/>
                    <a:pt x="125" y="33"/>
                    <a:pt x="128" y="35"/>
                  </a:cubicBezTo>
                  <a:cubicBezTo>
                    <a:pt x="130" y="36"/>
                    <a:pt x="135" y="40"/>
                    <a:pt x="137" y="42"/>
                  </a:cubicBezTo>
                  <a:cubicBezTo>
                    <a:pt x="139" y="45"/>
                    <a:pt x="142" y="51"/>
                    <a:pt x="143" y="54"/>
                  </a:cubicBezTo>
                  <a:cubicBezTo>
                    <a:pt x="144" y="56"/>
                    <a:pt x="145" y="61"/>
                    <a:pt x="145" y="64"/>
                  </a:cubicBezTo>
                  <a:cubicBezTo>
                    <a:pt x="145" y="65"/>
                    <a:pt x="146" y="69"/>
                    <a:pt x="147" y="70"/>
                  </a:cubicBezTo>
                  <a:cubicBezTo>
                    <a:pt x="147" y="70"/>
                    <a:pt x="147" y="71"/>
                    <a:pt x="147" y="71"/>
                  </a:cubicBezTo>
                  <a:cubicBezTo>
                    <a:pt x="146" y="73"/>
                    <a:pt x="144" y="75"/>
                    <a:pt x="143" y="76"/>
                  </a:cubicBezTo>
                  <a:cubicBezTo>
                    <a:pt x="142" y="79"/>
                    <a:pt x="140" y="85"/>
                    <a:pt x="139" y="89"/>
                  </a:cubicBezTo>
                  <a:cubicBezTo>
                    <a:pt x="138" y="92"/>
                    <a:pt x="135" y="99"/>
                    <a:pt x="134" y="102"/>
                  </a:cubicBezTo>
                  <a:cubicBezTo>
                    <a:pt x="134" y="105"/>
                    <a:pt x="135" y="111"/>
                    <a:pt x="134" y="114"/>
                  </a:cubicBezTo>
                  <a:cubicBezTo>
                    <a:pt x="134" y="116"/>
                    <a:pt x="132" y="119"/>
                    <a:pt x="132" y="121"/>
                  </a:cubicBezTo>
                  <a:cubicBezTo>
                    <a:pt x="131" y="124"/>
                    <a:pt x="131" y="129"/>
                    <a:pt x="132" y="132"/>
                  </a:cubicBezTo>
                  <a:cubicBezTo>
                    <a:pt x="132" y="135"/>
                    <a:pt x="137" y="139"/>
                    <a:pt x="138" y="142"/>
                  </a:cubicBezTo>
                  <a:cubicBezTo>
                    <a:pt x="139" y="144"/>
                    <a:pt x="140" y="149"/>
                    <a:pt x="141" y="152"/>
                  </a:cubicBezTo>
                  <a:cubicBezTo>
                    <a:pt x="143" y="155"/>
                    <a:pt x="146" y="161"/>
                    <a:pt x="146" y="165"/>
                  </a:cubicBezTo>
                  <a:cubicBezTo>
                    <a:pt x="147" y="167"/>
                    <a:pt x="146" y="170"/>
                    <a:pt x="146" y="17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5" name="Freeform 152">
              <a:extLst>
                <a:ext uri="{FF2B5EF4-FFF2-40B4-BE49-F238E27FC236}">
                  <a16:creationId xmlns:a16="http://schemas.microsoft.com/office/drawing/2014/main" id="{DFD24A6E-8727-4693-BC18-F2B582BAB677}"/>
                </a:ext>
              </a:extLst>
            </p:cNvPr>
            <p:cNvSpPr>
              <a:spLocks/>
            </p:cNvSpPr>
            <p:nvPr/>
          </p:nvSpPr>
          <p:spPr bwMode="auto">
            <a:xfrm>
              <a:off x="4179210" y="1902823"/>
              <a:ext cx="580188" cy="363295"/>
            </a:xfrm>
            <a:custGeom>
              <a:avLst/>
              <a:gdLst/>
              <a:ahLst/>
              <a:cxnLst>
                <a:cxn ang="0">
                  <a:pos x="16" y="21"/>
                </a:cxn>
                <a:cxn ang="0">
                  <a:pos x="17" y="20"/>
                </a:cxn>
                <a:cxn ang="0">
                  <a:pos x="25" y="12"/>
                </a:cxn>
                <a:cxn ang="0">
                  <a:pos x="36" y="6"/>
                </a:cxn>
                <a:cxn ang="0">
                  <a:pos x="44" y="3"/>
                </a:cxn>
                <a:cxn ang="0">
                  <a:pos x="44" y="3"/>
                </a:cxn>
                <a:cxn ang="0">
                  <a:pos x="55" y="0"/>
                </a:cxn>
                <a:cxn ang="0">
                  <a:pos x="64" y="3"/>
                </a:cxn>
                <a:cxn ang="0">
                  <a:pos x="73" y="8"/>
                </a:cxn>
                <a:cxn ang="0">
                  <a:pos x="80" y="14"/>
                </a:cxn>
                <a:cxn ang="0">
                  <a:pos x="92" y="14"/>
                </a:cxn>
                <a:cxn ang="0">
                  <a:pos x="104" y="12"/>
                </a:cxn>
                <a:cxn ang="0">
                  <a:pos x="126" y="6"/>
                </a:cxn>
                <a:cxn ang="0">
                  <a:pos x="138" y="9"/>
                </a:cxn>
                <a:cxn ang="0">
                  <a:pos x="153" y="17"/>
                </a:cxn>
                <a:cxn ang="0">
                  <a:pos x="169" y="25"/>
                </a:cxn>
                <a:cxn ang="0">
                  <a:pos x="179" y="32"/>
                </a:cxn>
                <a:cxn ang="0">
                  <a:pos x="189" y="34"/>
                </a:cxn>
                <a:cxn ang="0">
                  <a:pos x="194" y="37"/>
                </a:cxn>
                <a:cxn ang="0">
                  <a:pos x="195" y="46"/>
                </a:cxn>
                <a:cxn ang="0">
                  <a:pos x="199" y="62"/>
                </a:cxn>
                <a:cxn ang="0">
                  <a:pos x="202" y="74"/>
                </a:cxn>
                <a:cxn ang="0">
                  <a:pos x="205" y="92"/>
                </a:cxn>
                <a:cxn ang="0">
                  <a:pos x="212" y="100"/>
                </a:cxn>
                <a:cxn ang="0">
                  <a:pos x="214" y="105"/>
                </a:cxn>
                <a:cxn ang="0">
                  <a:pos x="215" y="107"/>
                </a:cxn>
                <a:cxn ang="0">
                  <a:pos x="215" y="116"/>
                </a:cxn>
                <a:cxn ang="0">
                  <a:pos x="218" y="121"/>
                </a:cxn>
                <a:cxn ang="0">
                  <a:pos x="222" y="127"/>
                </a:cxn>
                <a:cxn ang="0">
                  <a:pos x="221" y="131"/>
                </a:cxn>
                <a:cxn ang="0">
                  <a:pos x="221" y="133"/>
                </a:cxn>
                <a:cxn ang="0">
                  <a:pos x="221" y="138"/>
                </a:cxn>
                <a:cxn ang="0">
                  <a:pos x="214" y="139"/>
                </a:cxn>
                <a:cxn ang="0">
                  <a:pos x="202" y="139"/>
                </a:cxn>
                <a:cxn ang="0">
                  <a:pos x="189" y="136"/>
                </a:cxn>
                <a:cxn ang="0">
                  <a:pos x="171" y="131"/>
                </a:cxn>
                <a:cxn ang="0">
                  <a:pos x="150" y="128"/>
                </a:cxn>
                <a:cxn ang="0">
                  <a:pos x="133" y="128"/>
                </a:cxn>
                <a:cxn ang="0">
                  <a:pos x="119" y="128"/>
                </a:cxn>
                <a:cxn ang="0">
                  <a:pos x="107" y="134"/>
                </a:cxn>
                <a:cxn ang="0">
                  <a:pos x="99" y="137"/>
                </a:cxn>
                <a:cxn ang="0">
                  <a:pos x="85" y="137"/>
                </a:cxn>
                <a:cxn ang="0">
                  <a:pos x="78" y="136"/>
                </a:cxn>
                <a:cxn ang="0">
                  <a:pos x="77" y="136"/>
                </a:cxn>
                <a:cxn ang="0">
                  <a:pos x="73" y="130"/>
                </a:cxn>
                <a:cxn ang="0">
                  <a:pos x="61" y="126"/>
                </a:cxn>
                <a:cxn ang="0">
                  <a:pos x="51" y="126"/>
                </a:cxn>
                <a:cxn ang="0">
                  <a:pos x="38" y="124"/>
                </a:cxn>
                <a:cxn ang="0">
                  <a:pos x="31" y="119"/>
                </a:cxn>
                <a:cxn ang="0">
                  <a:pos x="28" y="110"/>
                </a:cxn>
                <a:cxn ang="0">
                  <a:pos x="28" y="99"/>
                </a:cxn>
                <a:cxn ang="0">
                  <a:pos x="23" y="90"/>
                </a:cxn>
                <a:cxn ang="0">
                  <a:pos x="22" y="83"/>
                </a:cxn>
                <a:cxn ang="0">
                  <a:pos x="18" y="69"/>
                </a:cxn>
                <a:cxn ang="0">
                  <a:pos x="12" y="63"/>
                </a:cxn>
                <a:cxn ang="0">
                  <a:pos x="6" y="59"/>
                </a:cxn>
                <a:cxn ang="0">
                  <a:pos x="1" y="54"/>
                </a:cxn>
                <a:cxn ang="0">
                  <a:pos x="1" y="42"/>
                </a:cxn>
                <a:cxn ang="0">
                  <a:pos x="3" y="33"/>
                </a:cxn>
                <a:cxn ang="0">
                  <a:pos x="8" y="26"/>
                </a:cxn>
                <a:cxn ang="0">
                  <a:pos x="16" y="21"/>
                </a:cxn>
              </a:cxnLst>
              <a:rect l="0" t="0" r="r" b="b"/>
              <a:pathLst>
                <a:path w="222" h="139">
                  <a:moveTo>
                    <a:pt x="16" y="21"/>
                  </a:moveTo>
                  <a:cubicBezTo>
                    <a:pt x="16" y="21"/>
                    <a:pt x="16" y="20"/>
                    <a:pt x="17" y="20"/>
                  </a:cubicBezTo>
                  <a:cubicBezTo>
                    <a:pt x="19" y="18"/>
                    <a:pt x="23" y="13"/>
                    <a:pt x="25" y="12"/>
                  </a:cubicBezTo>
                  <a:cubicBezTo>
                    <a:pt x="28" y="10"/>
                    <a:pt x="34" y="7"/>
                    <a:pt x="36" y="6"/>
                  </a:cubicBezTo>
                  <a:cubicBezTo>
                    <a:pt x="38" y="5"/>
                    <a:pt x="42" y="3"/>
                    <a:pt x="44" y="3"/>
                  </a:cubicBezTo>
                  <a:cubicBezTo>
                    <a:pt x="44" y="3"/>
                    <a:pt x="44" y="3"/>
                    <a:pt x="44" y="3"/>
                  </a:cubicBezTo>
                  <a:cubicBezTo>
                    <a:pt x="47" y="2"/>
                    <a:pt x="52" y="0"/>
                    <a:pt x="55" y="0"/>
                  </a:cubicBezTo>
                  <a:cubicBezTo>
                    <a:pt x="58" y="0"/>
                    <a:pt x="62" y="2"/>
                    <a:pt x="64" y="3"/>
                  </a:cubicBezTo>
                  <a:cubicBezTo>
                    <a:pt x="67" y="4"/>
                    <a:pt x="71" y="6"/>
                    <a:pt x="73" y="8"/>
                  </a:cubicBezTo>
                  <a:cubicBezTo>
                    <a:pt x="75" y="9"/>
                    <a:pt x="77" y="13"/>
                    <a:pt x="80" y="14"/>
                  </a:cubicBezTo>
                  <a:cubicBezTo>
                    <a:pt x="82" y="15"/>
                    <a:pt x="89" y="15"/>
                    <a:pt x="92" y="14"/>
                  </a:cubicBezTo>
                  <a:cubicBezTo>
                    <a:pt x="95" y="14"/>
                    <a:pt x="101" y="12"/>
                    <a:pt x="104" y="12"/>
                  </a:cubicBezTo>
                  <a:cubicBezTo>
                    <a:pt x="109" y="11"/>
                    <a:pt x="120" y="6"/>
                    <a:pt x="126" y="6"/>
                  </a:cubicBezTo>
                  <a:cubicBezTo>
                    <a:pt x="129" y="6"/>
                    <a:pt x="135" y="8"/>
                    <a:pt x="138" y="9"/>
                  </a:cubicBezTo>
                  <a:cubicBezTo>
                    <a:pt x="142" y="11"/>
                    <a:pt x="149" y="15"/>
                    <a:pt x="153" y="17"/>
                  </a:cubicBezTo>
                  <a:cubicBezTo>
                    <a:pt x="157" y="19"/>
                    <a:pt x="165" y="23"/>
                    <a:pt x="169" y="25"/>
                  </a:cubicBezTo>
                  <a:cubicBezTo>
                    <a:pt x="172" y="27"/>
                    <a:pt x="176" y="31"/>
                    <a:pt x="179" y="32"/>
                  </a:cubicBezTo>
                  <a:cubicBezTo>
                    <a:pt x="181" y="33"/>
                    <a:pt x="187" y="33"/>
                    <a:pt x="189" y="34"/>
                  </a:cubicBezTo>
                  <a:cubicBezTo>
                    <a:pt x="190" y="35"/>
                    <a:pt x="193" y="36"/>
                    <a:pt x="194" y="37"/>
                  </a:cubicBezTo>
                  <a:cubicBezTo>
                    <a:pt x="195" y="39"/>
                    <a:pt x="195" y="44"/>
                    <a:pt x="195" y="46"/>
                  </a:cubicBezTo>
                  <a:cubicBezTo>
                    <a:pt x="196" y="50"/>
                    <a:pt x="198" y="58"/>
                    <a:pt x="199" y="62"/>
                  </a:cubicBezTo>
                  <a:cubicBezTo>
                    <a:pt x="200" y="65"/>
                    <a:pt x="201" y="71"/>
                    <a:pt x="202" y="74"/>
                  </a:cubicBezTo>
                  <a:cubicBezTo>
                    <a:pt x="203" y="78"/>
                    <a:pt x="203" y="87"/>
                    <a:pt x="205" y="92"/>
                  </a:cubicBezTo>
                  <a:cubicBezTo>
                    <a:pt x="206" y="94"/>
                    <a:pt x="210" y="98"/>
                    <a:pt x="212" y="100"/>
                  </a:cubicBezTo>
                  <a:cubicBezTo>
                    <a:pt x="212" y="101"/>
                    <a:pt x="213" y="103"/>
                    <a:pt x="214" y="105"/>
                  </a:cubicBezTo>
                  <a:cubicBezTo>
                    <a:pt x="214" y="106"/>
                    <a:pt x="215" y="106"/>
                    <a:pt x="215" y="107"/>
                  </a:cubicBezTo>
                  <a:cubicBezTo>
                    <a:pt x="215" y="109"/>
                    <a:pt x="214" y="114"/>
                    <a:pt x="215" y="116"/>
                  </a:cubicBezTo>
                  <a:cubicBezTo>
                    <a:pt x="215" y="117"/>
                    <a:pt x="217" y="120"/>
                    <a:pt x="218" y="121"/>
                  </a:cubicBezTo>
                  <a:cubicBezTo>
                    <a:pt x="219" y="122"/>
                    <a:pt x="221" y="125"/>
                    <a:pt x="222" y="127"/>
                  </a:cubicBezTo>
                  <a:cubicBezTo>
                    <a:pt x="222" y="128"/>
                    <a:pt x="222" y="129"/>
                    <a:pt x="221" y="131"/>
                  </a:cubicBezTo>
                  <a:cubicBezTo>
                    <a:pt x="221" y="132"/>
                    <a:pt x="221" y="132"/>
                    <a:pt x="221" y="133"/>
                  </a:cubicBezTo>
                  <a:cubicBezTo>
                    <a:pt x="221" y="134"/>
                    <a:pt x="221" y="137"/>
                    <a:pt x="221" y="138"/>
                  </a:cubicBezTo>
                  <a:cubicBezTo>
                    <a:pt x="219" y="139"/>
                    <a:pt x="216" y="139"/>
                    <a:pt x="214" y="139"/>
                  </a:cubicBezTo>
                  <a:cubicBezTo>
                    <a:pt x="211" y="139"/>
                    <a:pt x="205" y="139"/>
                    <a:pt x="202" y="139"/>
                  </a:cubicBezTo>
                  <a:cubicBezTo>
                    <a:pt x="199" y="138"/>
                    <a:pt x="192" y="137"/>
                    <a:pt x="189" y="136"/>
                  </a:cubicBezTo>
                  <a:cubicBezTo>
                    <a:pt x="184" y="135"/>
                    <a:pt x="175" y="132"/>
                    <a:pt x="171" y="131"/>
                  </a:cubicBezTo>
                  <a:cubicBezTo>
                    <a:pt x="165" y="130"/>
                    <a:pt x="155" y="128"/>
                    <a:pt x="150" y="128"/>
                  </a:cubicBezTo>
                  <a:cubicBezTo>
                    <a:pt x="145" y="128"/>
                    <a:pt x="137" y="128"/>
                    <a:pt x="133" y="128"/>
                  </a:cubicBezTo>
                  <a:cubicBezTo>
                    <a:pt x="130" y="128"/>
                    <a:pt x="122" y="127"/>
                    <a:pt x="119" y="128"/>
                  </a:cubicBezTo>
                  <a:cubicBezTo>
                    <a:pt x="116" y="129"/>
                    <a:pt x="110" y="133"/>
                    <a:pt x="107" y="134"/>
                  </a:cubicBezTo>
                  <a:cubicBezTo>
                    <a:pt x="105" y="135"/>
                    <a:pt x="101" y="137"/>
                    <a:pt x="99" y="137"/>
                  </a:cubicBezTo>
                  <a:cubicBezTo>
                    <a:pt x="95" y="138"/>
                    <a:pt x="89" y="137"/>
                    <a:pt x="85" y="137"/>
                  </a:cubicBezTo>
                  <a:cubicBezTo>
                    <a:pt x="83" y="137"/>
                    <a:pt x="80" y="137"/>
                    <a:pt x="78" y="136"/>
                  </a:cubicBezTo>
                  <a:cubicBezTo>
                    <a:pt x="78" y="136"/>
                    <a:pt x="77" y="136"/>
                    <a:pt x="77" y="136"/>
                  </a:cubicBezTo>
                  <a:cubicBezTo>
                    <a:pt x="76" y="134"/>
                    <a:pt x="75" y="131"/>
                    <a:pt x="73" y="130"/>
                  </a:cubicBezTo>
                  <a:cubicBezTo>
                    <a:pt x="71" y="128"/>
                    <a:pt x="64" y="127"/>
                    <a:pt x="61" y="126"/>
                  </a:cubicBezTo>
                  <a:cubicBezTo>
                    <a:pt x="59" y="126"/>
                    <a:pt x="54" y="126"/>
                    <a:pt x="51" y="126"/>
                  </a:cubicBezTo>
                  <a:cubicBezTo>
                    <a:pt x="48" y="126"/>
                    <a:pt x="41" y="125"/>
                    <a:pt x="38" y="124"/>
                  </a:cubicBezTo>
                  <a:cubicBezTo>
                    <a:pt x="36" y="123"/>
                    <a:pt x="33" y="121"/>
                    <a:pt x="31" y="119"/>
                  </a:cubicBezTo>
                  <a:cubicBezTo>
                    <a:pt x="30" y="117"/>
                    <a:pt x="29" y="112"/>
                    <a:pt x="28" y="110"/>
                  </a:cubicBezTo>
                  <a:cubicBezTo>
                    <a:pt x="28" y="107"/>
                    <a:pt x="29" y="101"/>
                    <a:pt x="28" y="99"/>
                  </a:cubicBezTo>
                  <a:cubicBezTo>
                    <a:pt x="28" y="96"/>
                    <a:pt x="24" y="93"/>
                    <a:pt x="23" y="90"/>
                  </a:cubicBezTo>
                  <a:cubicBezTo>
                    <a:pt x="23" y="89"/>
                    <a:pt x="22" y="85"/>
                    <a:pt x="22" y="83"/>
                  </a:cubicBezTo>
                  <a:cubicBezTo>
                    <a:pt x="21" y="80"/>
                    <a:pt x="20" y="73"/>
                    <a:pt x="18" y="69"/>
                  </a:cubicBezTo>
                  <a:cubicBezTo>
                    <a:pt x="17" y="67"/>
                    <a:pt x="14" y="64"/>
                    <a:pt x="12" y="63"/>
                  </a:cubicBezTo>
                  <a:cubicBezTo>
                    <a:pt x="11" y="61"/>
                    <a:pt x="7" y="61"/>
                    <a:pt x="6" y="59"/>
                  </a:cubicBezTo>
                  <a:cubicBezTo>
                    <a:pt x="4" y="58"/>
                    <a:pt x="2" y="55"/>
                    <a:pt x="1" y="54"/>
                  </a:cubicBezTo>
                  <a:cubicBezTo>
                    <a:pt x="0" y="51"/>
                    <a:pt x="1" y="45"/>
                    <a:pt x="1" y="42"/>
                  </a:cubicBezTo>
                  <a:cubicBezTo>
                    <a:pt x="1" y="40"/>
                    <a:pt x="2" y="35"/>
                    <a:pt x="3" y="33"/>
                  </a:cubicBezTo>
                  <a:cubicBezTo>
                    <a:pt x="4" y="31"/>
                    <a:pt x="7" y="27"/>
                    <a:pt x="8" y="26"/>
                  </a:cubicBezTo>
                  <a:cubicBezTo>
                    <a:pt x="10" y="24"/>
                    <a:pt x="13" y="22"/>
                    <a:pt x="16"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6" name="Freeform 153">
              <a:extLst>
                <a:ext uri="{FF2B5EF4-FFF2-40B4-BE49-F238E27FC236}">
                  <a16:creationId xmlns:a16="http://schemas.microsoft.com/office/drawing/2014/main" id="{A9A3EA06-AD60-4460-ADE8-10F5AFF6BAAE}"/>
                </a:ext>
              </a:extLst>
            </p:cNvPr>
            <p:cNvSpPr>
              <a:spLocks/>
            </p:cNvSpPr>
            <p:nvPr/>
          </p:nvSpPr>
          <p:spPr bwMode="auto">
            <a:xfrm>
              <a:off x="7429890" y="2680925"/>
              <a:ext cx="509698" cy="366007"/>
            </a:xfrm>
            <a:custGeom>
              <a:avLst/>
              <a:gdLst/>
              <a:ahLst/>
              <a:cxnLst>
                <a:cxn ang="0">
                  <a:pos x="108" y="74"/>
                </a:cxn>
                <a:cxn ang="0">
                  <a:pos x="109" y="63"/>
                </a:cxn>
                <a:cxn ang="0">
                  <a:pos x="93" y="58"/>
                </a:cxn>
                <a:cxn ang="0">
                  <a:pos x="82" y="63"/>
                </a:cxn>
                <a:cxn ang="0">
                  <a:pos x="74" y="73"/>
                </a:cxn>
                <a:cxn ang="0">
                  <a:pos x="67" y="86"/>
                </a:cxn>
                <a:cxn ang="0">
                  <a:pos x="55" y="97"/>
                </a:cxn>
                <a:cxn ang="0">
                  <a:pos x="41" y="97"/>
                </a:cxn>
                <a:cxn ang="0">
                  <a:pos x="13" y="83"/>
                </a:cxn>
                <a:cxn ang="0">
                  <a:pos x="2" y="73"/>
                </a:cxn>
                <a:cxn ang="0">
                  <a:pos x="1" y="60"/>
                </a:cxn>
                <a:cxn ang="0">
                  <a:pos x="3" y="45"/>
                </a:cxn>
                <a:cxn ang="0">
                  <a:pos x="16" y="34"/>
                </a:cxn>
                <a:cxn ang="0">
                  <a:pos x="34" y="36"/>
                </a:cxn>
                <a:cxn ang="0">
                  <a:pos x="48" y="32"/>
                </a:cxn>
                <a:cxn ang="0">
                  <a:pos x="64" y="24"/>
                </a:cxn>
                <a:cxn ang="0">
                  <a:pos x="80" y="20"/>
                </a:cxn>
                <a:cxn ang="0">
                  <a:pos x="81" y="8"/>
                </a:cxn>
                <a:cxn ang="0">
                  <a:pos x="85" y="2"/>
                </a:cxn>
                <a:cxn ang="0">
                  <a:pos x="111" y="0"/>
                </a:cxn>
                <a:cxn ang="0">
                  <a:pos x="129" y="3"/>
                </a:cxn>
                <a:cxn ang="0">
                  <a:pos x="131" y="11"/>
                </a:cxn>
                <a:cxn ang="0">
                  <a:pos x="138" y="14"/>
                </a:cxn>
                <a:cxn ang="0">
                  <a:pos x="144" y="16"/>
                </a:cxn>
                <a:cxn ang="0">
                  <a:pos x="139" y="25"/>
                </a:cxn>
                <a:cxn ang="0">
                  <a:pos x="136" y="35"/>
                </a:cxn>
                <a:cxn ang="0">
                  <a:pos x="145" y="43"/>
                </a:cxn>
                <a:cxn ang="0">
                  <a:pos x="158" y="50"/>
                </a:cxn>
                <a:cxn ang="0">
                  <a:pos x="168" y="65"/>
                </a:cxn>
                <a:cxn ang="0">
                  <a:pos x="178" y="79"/>
                </a:cxn>
                <a:cxn ang="0">
                  <a:pos x="185" y="90"/>
                </a:cxn>
                <a:cxn ang="0">
                  <a:pos x="191" y="106"/>
                </a:cxn>
                <a:cxn ang="0">
                  <a:pos x="195" y="118"/>
                </a:cxn>
                <a:cxn ang="0">
                  <a:pos x="189" y="123"/>
                </a:cxn>
                <a:cxn ang="0">
                  <a:pos x="180" y="122"/>
                </a:cxn>
                <a:cxn ang="0">
                  <a:pos x="172" y="112"/>
                </a:cxn>
                <a:cxn ang="0">
                  <a:pos x="169" y="94"/>
                </a:cxn>
                <a:cxn ang="0">
                  <a:pos x="159" y="90"/>
                </a:cxn>
                <a:cxn ang="0">
                  <a:pos x="153" y="93"/>
                </a:cxn>
                <a:cxn ang="0">
                  <a:pos x="160" y="104"/>
                </a:cxn>
                <a:cxn ang="0">
                  <a:pos x="169" y="110"/>
                </a:cxn>
                <a:cxn ang="0">
                  <a:pos x="172" y="119"/>
                </a:cxn>
                <a:cxn ang="0">
                  <a:pos x="176" y="127"/>
                </a:cxn>
                <a:cxn ang="0">
                  <a:pos x="165" y="137"/>
                </a:cxn>
                <a:cxn ang="0">
                  <a:pos x="138" y="137"/>
                </a:cxn>
                <a:cxn ang="0">
                  <a:pos x="123" y="135"/>
                </a:cxn>
                <a:cxn ang="0">
                  <a:pos x="112" y="124"/>
                </a:cxn>
                <a:cxn ang="0">
                  <a:pos x="97" y="120"/>
                </a:cxn>
                <a:cxn ang="0">
                  <a:pos x="79" y="120"/>
                </a:cxn>
                <a:cxn ang="0">
                  <a:pos x="66" y="108"/>
                </a:cxn>
                <a:cxn ang="0">
                  <a:pos x="65" y="99"/>
                </a:cxn>
                <a:cxn ang="0">
                  <a:pos x="75" y="97"/>
                </a:cxn>
                <a:cxn ang="0">
                  <a:pos x="82" y="89"/>
                </a:cxn>
                <a:cxn ang="0">
                  <a:pos x="87" y="80"/>
                </a:cxn>
                <a:cxn ang="0">
                  <a:pos x="99" y="79"/>
                </a:cxn>
              </a:cxnLst>
              <a:rect l="0" t="0" r="r" b="b"/>
              <a:pathLst>
                <a:path w="195" h="140">
                  <a:moveTo>
                    <a:pt x="103" y="78"/>
                  </a:moveTo>
                  <a:cubicBezTo>
                    <a:pt x="104" y="77"/>
                    <a:pt x="106" y="75"/>
                    <a:pt x="108" y="74"/>
                  </a:cubicBezTo>
                  <a:cubicBezTo>
                    <a:pt x="109" y="72"/>
                    <a:pt x="112" y="69"/>
                    <a:pt x="112" y="67"/>
                  </a:cubicBezTo>
                  <a:cubicBezTo>
                    <a:pt x="112" y="66"/>
                    <a:pt x="110" y="64"/>
                    <a:pt x="109" y="63"/>
                  </a:cubicBezTo>
                  <a:cubicBezTo>
                    <a:pt x="107" y="61"/>
                    <a:pt x="102" y="60"/>
                    <a:pt x="99" y="59"/>
                  </a:cubicBezTo>
                  <a:cubicBezTo>
                    <a:pt x="98" y="59"/>
                    <a:pt x="94" y="58"/>
                    <a:pt x="93" y="58"/>
                  </a:cubicBezTo>
                  <a:cubicBezTo>
                    <a:pt x="91" y="58"/>
                    <a:pt x="88" y="59"/>
                    <a:pt x="86" y="60"/>
                  </a:cubicBezTo>
                  <a:cubicBezTo>
                    <a:pt x="85" y="60"/>
                    <a:pt x="83" y="62"/>
                    <a:pt x="82" y="63"/>
                  </a:cubicBezTo>
                  <a:cubicBezTo>
                    <a:pt x="81" y="64"/>
                    <a:pt x="79" y="67"/>
                    <a:pt x="78" y="68"/>
                  </a:cubicBezTo>
                  <a:cubicBezTo>
                    <a:pt x="77" y="69"/>
                    <a:pt x="75" y="72"/>
                    <a:pt x="74" y="73"/>
                  </a:cubicBezTo>
                  <a:cubicBezTo>
                    <a:pt x="73" y="75"/>
                    <a:pt x="72" y="77"/>
                    <a:pt x="71" y="79"/>
                  </a:cubicBezTo>
                  <a:cubicBezTo>
                    <a:pt x="70" y="81"/>
                    <a:pt x="68" y="84"/>
                    <a:pt x="67" y="86"/>
                  </a:cubicBezTo>
                  <a:cubicBezTo>
                    <a:pt x="65" y="88"/>
                    <a:pt x="62" y="92"/>
                    <a:pt x="61" y="94"/>
                  </a:cubicBezTo>
                  <a:cubicBezTo>
                    <a:pt x="59" y="95"/>
                    <a:pt x="57" y="97"/>
                    <a:pt x="55" y="97"/>
                  </a:cubicBezTo>
                  <a:cubicBezTo>
                    <a:pt x="53" y="98"/>
                    <a:pt x="48" y="99"/>
                    <a:pt x="46" y="99"/>
                  </a:cubicBezTo>
                  <a:cubicBezTo>
                    <a:pt x="45" y="99"/>
                    <a:pt x="43" y="97"/>
                    <a:pt x="41" y="97"/>
                  </a:cubicBezTo>
                  <a:cubicBezTo>
                    <a:pt x="37" y="95"/>
                    <a:pt x="29" y="92"/>
                    <a:pt x="25" y="90"/>
                  </a:cubicBezTo>
                  <a:cubicBezTo>
                    <a:pt x="22" y="88"/>
                    <a:pt x="16" y="84"/>
                    <a:pt x="13" y="83"/>
                  </a:cubicBezTo>
                  <a:cubicBezTo>
                    <a:pt x="12" y="82"/>
                    <a:pt x="9" y="82"/>
                    <a:pt x="8" y="81"/>
                  </a:cubicBezTo>
                  <a:cubicBezTo>
                    <a:pt x="6" y="79"/>
                    <a:pt x="3" y="75"/>
                    <a:pt x="2" y="73"/>
                  </a:cubicBezTo>
                  <a:cubicBezTo>
                    <a:pt x="1" y="71"/>
                    <a:pt x="0" y="68"/>
                    <a:pt x="0" y="66"/>
                  </a:cubicBezTo>
                  <a:cubicBezTo>
                    <a:pt x="0" y="65"/>
                    <a:pt x="1" y="62"/>
                    <a:pt x="1" y="60"/>
                  </a:cubicBezTo>
                  <a:cubicBezTo>
                    <a:pt x="1" y="58"/>
                    <a:pt x="2" y="54"/>
                    <a:pt x="2" y="52"/>
                  </a:cubicBezTo>
                  <a:cubicBezTo>
                    <a:pt x="2" y="50"/>
                    <a:pt x="2" y="47"/>
                    <a:pt x="3" y="45"/>
                  </a:cubicBezTo>
                  <a:cubicBezTo>
                    <a:pt x="4" y="43"/>
                    <a:pt x="7" y="40"/>
                    <a:pt x="8" y="39"/>
                  </a:cubicBezTo>
                  <a:cubicBezTo>
                    <a:pt x="10" y="37"/>
                    <a:pt x="13" y="35"/>
                    <a:pt x="16" y="34"/>
                  </a:cubicBezTo>
                  <a:cubicBezTo>
                    <a:pt x="18" y="34"/>
                    <a:pt x="23" y="34"/>
                    <a:pt x="25" y="34"/>
                  </a:cubicBezTo>
                  <a:cubicBezTo>
                    <a:pt x="27" y="35"/>
                    <a:pt x="32" y="36"/>
                    <a:pt x="34" y="36"/>
                  </a:cubicBezTo>
                  <a:cubicBezTo>
                    <a:pt x="36" y="36"/>
                    <a:pt x="39" y="36"/>
                    <a:pt x="41" y="36"/>
                  </a:cubicBezTo>
                  <a:cubicBezTo>
                    <a:pt x="43" y="35"/>
                    <a:pt x="46" y="33"/>
                    <a:pt x="48" y="32"/>
                  </a:cubicBezTo>
                  <a:cubicBezTo>
                    <a:pt x="51" y="31"/>
                    <a:pt x="56" y="28"/>
                    <a:pt x="58" y="27"/>
                  </a:cubicBezTo>
                  <a:cubicBezTo>
                    <a:pt x="60" y="26"/>
                    <a:pt x="62" y="25"/>
                    <a:pt x="64" y="24"/>
                  </a:cubicBezTo>
                  <a:cubicBezTo>
                    <a:pt x="66" y="24"/>
                    <a:pt x="70" y="24"/>
                    <a:pt x="73" y="23"/>
                  </a:cubicBezTo>
                  <a:cubicBezTo>
                    <a:pt x="74" y="23"/>
                    <a:pt x="78" y="21"/>
                    <a:pt x="80" y="20"/>
                  </a:cubicBezTo>
                  <a:cubicBezTo>
                    <a:pt x="81" y="19"/>
                    <a:pt x="84" y="16"/>
                    <a:pt x="84" y="14"/>
                  </a:cubicBezTo>
                  <a:cubicBezTo>
                    <a:pt x="84" y="12"/>
                    <a:pt x="81" y="10"/>
                    <a:pt x="81" y="8"/>
                  </a:cubicBezTo>
                  <a:cubicBezTo>
                    <a:pt x="81" y="7"/>
                    <a:pt x="81" y="5"/>
                    <a:pt x="82" y="4"/>
                  </a:cubicBezTo>
                  <a:cubicBezTo>
                    <a:pt x="82" y="3"/>
                    <a:pt x="84" y="2"/>
                    <a:pt x="85" y="2"/>
                  </a:cubicBezTo>
                  <a:cubicBezTo>
                    <a:pt x="88" y="0"/>
                    <a:pt x="95" y="1"/>
                    <a:pt x="99" y="1"/>
                  </a:cubicBezTo>
                  <a:cubicBezTo>
                    <a:pt x="102" y="0"/>
                    <a:pt x="108" y="0"/>
                    <a:pt x="111" y="0"/>
                  </a:cubicBezTo>
                  <a:cubicBezTo>
                    <a:pt x="113" y="0"/>
                    <a:pt x="119" y="1"/>
                    <a:pt x="121" y="1"/>
                  </a:cubicBezTo>
                  <a:cubicBezTo>
                    <a:pt x="123" y="1"/>
                    <a:pt x="127" y="2"/>
                    <a:pt x="129" y="3"/>
                  </a:cubicBezTo>
                  <a:cubicBezTo>
                    <a:pt x="129" y="4"/>
                    <a:pt x="130" y="5"/>
                    <a:pt x="130" y="6"/>
                  </a:cubicBezTo>
                  <a:cubicBezTo>
                    <a:pt x="130" y="7"/>
                    <a:pt x="130" y="10"/>
                    <a:pt x="131" y="11"/>
                  </a:cubicBezTo>
                  <a:cubicBezTo>
                    <a:pt x="131" y="12"/>
                    <a:pt x="133" y="13"/>
                    <a:pt x="134" y="14"/>
                  </a:cubicBezTo>
                  <a:cubicBezTo>
                    <a:pt x="135" y="14"/>
                    <a:pt x="137" y="14"/>
                    <a:pt x="138" y="14"/>
                  </a:cubicBezTo>
                  <a:cubicBezTo>
                    <a:pt x="139" y="14"/>
                    <a:pt x="141" y="12"/>
                    <a:pt x="142" y="12"/>
                  </a:cubicBezTo>
                  <a:cubicBezTo>
                    <a:pt x="143" y="13"/>
                    <a:pt x="144" y="15"/>
                    <a:pt x="144" y="16"/>
                  </a:cubicBezTo>
                  <a:cubicBezTo>
                    <a:pt x="144" y="18"/>
                    <a:pt x="143" y="20"/>
                    <a:pt x="143" y="22"/>
                  </a:cubicBezTo>
                  <a:cubicBezTo>
                    <a:pt x="142" y="22"/>
                    <a:pt x="140" y="24"/>
                    <a:pt x="139" y="25"/>
                  </a:cubicBezTo>
                  <a:cubicBezTo>
                    <a:pt x="139" y="26"/>
                    <a:pt x="137" y="28"/>
                    <a:pt x="136" y="29"/>
                  </a:cubicBezTo>
                  <a:cubicBezTo>
                    <a:pt x="136" y="31"/>
                    <a:pt x="135" y="34"/>
                    <a:pt x="136" y="35"/>
                  </a:cubicBezTo>
                  <a:cubicBezTo>
                    <a:pt x="136" y="37"/>
                    <a:pt x="139" y="40"/>
                    <a:pt x="140" y="41"/>
                  </a:cubicBezTo>
                  <a:cubicBezTo>
                    <a:pt x="141" y="42"/>
                    <a:pt x="144" y="43"/>
                    <a:pt x="145" y="43"/>
                  </a:cubicBezTo>
                  <a:cubicBezTo>
                    <a:pt x="147" y="44"/>
                    <a:pt x="150" y="44"/>
                    <a:pt x="152" y="45"/>
                  </a:cubicBezTo>
                  <a:cubicBezTo>
                    <a:pt x="154" y="46"/>
                    <a:pt x="157" y="49"/>
                    <a:pt x="158" y="50"/>
                  </a:cubicBezTo>
                  <a:cubicBezTo>
                    <a:pt x="160" y="52"/>
                    <a:pt x="163" y="55"/>
                    <a:pt x="164" y="57"/>
                  </a:cubicBezTo>
                  <a:cubicBezTo>
                    <a:pt x="166" y="59"/>
                    <a:pt x="167" y="63"/>
                    <a:pt x="168" y="65"/>
                  </a:cubicBezTo>
                  <a:cubicBezTo>
                    <a:pt x="169" y="66"/>
                    <a:pt x="172" y="70"/>
                    <a:pt x="173" y="72"/>
                  </a:cubicBezTo>
                  <a:cubicBezTo>
                    <a:pt x="175" y="73"/>
                    <a:pt x="177" y="77"/>
                    <a:pt x="178" y="79"/>
                  </a:cubicBezTo>
                  <a:cubicBezTo>
                    <a:pt x="179" y="80"/>
                    <a:pt x="181" y="83"/>
                    <a:pt x="182" y="84"/>
                  </a:cubicBezTo>
                  <a:cubicBezTo>
                    <a:pt x="183" y="86"/>
                    <a:pt x="185" y="89"/>
                    <a:pt x="185" y="90"/>
                  </a:cubicBezTo>
                  <a:cubicBezTo>
                    <a:pt x="186" y="92"/>
                    <a:pt x="187" y="97"/>
                    <a:pt x="188" y="99"/>
                  </a:cubicBezTo>
                  <a:cubicBezTo>
                    <a:pt x="188" y="101"/>
                    <a:pt x="190" y="105"/>
                    <a:pt x="191" y="106"/>
                  </a:cubicBezTo>
                  <a:cubicBezTo>
                    <a:pt x="192" y="108"/>
                    <a:pt x="194" y="110"/>
                    <a:pt x="194" y="111"/>
                  </a:cubicBezTo>
                  <a:cubicBezTo>
                    <a:pt x="195" y="113"/>
                    <a:pt x="195" y="116"/>
                    <a:pt x="195" y="118"/>
                  </a:cubicBezTo>
                  <a:cubicBezTo>
                    <a:pt x="195" y="119"/>
                    <a:pt x="193" y="121"/>
                    <a:pt x="192" y="122"/>
                  </a:cubicBezTo>
                  <a:cubicBezTo>
                    <a:pt x="192" y="122"/>
                    <a:pt x="190" y="123"/>
                    <a:pt x="189" y="123"/>
                  </a:cubicBezTo>
                  <a:cubicBezTo>
                    <a:pt x="188" y="123"/>
                    <a:pt x="185" y="123"/>
                    <a:pt x="184" y="123"/>
                  </a:cubicBezTo>
                  <a:cubicBezTo>
                    <a:pt x="183" y="123"/>
                    <a:pt x="181" y="123"/>
                    <a:pt x="180" y="122"/>
                  </a:cubicBezTo>
                  <a:cubicBezTo>
                    <a:pt x="179" y="122"/>
                    <a:pt x="176" y="121"/>
                    <a:pt x="175" y="120"/>
                  </a:cubicBezTo>
                  <a:cubicBezTo>
                    <a:pt x="174" y="118"/>
                    <a:pt x="173" y="114"/>
                    <a:pt x="172" y="112"/>
                  </a:cubicBezTo>
                  <a:cubicBezTo>
                    <a:pt x="172" y="109"/>
                    <a:pt x="173" y="104"/>
                    <a:pt x="172" y="102"/>
                  </a:cubicBezTo>
                  <a:cubicBezTo>
                    <a:pt x="172" y="100"/>
                    <a:pt x="171" y="96"/>
                    <a:pt x="169" y="94"/>
                  </a:cubicBezTo>
                  <a:cubicBezTo>
                    <a:pt x="168" y="93"/>
                    <a:pt x="166" y="91"/>
                    <a:pt x="164" y="90"/>
                  </a:cubicBezTo>
                  <a:cubicBezTo>
                    <a:pt x="163" y="90"/>
                    <a:pt x="161" y="90"/>
                    <a:pt x="159" y="90"/>
                  </a:cubicBezTo>
                  <a:cubicBezTo>
                    <a:pt x="158" y="90"/>
                    <a:pt x="156" y="90"/>
                    <a:pt x="155" y="90"/>
                  </a:cubicBezTo>
                  <a:cubicBezTo>
                    <a:pt x="155" y="91"/>
                    <a:pt x="154" y="92"/>
                    <a:pt x="153" y="93"/>
                  </a:cubicBezTo>
                  <a:cubicBezTo>
                    <a:pt x="153" y="95"/>
                    <a:pt x="153" y="97"/>
                    <a:pt x="154" y="99"/>
                  </a:cubicBezTo>
                  <a:cubicBezTo>
                    <a:pt x="155" y="100"/>
                    <a:pt x="158" y="103"/>
                    <a:pt x="160" y="104"/>
                  </a:cubicBezTo>
                  <a:cubicBezTo>
                    <a:pt x="161" y="105"/>
                    <a:pt x="163" y="106"/>
                    <a:pt x="165" y="107"/>
                  </a:cubicBezTo>
                  <a:cubicBezTo>
                    <a:pt x="166" y="108"/>
                    <a:pt x="168" y="109"/>
                    <a:pt x="169" y="110"/>
                  </a:cubicBezTo>
                  <a:cubicBezTo>
                    <a:pt x="169" y="111"/>
                    <a:pt x="170" y="113"/>
                    <a:pt x="171" y="115"/>
                  </a:cubicBezTo>
                  <a:cubicBezTo>
                    <a:pt x="171" y="116"/>
                    <a:pt x="172" y="118"/>
                    <a:pt x="172" y="119"/>
                  </a:cubicBezTo>
                  <a:cubicBezTo>
                    <a:pt x="173" y="120"/>
                    <a:pt x="174" y="122"/>
                    <a:pt x="174" y="123"/>
                  </a:cubicBezTo>
                  <a:cubicBezTo>
                    <a:pt x="175" y="124"/>
                    <a:pt x="176" y="126"/>
                    <a:pt x="176" y="127"/>
                  </a:cubicBezTo>
                  <a:cubicBezTo>
                    <a:pt x="176" y="128"/>
                    <a:pt x="176" y="131"/>
                    <a:pt x="175" y="131"/>
                  </a:cubicBezTo>
                  <a:cubicBezTo>
                    <a:pt x="173" y="134"/>
                    <a:pt x="168" y="136"/>
                    <a:pt x="165" y="137"/>
                  </a:cubicBezTo>
                  <a:cubicBezTo>
                    <a:pt x="161" y="138"/>
                    <a:pt x="151" y="140"/>
                    <a:pt x="146" y="140"/>
                  </a:cubicBezTo>
                  <a:cubicBezTo>
                    <a:pt x="144" y="139"/>
                    <a:pt x="140" y="137"/>
                    <a:pt x="138" y="137"/>
                  </a:cubicBezTo>
                  <a:cubicBezTo>
                    <a:pt x="136" y="136"/>
                    <a:pt x="133" y="136"/>
                    <a:pt x="132" y="136"/>
                  </a:cubicBezTo>
                  <a:cubicBezTo>
                    <a:pt x="130" y="136"/>
                    <a:pt x="125" y="135"/>
                    <a:pt x="123" y="135"/>
                  </a:cubicBezTo>
                  <a:cubicBezTo>
                    <a:pt x="121" y="134"/>
                    <a:pt x="117" y="132"/>
                    <a:pt x="115" y="131"/>
                  </a:cubicBezTo>
                  <a:cubicBezTo>
                    <a:pt x="114" y="130"/>
                    <a:pt x="113" y="126"/>
                    <a:pt x="112" y="124"/>
                  </a:cubicBezTo>
                  <a:cubicBezTo>
                    <a:pt x="111" y="123"/>
                    <a:pt x="109" y="121"/>
                    <a:pt x="107" y="120"/>
                  </a:cubicBezTo>
                  <a:cubicBezTo>
                    <a:pt x="105" y="120"/>
                    <a:pt x="99" y="120"/>
                    <a:pt x="97" y="120"/>
                  </a:cubicBezTo>
                  <a:cubicBezTo>
                    <a:pt x="94" y="121"/>
                    <a:pt x="90" y="122"/>
                    <a:pt x="88" y="122"/>
                  </a:cubicBezTo>
                  <a:cubicBezTo>
                    <a:pt x="86" y="122"/>
                    <a:pt x="81" y="121"/>
                    <a:pt x="79" y="120"/>
                  </a:cubicBezTo>
                  <a:cubicBezTo>
                    <a:pt x="77" y="119"/>
                    <a:pt x="73" y="116"/>
                    <a:pt x="71" y="115"/>
                  </a:cubicBezTo>
                  <a:cubicBezTo>
                    <a:pt x="70" y="113"/>
                    <a:pt x="67" y="110"/>
                    <a:pt x="66" y="108"/>
                  </a:cubicBezTo>
                  <a:cubicBezTo>
                    <a:pt x="65" y="107"/>
                    <a:pt x="63" y="104"/>
                    <a:pt x="63" y="103"/>
                  </a:cubicBezTo>
                  <a:cubicBezTo>
                    <a:pt x="64" y="101"/>
                    <a:pt x="65" y="99"/>
                    <a:pt x="65" y="99"/>
                  </a:cubicBezTo>
                  <a:cubicBezTo>
                    <a:pt x="66" y="98"/>
                    <a:pt x="70" y="96"/>
                    <a:pt x="71" y="96"/>
                  </a:cubicBezTo>
                  <a:cubicBezTo>
                    <a:pt x="72" y="96"/>
                    <a:pt x="74" y="98"/>
                    <a:pt x="75" y="97"/>
                  </a:cubicBezTo>
                  <a:cubicBezTo>
                    <a:pt x="77" y="97"/>
                    <a:pt x="78" y="95"/>
                    <a:pt x="79" y="94"/>
                  </a:cubicBezTo>
                  <a:cubicBezTo>
                    <a:pt x="80" y="93"/>
                    <a:pt x="81" y="90"/>
                    <a:pt x="82" y="89"/>
                  </a:cubicBezTo>
                  <a:cubicBezTo>
                    <a:pt x="82" y="88"/>
                    <a:pt x="81" y="84"/>
                    <a:pt x="82" y="83"/>
                  </a:cubicBezTo>
                  <a:cubicBezTo>
                    <a:pt x="82" y="82"/>
                    <a:pt x="86" y="80"/>
                    <a:pt x="87" y="80"/>
                  </a:cubicBezTo>
                  <a:cubicBezTo>
                    <a:pt x="89" y="79"/>
                    <a:pt x="92" y="79"/>
                    <a:pt x="94" y="79"/>
                  </a:cubicBezTo>
                  <a:cubicBezTo>
                    <a:pt x="95" y="79"/>
                    <a:pt x="98" y="80"/>
                    <a:pt x="99" y="79"/>
                  </a:cubicBezTo>
                  <a:cubicBezTo>
                    <a:pt x="100" y="79"/>
                    <a:pt x="102" y="78"/>
                    <a:pt x="103" y="7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7" name="Freeform 154">
              <a:extLst>
                <a:ext uri="{FF2B5EF4-FFF2-40B4-BE49-F238E27FC236}">
                  <a16:creationId xmlns:a16="http://schemas.microsoft.com/office/drawing/2014/main" id="{4139B191-A28C-478A-85D6-EED4270EE8DA}"/>
                </a:ext>
              </a:extLst>
            </p:cNvPr>
            <p:cNvSpPr>
              <a:spLocks/>
            </p:cNvSpPr>
            <p:nvPr/>
          </p:nvSpPr>
          <p:spPr bwMode="auto">
            <a:xfrm>
              <a:off x="6814456" y="2526390"/>
              <a:ext cx="67780" cy="86757"/>
            </a:xfrm>
            <a:custGeom>
              <a:avLst/>
              <a:gdLst/>
              <a:ahLst/>
              <a:cxnLst>
                <a:cxn ang="0">
                  <a:pos x="17" y="24"/>
                </a:cxn>
                <a:cxn ang="0">
                  <a:pos x="23" y="19"/>
                </a:cxn>
                <a:cxn ang="0">
                  <a:pos x="26" y="11"/>
                </a:cxn>
                <a:cxn ang="0">
                  <a:pos x="23" y="5"/>
                </a:cxn>
                <a:cxn ang="0">
                  <a:pos x="20" y="1"/>
                </a:cxn>
                <a:cxn ang="0">
                  <a:pos x="11" y="2"/>
                </a:cxn>
                <a:cxn ang="0">
                  <a:pos x="4" y="8"/>
                </a:cxn>
                <a:cxn ang="0">
                  <a:pos x="1" y="15"/>
                </a:cxn>
                <a:cxn ang="0">
                  <a:pos x="2" y="23"/>
                </a:cxn>
                <a:cxn ang="0">
                  <a:pos x="4" y="27"/>
                </a:cxn>
                <a:cxn ang="0">
                  <a:pos x="6" y="33"/>
                </a:cxn>
                <a:cxn ang="0">
                  <a:pos x="10" y="34"/>
                </a:cxn>
                <a:cxn ang="0">
                  <a:pos x="13" y="27"/>
                </a:cxn>
                <a:cxn ang="0">
                  <a:pos x="17" y="24"/>
                </a:cxn>
              </a:cxnLst>
              <a:rect l="0" t="0" r="r" b="b"/>
              <a:pathLst>
                <a:path w="26" h="34">
                  <a:moveTo>
                    <a:pt x="17" y="24"/>
                  </a:moveTo>
                  <a:cubicBezTo>
                    <a:pt x="19" y="22"/>
                    <a:pt x="22" y="20"/>
                    <a:pt x="23" y="19"/>
                  </a:cubicBezTo>
                  <a:cubicBezTo>
                    <a:pt x="25" y="17"/>
                    <a:pt x="26" y="13"/>
                    <a:pt x="26" y="11"/>
                  </a:cubicBezTo>
                  <a:cubicBezTo>
                    <a:pt x="26" y="10"/>
                    <a:pt x="24" y="7"/>
                    <a:pt x="23" y="5"/>
                  </a:cubicBezTo>
                  <a:cubicBezTo>
                    <a:pt x="22" y="4"/>
                    <a:pt x="21" y="1"/>
                    <a:pt x="20" y="1"/>
                  </a:cubicBezTo>
                  <a:cubicBezTo>
                    <a:pt x="18" y="0"/>
                    <a:pt x="13" y="1"/>
                    <a:pt x="11" y="2"/>
                  </a:cubicBezTo>
                  <a:cubicBezTo>
                    <a:pt x="9" y="3"/>
                    <a:pt x="5" y="6"/>
                    <a:pt x="4" y="8"/>
                  </a:cubicBezTo>
                  <a:cubicBezTo>
                    <a:pt x="3" y="9"/>
                    <a:pt x="1" y="13"/>
                    <a:pt x="1" y="15"/>
                  </a:cubicBezTo>
                  <a:cubicBezTo>
                    <a:pt x="0" y="17"/>
                    <a:pt x="1" y="21"/>
                    <a:pt x="2" y="23"/>
                  </a:cubicBezTo>
                  <a:cubicBezTo>
                    <a:pt x="2" y="24"/>
                    <a:pt x="4" y="26"/>
                    <a:pt x="4" y="27"/>
                  </a:cubicBezTo>
                  <a:cubicBezTo>
                    <a:pt x="5" y="28"/>
                    <a:pt x="5" y="32"/>
                    <a:pt x="6" y="33"/>
                  </a:cubicBezTo>
                  <a:cubicBezTo>
                    <a:pt x="7" y="34"/>
                    <a:pt x="9" y="34"/>
                    <a:pt x="10" y="34"/>
                  </a:cubicBezTo>
                  <a:cubicBezTo>
                    <a:pt x="11" y="33"/>
                    <a:pt x="12" y="29"/>
                    <a:pt x="13" y="27"/>
                  </a:cubicBezTo>
                  <a:cubicBezTo>
                    <a:pt x="14" y="26"/>
                    <a:pt x="16" y="25"/>
                    <a:pt x="17"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8" name="Freeform 155">
              <a:extLst>
                <a:ext uri="{FF2B5EF4-FFF2-40B4-BE49-F238E27FC236}">
                  <a16:creationId xmlns:a16="http://schemas.microsoft.com/office/drawing/2014/main" id="{136FAE53-A24F-4D58-BABA-E02435FBC3C1}"/>
                </a:ext>
              </a:extLst>
            </p:cNvPr>
            <p:cNvSpPr>
              <a:spLocks/>
            </p:cNvSpPr>
            <p:nvPr/>
          </p:nvSpPr>
          <p:spPr bwMode="auto">
            <a:xfrm>
              <a:off x="6871391" y="2119716"/>
              <a:ext cx="271116" cy="227737"/>
            </a:xfrm>
            <a:custGeom>
              <a:avLst/>
              <a:gdLst/>
              <a:ahLst/>
              <a:cxnLst>
                <a:cxn ang="0">
                  <a:pos x="27" y="71"/>
                </a:cxn>
                <a:cxn ang="0">
                  <a:pos x="27" y="63"/>
                </a:cxn>
                <a:cxn ang="0">
                  <a:pos x="19" y="63"/>
                </a:cxn>
                <a:cxn ang="0">
                  <a:pos x="10" y="66"/>
                </a:cxn>
                <a:cxn ang="0">
                  <a:pos x="2" y="65"/>
                </a:cxn>
                <a:cxn ang="0">
                  <a:pos x="5" y="58"/>
                </a:cxn>
                <a:cxn ang="0">
                  <a:pos x="3" y="52"/>
                </a:cxn>
                <a:cxn ang="0">
                  <a:pos x="8" y="41"/>
                </a:cxn>
                <a:cxn ang="0">
                  <a:pos x="5" y="34"/>
                </a:cxn>
                <a:cxn ang="0">
                  <a:pos x="1" y="25"/>
                </a:cxn>
                <a:cxn ang="0">
                  <a:pos x="8" y="12"/>
                </a:cxn>
                <a:cxn ang="0">
                  <a:pos x="25" y="14"/>
                </a:cxn>
                <a:cxn ang="0">
                  <a:pos x="39" y="11"/>
                </a:cxn>
                <a:cxn ang="0">
                  <a:pos x="56" y="11"/>
                </a:cxn>
                <a:cxn ang="0">
                  <a:pos x="59" y="19"/>
                </a:cxn>
                <a:cxn ang="0">
                  <a:pos x="67" y="27"/>
                </a:cxn>
                <a:cxn ang="0">
                  <a:pos x="76" y="23"/>
                </a:cxn>
                <a:cxn ang="0">
                  <a:pos x="80" y="19"/>
                </a:cxn>
                <a:cxn ang="0">
                  <a:pos x="87" y="9"/>
                </a:cxn>
                <a:cxn ang="0">
                  <a:pos x="97" y="9"/>
                </a:cxn>
                <a:cxn ang="0">
                  <a:pos x="99" y="4"/>
                </a:cxn>
                <a:cxn ang="0">
                  <a:pos x="104" y="3"/>
                </a:cxn>
                <a:cxn ang="0">
                  <a:pos x="102" y="16"/>
                </a:cxn>
                <a:cxn ang="0">
                  <a:pos x="92" y="27"/>
                </a:cxn>
                <a:cxn ang="0">
                  <a:pos x="89" y="38"/>
                </a:cxn>
                <a:cxn ang="0">
                  <a:pos x="83" y="41"/>
                </a:cxn>
                <a:cxn ang="0">
                  <a:pos x="79" y="52"/>
                </a:cxn>
                <a:cxn ang="0">
                  <a:pos x="80" y="61"/>
                </a:cxn>
                <a:cxn ang="0">
                  <a:pos x="84" y="68"/>
                </a:cxn>
                <a:cxn ang="0">
                  <a:pos x="81" y="76"/>
                </a:cxn>
                <a:cxn ang="0">
                  <a:pos x="85" y="83"/>
                </a:cxn>
                <a:cxn ang="0">
                  <a:pos x="84" y="87"/>
                </a:cxn>
                <a:cxn ang="0">
                  <a:pos x="78" y="81"/>
                </a:cxn>
                <a:cxn ang="0">
                  <a:pos x="70" y="74"/>
                </a:cxn>
                <a:cxn ang="0">
                  <a:pos x="61" y="68"/>
                </a:cxn>
                <a:cxn ang="0">
                  <a:pos x="58" y="58"/>
                </a:cxn>
                <a:cxn ang="0">
                  <a:pos x="61" y="50"/>
                </a:cxn>
                <a:cxn ang="0">
                  <a:pos x="63" y="43"/>
                </a:cxn>
                <a:cxn ang="0">
                  <a:pos x="57" y="41"/>
                </a:cxn>
                <a:cxn ang="0">
                  <a:pos x="51" y="40"/>
                </a:cxn>
                <a:cxn ang="0">
                  <a:pos x="45" y="52"/>
                </a:cxn>
                <a:cxn ang="0">
                  <a:pos x="39" y="59"/>
                </a:cxn>
                <a:cxn ang="0">
                  <a:pos x="39" y="65"/>
                </a:cxn>
                <a:cxn ang="0">
                  <a:pos x="45" y="66"/>
                </a:cxn>
                <a:cxn ang="0">
                  <a:pos x="47" y="74"/>
                </a:cxn>
                <a:cxn ang="0">
                  <a:pos x="39" y="78"/>
                </a:cxn>
                <a:cxn ang="0">
                  <a:pos x="32" y="76"/>
                </a:cxn>
              </a:cxnLst>
              <a:rect l="0" t="0" r="r" b="b"/>
              <a:pathLst>
                <a:path w="104" h="87">
                  <a:moveTo>
                    <a:pt x="28" y="75"/>
                  </a:moveTo>
                  <a:cubicBezTo>
                    <a:pt x="28" y="74"/>
                    <a:pt x="27" y="72"/>
                    <a:pt x="27" y="71"/>
                  </a:cubicBezTo>
                  <a:cubicBezTo>
                    <a:pt x="27" y="70"/>
                    <a:pt x="29" y="68"/>
                    <a:pt x="29" y="66"/>
                  </a:cubicBezTo>
                  <a:cubicBezTo>
                    <a:pt x="29" y="66"/>
                    <a:pt x="28" y="64"/>
                    <a:pt x="27" y="63"/>
                  </a:cubicBezTo>
                  <a:cubicBezTo>
                    <a:pt x="27" y="62"/>
                    <a:pt x="25" y="61"/>
                    <a:pt x="24" y="61"/>
                  </a:cubicBezTo>
                  <a:cubicBezTo>
                    <a:pt x="23" y="61"/>
                    <a:pt x="20" y="62"/>
                    <a:pt x="19" y="63"/>
                  </a:cubicBezTo>
                  <a:cubicBezTo>
                    <a:pt x="18" y="63"/>
                    <a:pt x="17" y="65"/>
                    <a:pt x="16" y="66"/>
                  </a:cubicBezTo>
                  <a:cubicBezTo>
                    <a:pt x="15" y="67"/>
                    <a:pt x="11" y="66"/>
                    <a:pt x="10" y="66"/>
                  </a:cubicBezTo>
                  <a:cubicBezTo>
                    <a:pt x="8" y="66"/>
                    <a:pt x="5" y="68"/>
                    <a:pt x="4" y="67"/>
                  </a:cubicBezTo>
                  <a:cubicBezTo>
                    <a:pt x="3" y="67"/>
                    <a:pt x="2" y="66"/>
                    <a:pt x="2" y="65"/>
                  </a:cubicBezTo>
                  <a:cubicBezTo>
                    <a:pt x="2" y="64"/>
                    <a:pt x="2" y="62"/>
                    <a:pt x="2" y="61"/>
                  </a:cubicBezTo>
                  <a:cubicBezTo>
                    <a:pt x="3" y="60"/>
                    <a:pt x="5" y="59"/>
                    <a:pt x="5" y="58"/>
                  </a:cubicBezTo>
                  <a:cubicBezTo>
                    <a:pt x="6" y="57"/>
                    <a:pt x="6" y="55"/>
                    <a:pt x="6" y="54"/>
                  </a:cubicBezTo>
                  <a:cubicBezTo>
                    <a:pt x="5" y="53"/>
                    <a:pt x="4" y="53"/>
                    <a:pt x="3" y="52"/>
                  </a:cubicBezTo>
                  <a:cubicBezTo>
                    <a:pt x="2" y="50"/>
                    <a:pt x="2" y="45"/>
                    <a:pt x="3" y="44"/>
                  </a:cubicBezTo>
                  <a:cubicBezTo>
                    <a:pt x="4" y="43"/>
                    <a:pt x="7" y="42"/>
                    <a:pt x="8" y="41"/>
                  </a:cubicBezTo>
                  <a:cubicBezTo>
                    <a:pt x="8" y="40"/>
                    <a:pt x="9" y="38"/>
                    <a:pt x="8" y="37"/>
                  </a:cubicBezTo>
                  <a:cubicBezTo>
                    <a:pt x="8" y="36"/>
                    <a:pt x="6" y="35"/>
                    <a:pt x="5" y="34"/>
                  </a:cubicBezTo>
                  <a:cubicBezTo>
                    <a:pt x="4" y="34"/>
                    <a:pt x="1" y="33"/>
                    <a:pt x="1" y="32"/>
                  </a:cubicBezTo>
                  <a:cubicBezTo>
                    <a:pt x="0" y="31"/>
                    <a:pt x="1" y="27"/>
                    <a:pt x="1" y="25"/>
                  </a:cubicBezTo>
                  <a:cubicBezTo>
                    <a:pt x="1" y="23"/>
                    <a:pt x="1" y="18"/>
                    <a:pt x="2" y="17"/>
                  </a:cubicBezTo>
                  <a:cubicBezTo>
                    <a:pt x="2" y="15"/>
                    <a:pt x="6" y="12"/>
                    <a:pt x="8" y="12"/>
                  </a:cubicBezTo>
                  <a:cubicBezTo>
                    <a:pt x="10" y="11"/>
                    <a:pt x="14" y="11"/>
                    <a:pt x="16" y="11"/>
                  </a:cubicBezTo>
                  <a:cubicBezTo>
                    <a:pt x="18" y="11"/>
                    <a:pt x="23" y="13"/>
                    <a:pt x="25" y="14"/>
                  </a:cubicBezTo>
                  <a:cubicBezTo>
                    <a:pt x="27" y="14"/>
                    <a:pt x="32" y="14"/>
                    <a:pt x="34" y="14"/>
                  </a:cubicBezTo>
                  <a:cubicBezTo>
                    <a:pt x="35" y="13"/>
                    <a:pt x="38" y="11"/>
                    <a:pt x="39" y="11"/>
                  </a:cubicBezTo>
                  <a:cubicBezTo>
                    <a:pt x="41" y="10"/>
                    <a:pt x="46" y="10"/>
                    <a:pt x="48" y="10"/>
                  </a:cubicBezTo>
                  <a:cubicBezTo>
                    <a:pt x="50" y="10"/>
                    <a:pt x="55" y="10"/>
                    <a:pt x="56" y="11"/>
                  </a:cubicBezTo>
                  <a:cubicBezTo>
                    <a:pt x="57" y="12"/>
                    <a:pt x="58" y="13"/>
                    <a:pt x="58" y="14"/>
                  </a:cubicBezTo>
                  <a:cubicBezTo>
                    <a:pt x="58" y="15"/>
                    <a:pt x="58" y="18"/>
                    <a:pt x="59" y="19"/>
                  </a:cubicBezTo>
                  <a:cubicBezTo>
                    <a:pt x="59" y="21"/>
                    <a:pt x="60" y="24"/>
                    <a:pt x="61" y="25"/>
                  </a:cubicBezTo>
                  <a:cubicBezTo>
                    <a:pt x="62" y="26"/>
                    <a:pt x="65" y="27"/>
                    <a:pt x="67" y="27"/>
                  </a:cubicBezTo>
                  <a:cubicBezTo>
                    <a:pt x="69" y="27"/>
                    <a:pt x="71" y="25"/>
                    <a:pt x="73" y="24"/>
                  </a:cubicBezTo>
                  <a:cubicBezTo>
                    <a:pt x="74" y="24"/>
                    <a:pt x="75" y="23"/>
                    <a:pt x="76" y="23"/>
                  </a:cubicBezTo>
                  <a:cubicBezTo>
                    <a:pt x="77" y="23"/>
                    <a:pt x="80" y="23"/>
                    <a:pt x="80" y="23"/>
                  </a:cubicBezTo>
                  <a:cubicBezTo>
                    <a:pt x="81" y="22"/>
                    <a:pt x="80" y="20"/>
                    <a:pt x="80" y="19"/>
                  </a:cubicBezTo>
                  <a:cubicBezTo>
                    <a:pt x="81" y="18"/>
                    <a:pt x="82" y="15"/>
                    <a:pt x="82" y="14"/>
                  </a:cubicBezTo>
                  <a:cubicBezTo>
                    <a:pt x="83" y="13"/>
                    <a:pt x="85" y="10"/>
                    <a:pt x="87" y="9"/>
                  </a:cubicBezTo>
                  <a:cubicBezTo>
                    <a:pt x="88" y="8"/>
                    <a:pt x="91" y="8"/>
                    <a:pt x="92" y="8"/>
                  </a:cubicBezTo>
                  <a:cubicBezTo>
                    <a:pt x="93" y="8"/>
                    <a:pt x="96" y="9"/>
                    <a:pt x="97" y="9"/>
                  </a:cubicBezTo>
                  <a:cubicBezTo>
                    <a:pt x="98" y="9"/>
                    <a:pt x="99" y="8"/>
                    <a:pt x="99" y="7"/>
                  </a:cubicBezTo>
                  <a:cubicBezTo>
                    <a:pt x="100" y="6"/>
                    <a:pt x="99" y="4"/>
                    <a:pt x="99" y="4"/>
                  </a:cubicBezTo>
                  <a:cubicBezTo>
                    <a:pt x="100" y="2"/>
                    <a:pt x="102" y="0"/>
                    <a:pt x="103" y="0"/>
                  </a:cubicBezTo>
                  <a:cubicBezTo>
                    <a:pt x="104" y="0"/>
                    <a:pt x="104" y="2"/>
                    <a:pt x="104" y="3"/>
                  </a:cubicBezTo>
                  <a:cubicBezTo>
                    <a:pt x="104" y="5"/>
                    <a:pt x="104" y="7"/>
                    <a:pt x="104" y="9"/>
                  </a:cubicBezTo>
                  <a:cubicBezTo>
                    <a:pt x="104" y="10"/>
                    <a:pt x="103" y="14"/>
                    <a:pt x="102" y="16"/>
                  </a:cubicBezTo>
                  <a:cubicBezTo>
                    <a:pt x="101" y="18"/>
                    <a:pt x="98" y="21"/>
                    <a:pt x="96" y="22"/>
                  </a:cubicBezTo>
                  <a:cubicBezTo>
                    <a:pt x="95" y="24"/>
                    <a:pt x="93" y="26"/>
                    <a:pt x="92" y="27"/>
                  </a:cubicBezTo>
                  <a:cubicBezTo>
                    <a:pt x="91" y="29"/>
                    <a:pt x="90" y="32"/>
                    <a:pt x="90" y="34"/>
                  </a:cubicBezTo>
                  <a:cubicBezTo>
                    <a:pt x="89" y="35"/>
                    <a:pt x="89" y="37"/>
                    <a:pt x="89" y="38"/>
                  </a:cubicBezTo>
                  <a:cubicBezTo>
                    <a:pt x="88" y="39"/>
                    <a:pt x="86" y="40"/>
                    <a:pt x="85" y="41"/>
                  </a:cubicBezTo>
                  <a:cubicBezTo>
                    <a:pt x="85" y="41"/>
                    <a:pt x="83" y="41"/>
                    <a:pt x="83" y="41"/>
                  </a:cubicBezTo>
                  <a:cubicBezTo>
                    <a:pt x="82" y="42"/>
                    <a:pt x="82" y="46"/>
                    <a:pt x="81" y="48"/>
                  </a:cubicBezTo>
                  <a:cubicBezTo>
                    <a:pt x="81" y="49"/>
                    <a:pt x="79" y="51"/>
                    <a:pt x="79" y="52"/>
                  </a:cubicBezTo>
                  <a:cubicBezTo>
                    <a:pt x="78" y="53"/>
                    <a:pt x="77" y="55"/>
                    <a:pt x="77" y="57"/>
                  </a:cubicBezTo>
                  <a:cubicBezTo>
                    <a:pt x="78" y="58"/>
                    <a:pt x="79" y="60"/>
                    <a:pt x="80" y="61"/>
                  </a:cubicBezTo>
                  <a:cubicBezTo>
                    <a:pt x="80" y="62"/>
                    <a:pt x="82" y="63"/>
                    <a:pt x="83" y="63"/>
                  </a:cubicBezTo>
                  <a:cubicBezTo>
                    <a:pt x="83" y="64"/>
                    <a:pt x="84" y="66"/>
                    <a:pt x="84" y="68"/>
                  </a:cubicBezTo>
                  <a:cubicBezTo>
                    <a:pt x="84" y="69"/>
                    <a:pt x="84" y="72"/>
                    <a:pt x="83" y="74"/>
                  </a:cubicBezTo>
                  <a:cubicBezTo>
                    <a:pt x="83" y="75"/>
                    <a:pt x="82" y="76"/>
                    <a:pt x="81" y="76"/>
                  </a:cubicBezTo>
                  <a:cubicBezTo>
                    <a:pt x="81" y="77"/>
                    <a:pt x="81" y="79"/>
                    <a:pt x="81" y="79"/>
                  </a:cubicBezTo>
                  <a:cubicBezTo>
                    <a:pt x="82" y="80"/>
                    <a:pt x="84" y="82"/>
                    <a:pt x="85" y="83"/>
                  </a:cubicBezTo>
                  <a:cubicBezTo>
                    <a:pt x="85" y="83"/>
                    <a:pt x="85" y="85"/>
                    <a:pt x="85" y="86"/>
                  </a:cubicBezTo>
                  <a:cubicBezTo>
                    <a:pt x="85" y="86"/>
                    <a:pt x="84" y="87"/>
                    <a:pt x="84" y="87"/>
                  </a:cubicBezTo>
                  <a:cubicBezTo>
                    <a:pt x="83" y="86"/>
                    <a:pt x="82" y="85"/>
                    <a:pt x="81" y="84"/>
                  </a:cubicBezTo>
                  <a:cubicBezTo>
                    <a:pt x="80" y="83"/>
                    <a:pt x="78" y="82"/>
                    <a:pt x="78" y="81"/>
                  </a:cubicBezTo>
                  <a:cubicBezTo>
                    <a:pt x="76" y="80"/>
                    <a:pt x="74" y="77"/>
                    <a:pt x="73" y="76"/>
                  </a:cubicBezTo>
                  <a:cubicBezTo>
                    <a:pt x="72" y="76"/>
                    <a:pt x="71" y="75"/>
                    <a:pt x="70" y="74"/>
                  </a:cubicBezTo>
                  <a:cubicBezTo>
                    <a:pt x="69" y="74"/>
                    <a:pt x="67" y="72"/>
                    <a:pt x="66" y="71"/>
                  </a:cubicBezTo>
                  <a:cubicBezTo>
                    <a:pt x="65" y="70"/>
                    <a:pt x="62" y="69"/>
                    <a:pt x="61" y="68"/>
                  </a:cubicBezTo>
                  <a:cubicBezTo>
                    <a:pt x="60" y="67"/>
                    <a:pt x="58" y="64"/>
                    <a:pt x="58" y="63"/>
                  </a:cubicBezTo>
                  <a:cubicBezTo>
                    <a:pt x="58" y="62"/>
                    <a:pt x="58" y="59"/>
                    <a:pt x="58" y="58"/>
                  </a:cubicBezTo>
                  <a:cubicBezTo>
                    <a:pt x="58" y="57"/>
                    <a:pt x="59" y="56"/>
                    <a:pt x="60" y="56"/>
                  </a:cubicBezTo>
                  <a:cubicBezTo>
                    <a:pt x="60" y="54"/>
                    <a:pt x="61" y="51"/>
                    <a:pt x="61" y="50"/>
                  </a:cubicBezTo>
                  <a:cubicBezTo>
                    <a:pt x="61" y="49"/>
                    <a:pt x="60" y="46"/>
                    <a:pt x="60" y="45"/>
                  </a:cubicBezTo>
                  <a:cubicBezTo>
                    <a:pt x="61" y="44"/>
                    <a:pt x="63" y="44"/>
                    <a:pt x="63" y="43"/>
                  </a:cubicBezTo>
                  <a:cubicBezTo>
                    <a:pt x="63" y="42"/>
                    <a:pt x="61" y="41"/>
                    <a:pt x="61" y="41"/>
                  </a:cubicBezTo>
                  <a:cubicBezTo>
                    <a:pt x="60" y="40"/>
                    <a:pt x="58" y="41"/>
                    <a:pt x="57" y="41"/>
                  </a:cubicBezTo>
                  <a:cubicBezTo>
                    <a:pt x="57" y="40"/>
                    <a:pt x="56" y="40"/>
                    <a:pt x="55" y="40"/>
                  </a:cubicBezTo>
                  <a:cubicBezTo>
                    <a:pt x="54" y="39"/>
                    <a:pt x="52" y="40"/>
                    <a:pt x="51" y="40"/>
                  </a:cubicBezTo>
                  <a:cubicBezTo>
                    <a:pt x="50" y="41"/>
                    <a:pt x="47" y="43"/>
                    <a:pt x="46" y="45"/>
                  </a:cubicBezTo>
                  <a:cubicBezTo>
                    <a:pt x="45" y="46"/>
                    <a:pt x="46" y="51"/>
                    <a:pt x="45" y="52"/>
                  </a:cubicBezTo>
                  <a:cubicBezTo>
                    <a:pt x="45" y="53"/>
                    <a:pt x="43" y="55"/>
                    <a:pt x="42" y="56"/>
                  </a:cubicBezTo>
                  <a:cubicBezTo>
                    <a:pt x="41" y="57"/>
                    <a:pt x="39" y="58"/>
                    <a:pt x="39" y="59"/>
                  </a:cubicBezTo>
                  <a:cubicBezTo>
                    <a:pt x="38" y="59"/>
                    <a:pt x="36" y="61"/>
                    <a:pt x="36" y="62"/>
                  </a:cubicBezTo>
                  <a:cubicBezTo>
                    <a:pt x="37" y="63"/>
                    <a:pt x="38" y="65"/>
                    <a:pt x="39" y="65"/>
                  </a:cubicBezTo>
                  <a:cubicBezTo>
                    <a:pt x="40" y="65"/>
                    <a:pt x="43" y="63"/>
                    <a:pt x="44" y="63"/>
                  </a:cubicBezTo>
                  <a:cubicBezTo>
                    <a:pt x="44" y="64"/>
                    <a:pt x="45" y="65"/>
                    <a:pt x="45" y="66"/>
                  </a:cubicBezTo>
                  <a:cubicBezTo>
                    <a:pt x="46" y="67"/>
                    <a:pt x="47" y="69"/>
                    <a:pt x="47" y="70"/>
                  </a:cubicBezTo>
                  <a:cubicBezTo>
                    <a:pt x="47" y="71"/>
                    <a:pt x="47" y="73"/>
                    <a:pt x="47" y="74"/>
                  </a:cubicBezTo>
                  <a:cubicBezTo>
                    <a:pt x="46" y="75"/>
                    <a:pt x="44" y="77"/>
                    <a:pt x="43" y="78"/>
                  </a:cubicBezTo>
                  <a:cubicBezTo>
                    <a:pt x="42" y="78"/>
                    <a:pt x="40" y="78"/>
                    <a:pt x="39" y="78"/>
                  </a:cubicBezTo>
                  <a:cubicBezTo>
                    <a:pt x="38" y="77"/>
                    <a:pt x="36" y="76"/>
                    <a:pt x="35" y="76"/>
                  </a:cubicBezTo>
                  <a:cubicBezTo>
                    <a:pt x="35" y="75"/>
                    <a:pt x="33" y="76"/>
                    <a:pt x="32" y="76"/>
                  </a:cubicBezTo>
                  <a:cubicBezTo>
                    <a:pt x="31" y="76"/>
                    <a:pt x="29" y="75"/>
                    <a:pt x="28" y="7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85" name="Group 184">
            <a:extLst>
              <a:ext uri="{FF2B5EF4-FFF2-40B4-BE49-F238E27FC236}">
                <a16:creationId xmlns:a16="http://schemas.microsoft.com/office/drawing/2014/main" id="{00398B9F-5253-49DD-94D5-84D803C1E3D2}"/>
              </a:ext>
            </a:extLst>
          </p:cNvPr>
          <p:cNvGrpSpPr/>
          <p:nvPr/>
        </p:nvGrpSpPr>
        <p:grpSpPr>
          <a:xfrm>
            <a:off x="1070120" y="2023729"/>
            <a:ext cx="3594912" cy="1375905"/>
            <a:chOff x="2243731" y="2891162"/>
            <a:chExt cx="3594912" cy="1375905"/>
          </a:xfrm>
        </p:grpSpPr>
        <p:grpSp>
          <p:nvGrpSpPr>
            <p:cNvPr id="186" name="Group 185">
              <a:extLst>
                <a:ext uri="{FF2B5EF4-FFF2-40B4-BE49-F238E27FC236}">
                  <a16:creationId xmlns:a16="http://schemas.microsoft.com/office/drawing/2014/main" id="{43AF05B2-79B7-4B40-98C9-4F7009955086}"/>
                </a:ext>
              </a:extLst>
            </p:cNvPr>
            <p:cNvGrpSpPr/>
            <p:nvPr/>
          </p:nvGrpSpPr>
          <p:grpSpPr>
            <a:xfrm>
              <a:off x="2243731" y="3192308"/>
              <a:ext cx="2743200" cy="508758"/>
              <a:chOff x="1066801" y="2238247"/>
              <a:chExt cx="2743200" cy="508758"/>
            </a:xfrm>
          </p:grpSpPr>
          <p:sp>
            <p:nvSpPr>
              <p:cNvPr id="194" name="Freeform: Shape 193">
                <a:extLst>
                  <a:ext uri="{FF2B5EF4-FFF2-40B4-BE49-F238E27FC236}">
                    <a16:creationId xmlns:a16="http://schemas.microsoft.com/office/drawing/2014/main" id="{FB147F23-22B4-40CD-AF20-6DB88A32F4E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 Box 10">
                <a:extLst>
                  <a:ext uri="{FF2B5EF4-FFF2-40B4-BE49-F238E27FC236}">
                    <a16:creationId xmlns:a16="http://schemas.microsoft.com/office/drawing/2014/main" id="{3A824ADC-247D-476C-9DF0-B8B3F7E2D95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7" name="Group 186">
              <a:extLst>
                <a:ext uri="{FF2B5EF4-FFF2-40B4-BE49-F238E27FC236}">
                  <a16:creationId xmlns:a16="http://schemas.microsoft.com/office/drawing/2014/main" id="{2FBFA405-D911-404F-A5ED-C595B0A3580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88" name="Freeform: Shape 187">
                <a:extLst>
                  <a:ext uri="{FF2B5EF4-FFF2-40B4-BE49-F238E27FC236}">
                    <a16:creationId xmlns:a16="http://schemas.microsoft.com/office/drawing/2014/main" id="{9EE6F9BB-9278-4986-85E6-BBD7B59845E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a:extLst>
                  <a:ext uri="{FF2B5EF4-FFF2-40B4-BE49-F238E27FC236}">
                    <a16:creationId xmlns:a16="http://schemas.microsoft.com/office/drawing/2014/main" id="{9333CD20-F019-4A46-99D3-86BB97E8A37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0" name="Graphic 26" descr="Hike">
                <a:extLst>
                  <a:ext uri="{FF2B5EF4-FFF2-40B4-BE49-F238E27FC236}">
                    <a16:creationId xmlns:a16="http://schemas.microsoft.com/office/drawing/2014/main" id="{C3D5336E-77C3-469D-A900-EBA9E78B93C1}"/>
                  </a:ext>
                </a:extLst>
              </p:cNvPr>
              <p:cNvGrpSpPr>
                <a:grpSpLocks noChangeAspect="1"/>
              </p:cNvGrpSpPr>
              <p:nvPr/>
            </p:nvGrpSpPr>
            <p:grpSpPr>
              <a:xfrm>
                <a:off x="3835579" y="2208930"/>
                <a:ext cx="548640" cy="548640"/>
                <a:chOff x="5638800" y="2971800"/>
                <a:chExt cx="914400" cy="914400"/>
              </a:xfrm>
              <a:solidFill>
                <a:srgbClr val="4D4D4D"/>
              </a:solidFill>
            </p:grpSpPr>
            <p:sp>
              <p:nvSpPr>
                <p:cNvPr id="191" name="Freeform: Shape 190">
                  <a:extLst>
                    <a:ext uri="{FF2B5EF4-FFF2-40B4-BE49-F238E27FC236}">
                      <a16:creationId xmlns:a16="http://schemas.microsoft.com/office/drawing/2014/main" id="{1F41EBBC-93D6-4534-85E0-52DE50B37C0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826A9845-422F-412C-887A-AEDB2874C59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C7170AD7-A719-488A-B767-4C320913821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96" name="TextBox 195">
            <a:extLst>
              <a:ext uri="{FF2B5EF4-FFF2-40B4-BE49-F238E27FC236}">
                <a16:creationId xmlns:a16="http://schemas.microsoft.com/office/drawing/2014/main" id="{AD3658FB-FAD5-4B19-88FE-DE2CBA55291D}"/>
              </a:ext>
            </a:extLst>
          </p:cNvPr>
          <p:cNvSpPr txBox="1"/>
          <p:nvPr/>
        </p:nvSpPr>
        <p:spPr>
          <a:xfrm>
            <a:off x="8113504" y="2448758"/>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7" name="TextBox 196">
            <a:extLst>
              <a:ext uri="{FF2B5EF4-FFF2-40B4-BE49-F238E27FC236}">
                <a16:creationId xmlns:a16="http://schemas.microsoft.com/office/drawing/2014/main" id="{37CEDDC4-DC47-43F6-B0A3-4FD67E2F47FB}"/>
              </a:ext>
            </a:extLst>
          </p:cNvPr>
          <p:cNvSpPr txBox="1"/>
          <p:nvPr/>
        </p:nvSpPr>
        <p:spPr>
          <a:xfrm>
            <a:off x="329501" y="3043805"/>
            <a:ext cx="3025492"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98" name="Group 197">
            <a:extLst>
              <a:ext uri="{FF2B5EF4-FFF2-40B4-BE49-F238E27FC236}">
                <a16:creationId xmlns:a16="http://schemas.microsoft.com/office/drawing/2014/main" id="{6E8F629F-4DBA-4471-BE77-8260B0C54F0C}"/>
              </a:ext>
            </a:extLst>
          </p:cNvPr>
          <p:cNvGrpSpPr/>
          <p:nvPr/>
        </p:nvGrpSpPr>
        <p:grpSpPr>
          <a:xfrm>
            <a:off x="6970182" y="1553691"/>
            <a:ext cx="3509383" cy="1375905"/>
            <a:chOff x="6025615" y="1230029"/>
            <a:chExt cx="3509383" cy="1375905"/>
          </a:xfrm>
        </p:grpSpPr>
        <p:grpSp>
          <p:nvGrpSpPr>
            <p:cNvPr id="199" name="Group 198">
              <a:extLst>
                <a:ext uri="{FF2B5EF4-FFF2-40B4-BE49-F238E27FC236}">
                  <a16:creationId xmlns:a16="http://schemas.microsoft.com/office/drawing/2014/main" id="{3A03B8D6-1190-44BC-890E-80D7E7CB7CDB}"/>
                </a:ext>
              </a:extLst>
            </p:cNvPr>
            <p:cNvGrpSpPr/>
            <p:nvPr/>
          </p:nvGrpSpPr>
          <p:grpSpPr>
            <a:xfrm>
              <a:off x="6791798" y="1528954"/>
              <a:ext cx="2743200" cy="508758"/>
              <a:chOff x="7772400" y="675620"/>
              <a:chExt cx="2743200" cy="508758"/>
            </a:xfrm>
          </p:grpSpPr>
          <p:sp>
            <p:nvSpPr>
              <p:cNvPr id="204" name="Freeform: Shape 203">
                <a:extLst>
                  <a:ext uri="{FF2B5EF4-FFF2-40B4-BE49-F238E27FC236}">
                    <a16:creationId xmlns:a16="http://schemas.microsoft.com/office/drawing/2014/main" id="{CCFE99CF-4900-4DEB-B211-B7AC318098C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Text Box 10">
                <a:extLst>
                  <a:ext uri="{FF2B5EF4-FFF2-40B4-BE49-F238E27FC236}">
                    <a16:creationId xmlns:a16="http://schemas.microsoft.com/office/drawing/2014/main" id="{B99B6B4E-2885-492E-9DC2-172BB298E24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0" name="Group 199">
              <a:extLst>
                <a:ext uri="{FF2B5EF4-FFF2-40B4-BE49-F238E27FC236}">
                  <a16:creationId xmlns:a16="http://schemas.microsoft.com/office/drawing/2014/main" id="{BA01FE7A-C712-42A8-86CE-A672A0CCAA9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1" name="Freeform: Shape 200">
                <a:extLst>
                  <a:ext uri="{FF2B5EF4-FFF2-40B4-BE49-F238E27FC236}">
                    <a16:creationId xmlns:a16="http://schemas.microsoft.com/office/drawing/2014/main" id="{B36C1E7A-15BF-4D03-9344-6F6DACF0FA1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2" name="Oval 201">
                <a:extLst>
                  <a:ext uri="{FF2B5EF4-FFF2-40B4-BE49-F238E27FC236}">
                    <a16:creationId xmlns:a16="http://schemas.microsoft.com/office/drawing/2014/main" id="{7E7E05F0-713B-47FD-A8AE-771CEC4EBE3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3" name="Graphic 202" descr="Tent">
                <a:extLst>
                  <a:ext uri="{FF2B5EF4-FFF2-40B4-BE49-F238E27FC236}">
                    <a16:creationId xmlns:a16="http://schemas.microsoft.com/office/drawing/2014/main" id="{EB21BE9C-771A-4519-8C89-9AE01C5F70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06" name="Chart 205">
            <a:extLst>
              <a:ext uri="{FF2B5EF4-FFF2-40B4-BE49-F238E27FC236}">
                <a16:creationId xmlns:a16="http://schemas.microsoft.com/office/drawing/2014/main" id="{26A9AB30-E097-490A-811E-9F915BC30278}"/>
              </a:ext>
            </a:extLst>
          </p:cNvPr>
          <p:cNvGraphicFramePr>
            <a:graphicFrameLocks noChangeAspect="1"/>
          </p:cNvGraphicFramePr>
          <p:nvPr>
            <p:extLst/>
          </p:nvPr>
        </p:nvGraphicFramePr>
        <p:xfrm>
          <a:off x="6782579" y="132564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7" name="Chart 206">
            <a:extLst>
              <a:ext uri="{FF2B5EF4-FFF2-40B4-BE49-F238E27FC236}">
                <a16:creationId xmlns:a16="http://schemas.microsoft.com/office/drawing/2014/main" id="{5DE1CBB4-B6BA-4263-9578-E8E8DAE724BD}"/>
              </a:ext>
            </a:extLst>
          </p:cNvPr>
          <p:cNvGraphicFramePr>
            <a:graphicFrameLocks noChangeAspect="1"/>
          </p:cNvGraphicFramePr>
          <p:nvPr>
            <p:extLst/>
          </p:nvPr>
        </p:nvGraphicFramePr>
        <p:xfrm>
          <a:off x="3378447" y="180056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08" name="Group 207">
            <a:extLst>
              <a:ext uri="{FF2B5EF4-FFF2-40B4-BE49-F238E27FC236}">
                <a16:creationId xmlns:a16="http://schemas.microsoft.com/office/drawing/2014/main" id="{B21C0D37-E1E9-4DEE-9848-CF6E7E3E86B0}"/>
              </a:ext>
            </a:extLst>
          </p:cNvPr>
          <p:cNvGrpSpPr/>
          <p:nvPr/>
        </p:nvGrpSpPr>
        <p:grpSpPr>
          <a:xfrm>
            <a:off x="2704719" y="4657503"/>
            <a:ext cx="3594912" cy="1375905"/>
            <a:chOff x="2243731" y="2891162"/>
            <a:chExt cx="3594912" cy="1375905"/>
          </a:xfrm>
        </p:grpSpPr>
        <p:grpSp>
          <p:nvGrpSpPr>
            <p:cNvPr id="209" name="Group 208">
              <a:extLst>
                <a:ext uri="{FF2B5EF4-FFF2-40B4-BE49-F238E27FC236}">
                  <a16:creationId xmlns:a16="http://schemas.microsoft.com/office/drawing/2014/main" id="{8BC80701-FD62-46DC-8A32-35B745D20EFE}"/>
                </a:ext>
              </a:extLst>
            </p:cNvPr>
            <p:cNvGrpSpPr/>
            <p:nvPr/>
          </p:nvGrpSpPr>
          <p:grpSpPr>
            <a:xfrm>
              <a:off x="2243731" y="3192308"/>
              <a:ext cx="2743200" cy="508758"/>
              <a:chOff x="1066801" y="2238247"/>
              <a:chExt cx="2743200" cy="508758"/>
            </a:xfrm>
          </p:grpSpPr>
          <p:sp>
            <p:nvSpPr>
              <p:cNvPr id="217" name="Freeform: Shape 216">
                <a:extLst>
                  <a:ext uri="{FF2B5EF4-FFF2-40B4-BE49-F238E27FC236}">
                    <a16:creationId xmlns:a16="http://schemas.microsoft.com/office/drawing/2014/main" id="{06931E77-2E6B-4E57-89E3-144BE3052E1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Text Box 10">
                <a:extLst>
                  <a:ext uri="{FF2B5EF4-FFF2-40B4-BE49-F238E27FC236}">
                    <a16:creationId xmlns:a16="http://schemas.microsoft.com/office/drawing/2014/main" id="{3AE3DBF9-53C8-47A1-AF24-7E56299594B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10" name="Group 209">
              <a:extLst>
                <a:ext uri="{FF2B5EF4-FFF2-40B4-BE49-F238E27FC236}">
                  <a16:creationId xmlns:a16="http://schemas.microsoft.com/office/drawing/2014/main" id="{C54C8640-C3DB-4DFB-9277-6241FF7A740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11" name="Freeform: Shape 210">
                <a:extLst>
                  <a:ext uri="{FF2B5EF4-FFF2-40B4-BE49-F238E27FC236}">
                    <a16:creationId xmlns:a16="http://schemas.microsoft.com/office/drawing/2014/main" id="{4B297854-3A9E-487E-9F75-B670ADD2E98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2" name="Oval 211">
                <a:extLst>
                  <a:ext uri="{FF2B5EF4-FFF2-40B4-BE49-F238E27FC236}">
                    <a16:creationId xmlns:a16="http://schemas.microsoft.com/office/drawing/2014/main" id="{EDA60FF5-0408-44ED-9550-2FD734686D7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3" name="Graphic 26" descr="Hike">
                <a:extLst>
                  <a:ext uri="{FF2B5EF4-FFF2-40B4-BE49-F238E27FC236}">
                    <a16:creationId xmlns:a16="http://schemas.microsoft.com/office/drawing/2014/main" id="{E07C6576-8568-481A-84BF-38309E67911F}"/>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4" name="Freeform: Shape 213">
                  <a:extLst>
                    <a:ext uri="{FF2B5EF4-FFF2-40B4-BE49-F238E27FC236}">
                      <a16:creationId xmlns:a16="http://schemas.microsoft.com/office/drawing/2014/main" id="{C125424A-C102-4E8B-9D1D-EE5E43E8B80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05BFC314-9869-47A3-9808-A11E2A46B37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1707DF0E-55FE-4B6E-B19F-BA3EF1836D9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19" name="TextBox 218">
            <a:extLst>
              <a:ext uri="{FF2B5EF4-FFF2-40B4-BE49-F238E27FC236}">
                <a16:creationId xmlns:a16="http://schemas.microsoft.com/office/drawing/2014/main" id="{8D53315F-463C-46DB-A3D6-674E64E0F843}"/>
              </a:ext>
            </a:extLst>
          </p:cNvPr>
          <p:cNvSpPr txBox="1"/>
          <p:nvPr/>
        </p:nvSpPr>
        <p:spPr>
          <a:xfrm>
            <a:off x="424149" y="5508130"/>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20" name="Chart 219">
            <a:extLst>
              <a:ext uri="{FF2B5EF4-FFF2-40B4-BE49-F238E27FC236}">
                <a16:creationId xmlns:a16="http://schemas.microsoft.com/office/drawing/2014/main" id="{E9FC862F-2718-4DC1-94BD-EEFDE5EDB183}"/>
              </a:ext>
            </a:extLst>
          </p:cNvPr>
          <p:cNvGraphicFramePr>
            <a:graphicFrameLocks noChangeAspect="1"/>
          </p:cNvGraphicFramePr>
          <p:nvPr>
            <p:extLst/>
          </p:nvPr>
        </p:nvGraphicFramePr>
        <p:xfrm>
          <a:off x="5028574" y="443434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21" name="Picture 220">
            <a:hlinkClick r:id="rId7"/>
            <a:extLst>
              <a:ext uri="{FF2B5EF4-FFF2-40B4-BE49-F238E27FC236}">
                <a16:creationId xmlns:a16="http://schemas.microsoft.com/office/drawing/2014/main" id="{13205B1F-8E93-4E75-A382-427848808D0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246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185"/>
                                        </p:tgtEl>
                                        <p:attrNameLst>
                                          <p:attrName>style.visibility</p:attrName>
                                        </p:attrNameLst>
                                      </p:cBhvr>
                                      <p:to>
                                        <p:strVal val="visible"/>
                                      </p:to>
                                    </p:set>
                                    <p:anim calcmode="lin" valueType="num">
                                      <p:cBhvr additive="base">
                                        <p:cTn id="18" dur="500" fill="hold"/>
                                        <p:tgtEl>
                                          <p:spTgt spid="185"/>
                                        </p:tgtEl>
                                        <p:attrNameLst>
                                          <p:attrName>ppt_x</p:attrName>
                                        </p:attrNameLst>
                                      </p:cBhvr>
                                      <p:tavLst>
                                        <p:tav tm="0">
                                          <p:val>
                                            <p:strVal val="0-#ppt_w/2"/>
                                          </p:val>
                                        </p:tav>
                                        <p:tav tm="100000">
                                          <p:val>
                                            <p:strVal val="#ppt_x"/>
                                          </p:val>
                                        </p:tav>
                                      </p:tavLst>
                                    </p:anim>
                                    <p:anim calcmode="lin" valueType="num">
                                      <p:cBhvr additive="base">
                                        <p:cTn id="19" dur="500" fill="hold"/>
                                        <p:tgtEl>
                                          <p:spTgt spid="185"/>
                                        </p:tgtEl>
                                        <p:attrNameLst>
                                          <p:attrName>ppt_y</p:attrName>
                                        </p:attrNameLst>
                                      </p:cBhvr>
                                      <p:tavLst>
                                        <p:tav tm="0">
                                          <p:val>
                                            <p:strVal val="#ppt_y"/>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97"/>
                                        </p:tgtEl>
                                        <p:attrNameLst>
                                          <p:attrName>style.visibility</p:attrName>
                                        </p:attrNameLst>
                                      </p:cBhvr>
                                      <p:to>
                                        <p:strVal val="visible"/>
                                      </p:to>
                                    </p:set>
                                    <p:animEffect transition="in" filter="fade">
                                      <p:cBhvr>
                                        <p:cTn id="23" dur="1000"/>
                                        <p:tgtEl>
                                          <p:spTgt spid="197"/>
                                        </p:tgtEl>
                                      </p:cBhvr>
                                    </p:animEffect>
                                    <p:anim calcmode="lin" valueType="num">
                                      <p:cBhvr>
                                        <p:cTn id="24" dur="1000" fill="hold"/>
                                        <p:tgtEl>
                                          <p:spTgt spid="197"/>
                                        </p:tgtEl>
                                        <p:attrNameLst>
                                          <p:attrName>ppt_x</p:attrName>
                                        </p:attrNameLst>
                                      </p:cBhvr>
                                      <p:tavLst>
                                        <p:tav tm="0">
                                          <p:val>
                                            <p:strVal val="#ppt_x"/>
                                          </p:val>
                                        </p:tav>
                                        <p:tav tm="100000">
                                          <p:val>
                                            <p:strVal val="#ppt_x"/>
                                          </p:val>
                                        </p:tav>
                                      </p:tavLst>
                                    </p:anim>
                                    <p:anim calcmode="lin" valueType="num">
                                      <p:cBhvr>
                                        <p:cTn id="25" dur="1000" fill="hold"/>
                                        <p:tgtEl>
                                          <p:spTgt spid="197"/>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31" presetClass="entr" presetSubtype="0" fill="hold" grpId="0" nodeType="afterEffect">
                                  <p:stCondLst>
                                    <p:cond delay="0"/>
                                  </p:stCondLst>
                                  <p:childTnLst>
                                    <p:set>
                                      <p:cBhvr>
                                        <p:cTn id="28" dur="1" fill="hold">
                                          <p:stCondLst>
                                            <p:cond delay="0"/>
                                          </p:stCondLst>
                                        </p:cTn>
                                        <p:tgtEl>
                                          <p:spTgt spid="207"/>
                                        </p:tgtEl>
                                        <p:attrNameLst>
                                          <p:attrName>style.visibility</p:attrName>
                                        </p:attrNameLst>
                                      </p:cBhvr>
                                      <p:to>
                                        <p:strVal val="visible"/>
                                      </p:to>
                                    </p:set>
                                    <p:anim calcmode="lin" valueType="num">
                                      <p:cBhvr>
                                        <p:cTn id="29" dur="1000" fill="hold"/>
                                        <p:tgtEl>
                                          <p:spTgt spid="207"/>
                                        </p:tgtEl>
                                        <p:attrNameLst>
                                          <p:attrName>ppt_w</p:attrName>
                                        </p:attrNameLst>
                                      </p:cBhvr>
                                      <p:tavLst>
                                        <p:tav tm="0">
                                          <p:val>
                                            <p:fltVal val="0"/>
                                          </p:val>
                                        </p:tav>
                                        <p:tav tm="100000">
                                          <p:val>
                                            <p:strVal val="#ppt_w"/>
                                          </p:val>
                                        </p:tav>
                                      </p:tavLst>
                                    </p:anim>
                                    <p:anim calcmode="lin" valueType="num">
                                      <p:cBhvr>
                                        <p:cTn id="30" dur="1000" fill="hold"/>
                                        <p:tgtEl>
                                          <p:spTgt spid="207"/>
                                        </p:tgtEl>
                                        <p:attrNameLst>
                                          <p:attrName>ppt_h</p:attrName>
                                        </p:attrNameLst>
                                      </p:cBhvr>
                                      <p:tavLst>
                                        <p:tav tm="0">
                                          <p:val>
                                            <p:fltVal val="0"/>
                                          </p:val>
                                        </p:tav>
                                        <p:tav tm="100000">
                                          <p:val>
                                            <p:strVal val="#ppt_h"/>
                                          </p:val>
                                        </p:tav>
                                      </p:tavLst>
                                    </p:anim>
                                    <p:anim calcmode="lin" valueType="num">
                                      <p:cBhvr>
                                        <p:cTn id="31" dur="1000" fill="hold"/>
                                        <p:tgtEl>
                                          <p:spTgt spid="207"/>
                                        </p:tgtEl>
                                        <p:attrNameLst>
                                          <p:attrName>style.rotation</p:attrName>
                                        </p:attrNameLst>
                                      </p:cBhvr>
                                      <p:tavLst>
                                        <p:tav tm="0">
                                          <p:val>
                                            <p:fltVal val="90"/>
                                          </p:val>
                                        </p:tav>
                                        <p:tav tm="100000">
                                          <p:val>
                                            <p:fltVal val="0"/>
                                          </p:val>
                                        </p:tav>
                                      </p:tavLst>
                                    </p:anim>
                                    <p:animEffect transition="in" filter="fade">
                                      <p:cBhvr>
                                        <p:cTn id="32" dur="1000"/>
                                        <p:tgtEl>
                                          <p:spTgt spid="207"/>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198"/>
                                        </p:tgtEl>
                                        <p:attrNameLst>
                                          <p:attrName>style.visibility</p:attrName>
                                        </p:attrNameLst>
                                      </p:cBhvr>
                                      <p:to>
                                        <p:strVal val="visible"/>
                                      </p:to>
                                    </p:set>
                                    <p:anim calcmode="lin" valueType="num">
                                      <p:cBhvr additive="base">
                                        <p:cTn id="36" dur="500" fill="hold"/>
                                        <p:tgtEl>
                                          <p:spTgt spid="198"/>
                                        </p:tgtEl>
                                        <p:attrNameLst>
                                          <p:attrName>ppt_x</p:attrName>
                                        </p:attrNameLst>
                                      </p:cBhvr>
                                      <p:tavLst>
                                        <p:tav tm="0">
                                          <p:val>
                                            <p:strVal val="1+#ppt_w/2"/>
                                          </p:val>
                                        </p:tav>
                                        <p:tav tm="100000">
                                          <p:val>
                                            <p:strVal val="#ppt_x"/>
                                          </p:val>
                                        </p:tav>
                                      </p:tavLst>
                                    </p:anim>
                                    <p:anim calcmode="lin" valueType="num">
                                      <p:cBhvr additive="base">
                                        <p:cTn id="37" dur="500" fill="hold"/>
                                        <p:tgtEl>
                                          <p:spTgt spid="198"/>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96"/>
                                        </p:tgtEl>
                                        <p:attrNameLst>
                                          <p:attrName>style.visibility</p:attrName>
                                        </p:attrNameLst>
                                      </p:cBhvr>
                                      <p:to>
                                        <p:strVal val="visible"/>
                                      </p:to>
                                    </p:set>
                                    <p:animEffect transition="in" filter="fade">
                                      <p:cBhvr>
                                        <p:cTn id="41" dur="1000"/>
                                        <p:tgtEl>
                                          <p:spTgt spid="196"/>
                                        </p:tgtEl>
                                      </p:cBhvr>
                                    </p:animEffect>
                                    <p:anim calcmode="lin" valueType="num">
                                      <p:cBhvr>
                                        <p:cTn id="42" dur="1000" fill="hold"/>
                                        <p:tgtEl>
                                          <p:spTgt spid="196"/>
                                        </p:tgtEl>
                                        <p:attrNameLst>
                                          <p:attrName>ppt_x</p:attrName>
                                        </p:attrNameLst>
                                      </p:cBhvr>
                                      <p:tavLst>
                                        <p:tav tm="0">
                                          <p:val>
                                            <p:strVal val="#ppt_x"/>
                                          </p:val>
                                        </p:tav>
                                        <p:tav tm="100000">
                                          <p:val>
                                            <p:strVal val="#ppt_x"/>
                                          </p:val>
                                        </p:tav>
                                      </p:tavLst>
                                    </p:anim>
                                    <p:anim calcmode="lin" valueType="num">
                                      <p:cBhvr>
                                        <p:cTn id="43" dur="1000" fill="hold"/>
                                        <p:tgtEl>
                                          <p:spTgt spid="196"/>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31" presetClass="entr" presetSubtype="0" fill="hold" grpId="0" nodeType="afterEffect">
                                  <p:stCondLst>
                                    <p:cond delay="0"/>
                                  </p:stCondLst>
                                  <p:childTnLst>
                                    <p:set>
                                      <p:cBhvr>
                                        <p:cTn id="46" dur="1" fill="hold">
                                          <p:stCondLst>
                                            <p:cond delay="0"/>
                                          </p:stCondLst>
                                        </p:cTn>
                                        <p:tgtEl>
                                          <p:spTgt spid="206"/>
                                        </p:tgtEl>
                                        <p:attrNameLst>
                                          <p:attrName>style.visibility</p:attrName>
                                        </p:attrNameLst>
                                      </p:cBhvr>
                                      <p:to>
                                        <p:strVal val="visible"/>
                                      </p:to>
                                    </p:set>
                                    <p:anim calcmode="lin" valueType="num">
                                      <p:cBhvr>
                                        <p:cTn id="47" dur="1000" fill="hold"/>
                                        <p:tgtEl>
                                          <p:spTgt spid="206"/>
                                        </p:tgtEl>
                                        <p:attrNameLst>
                                          <p:attrName>ppt_w</p:attrName>
                                        </p:attrNameLst>
                                      </p:cBhvr>
                                      <p:tavLst>
                                        <p:tav tm="0">
                                          <p:val>
                                            <p:fltVal val="0"/>
                                          </p:val>
                                        </p:tav>
                                        <p:tav tm="100000">
                                          <p:val>
                                            <p:strVal val="#ppt_w"/>
                                          </p:val>
                                        </p:tav>
                                      </p:tavLst>
                                    </p:anim>
                                    <p:anim calcmode="lin" valueType="num">
                                      <p:cBhvr>
                                        <p:cTn id="48" dur="1000" fill="hold"/>
                                        <p:tgtEl>
                                          <p:spTgt spid="206"/>
                                        </p:tgtEl>
                                        <p:attrNameLst>
                                          <p:attrName>ppt_h</p:attrName>
                                        </p:attrNameLst>
                                      </p:cBhvr>
                                      <p:tavLst>
                                        <p:tav tm="0">
                                          <p:val>
                                            <p:fltVal val="0"/>
                                          </p:val>
                                        </p:tav>
                                        <p:tav tm="100000">
                                          <p:val>
                                            <p:strVal val="#ppt_h"/>
                                          </p:val>
                                        </p:tav>
                                      </p:tavLst>
                                    </p:anim>
                                    <p:anim calcmode="lin" valueType="num">
                                      <p:cBhvr>
                                        <p:cTn id="49" dur="1000" fill="hold"/>
                                        <p:tgtEl>
                                          <p:spTgt spid="206"/>
                                        </p:tgtEl>
                                        <p:attrNameLst>
                                          <p:attrName>style.rotation</p:attrName>
                                        </p:attrNameLst>
                                      </p:cBhvr>
                                      <p:tavLst>
                                        <p:tav tm="0">
                                          <p:val>
                                            <p:fltVal val="90"/>
                                          </p:val>
                                        </p:tav>
                                        <p:tav tm="100000">
                                          <p:val>
                                            <p:fltVal val="0"/>
                                          </p:val>
                                        </p:tav>
                                      </p:tavLst>
                                    </p:anim>
                                    <p:animEffect transition="in" filter="fade">
                                      <p:cBhvr>
                                        <p:cTn id="50" dur="1000"/>
                                        <p:tgtEl>
                                          <p:spTgt spid="206"/>
                                        </p:tgtEl>
                                      </p:cBhvr>
                                    </p:animEffect>
                                  </p:childTnLst>
                                </p:cTn>
                              </p:par>
                            </p:childTnLst>
                          </p:cTn>
                        </p:par>
                        <p:par>
                          <p:cTn id="51" fill="hold">
                            <p:stCondLst>
                              <p:cond delay="7000"/>
                            </p:stCondLst>
                            <p:childTnLst>
                              <p:par>
                                <p:cTn id="52" presetID="2" presetClass="entr" presetSubtype="8" fill="hold" nodeType="afterEffect">
                                  <p:stCondLst>
                                    <p:cond delay="0"/>
                                  </p:stCondLst>
                                  <p:childTnLst>
                                    <p:set>
                                      <p:cBhvr>
                                        <p:cTn id="53" dur="1" fill="hold">
                                          <p:stCondLst>
                                            <p:cond delay="0"/>
                                          </p:stCondLst>
                                        </p:cTn>
                                        <p:tgtEl>
                                          <p:spTgt spid="208"/>
                                        </p:tgtEl>
                                        <p:attrNameLst>
                                          <p:attrName>style.visibility</p:attrName>
                                        </p:attrNameLst>
                                      </p:cBhvr>
                                      <p:to>
                                        <p:strVal val="visible"/>
                                      </p:to>
                                    </p:set>
                                    <p:anim calcmode="lin" valueType="num">
                                      <p:cBhvr additive="base">
                                        <p:cTn id="54" dur="500" fill="hold"/>
                                        <p:tgtEl>
                                          <p:spTgt spid="208"/>
                                        </p:tgtEl>
                                        <p:attrNameLst>
                                          <p:attrName>ppt_x</p:attrName>
                                        </p:attrNameLst>
                                      </p:cBhvr>
                                      <p:tavLst>
                                        <p:tav tm="0">
                                          <p:val>
                                            <p:strVal val="0-#ppt_w/2"/>
                                          </p:val>
                                        </p:tav>
                                        <p:tav tm="100000">
                                          <p:val>
                                            <p:strVal val="#ppt_x"/>
                                          </p:val>
                                        </p:tav>
                                      </p:tavLst>
                                    </p:anim>
                                    <p:anim calcmode="lin" valueType="num">
                                      <p:cBhvr additive="base">
                                        <p:cTn id="55" dur="500" fill="hold"/>
                                        <p:tgtEl>
                                          <p:spTgt spid="208"/>
                                        </p:tgtEl>
                                        <p:attrNameLst>
                                          <p:attrName>ppt_y</p:attrName>
                                        </p:attrNameLst>
                                      </p:cBhvr>
                                      <p:tavLst>
                                        <p:tav tm="0">
                                          <p:val>
                                            <p:strVal val="#ppt_y"/>
                                          </p:val>
                                        </p:tav>
                                        <p:tav tm="100000">
                                          <p:val>
                                            <p:strVal val="#ppt_y"/>
                                          </p:val>
                                        </p:tav>
                                      </p:tavLst>
                                    </p:anim>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219"/>
                                        </p:tgtEl>
                                        <p:attrNameLst>
                                          <p:attrName>style.visibility</p:attrName>
                                        </p:attrNameLst>
                                      </p:cBhvr>
                                      <p:to>
                                        <p:strVal val="visible"/>
                                      </p:to>
                                    </p:set>
                                    <p:animEffect transition="in" filter="fade">
                                      <p:cBhvr>
                                        <p:cTn id="59" dur="1000"/>
                                        <p:tgtEl>
                                          <p:spTgt spid="219"/>
                                        </p:tgtEl>
                                      </p:cBhvr>
                                    </p:animEffect>
                                    <p:anim calcmode="lin" valueType="num">
                                      <p:cBhvr>
                                        <p:cTn id="60" dur="1000" fill="hold"/>
                                        <p:tgtEl>
                                          <p:spTgt spid="219"/>
                                        </p:tgtEl>
                                        <p:attrNameLst>
                                          <p:attrName>ppt_x</p:attrName>
                                        </p:attrNameLst>
                                      </p:cBhvr>
                                      <p:tavLst>
                                        <p:tav tm="0">
                                          <p:val>
                                            <p:strVal val="#ppt_x"/>
                                          </p:val>
                                        </p:tav>
                                        <p:tav tm="100000">
                                          <p:val>
                                            <p:strVal val="#ppt_x"/>
                                          </p:val>
                                        </p:tav>
                                      </p:tavLst>
                                    </p:anim>
                                    <p:anim calcmode="lin" valueType="num">
                                      <p:cBhvr>
                                        <p:cTn id="61" dur="1000" fill="hold"/>
                                        <p:tgtEl>
                                          <p:spTgt spid="219"/>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31" presetClass="entr" presetSubtype="0" fill="hold" grpId="0" nodeType="afterEffect">
                                  <p:stCondLst>
                                    <p:cond delay="0"/>
                                  </p:stCondLst>
                                  <p:childTnLst>
                                    <p:set>
                                      <p:cBhvr>
                                        <p:cTn id="64" dur="1" fill="hold">
                                          <p:stCondLst>
                                            <p:cond delay="0"/>
                                          </p:stCondLst>
                                        </p:cTn>
                                        <p:tgtEl>
                                          <p:spTgt spid="220"/>
                                        </p:tgtEl>
                                        <p:attrNameLst>
                                          <p:attrName>style.visibility</p:attrName>
                                        </p:attrNameLst>
                                      </p:cBhvr>
                                      <p:to>
                                        <p:strVal val="visible"/>
                                      </p:to>
                                    </p:set>
                                    <p:anim calcmode="lin" valueType="num">
                                      <p:cBhvr>
                                        <p:cTn id="65" dur="1000" fill="hold"/>
                                        <p:tgtEl>
                                          <p:spTgt spid="220"/>
                                        </p:tgtEl>
                                        <p:attrNameLst>
                                          <p:attrName>ppt_w</p:attrName>
                                        </p:attrNameLst>
                                      </p:cBhvr>
                                      <p:tavLst>
                                        <p:tav tm="0">
                                          <p:val>
                                            <p:fltVal val="0"/>
                                          </p:val>
                                        </p:tav>
                                        <p:tav tm="100000">
                                          <p:val>
                                            <p:strVal val="#ppt_w"/>
                                          </p:val>
                                        </p:tav>
                                      </p:tavLst>
                                    </p:anim>
                                    <p:anim calcmode="lin" valueType="num">
                                      <p:cBhvr>
                                        <p:cTn id="66" dur="1000" fill="hold"/>
                                        <p:tgtEl>
                                          <p:spTgt spid="220"/>
                                        </p:tgtEl>
                                        <p:attrNameLst>
                                          <p:attrName>ppt_h</p:attrName>
                                        </p:attrNameLst>
                                      </p:cBhvr>
                                      <p:tavLst>
                                        <p:tav tm="0">
                                          <p:val>
                                            <p:fltVal val="0"/>
                                          </p:val>
                                        </p:tav>
                                        <p:tav tm="100000">
                                          <p:val>
                                            <p:strVal val="#ppt_h"/>
                                          </p:val>
                                        </p:tav>
                                      </p:tavLst>
                                    </p:anim>
                                    <p:anim calcmode="lin" valueType="num">
                                      <p:cBhvr>
                                        <p:cTn id="67" dur="1000" fill="hold"/>
                                        <p:tgtEl>
                                          <p:spTgt spid="220"/>
                                        </p:tgtEl>
                                        <p:attrNameLst>
                                          <p:attrName>style.rotation</p:attrName>
                                        </p:attrNameLst>
                                      </p:cBhvr>
                                      <p:tavLst>
                                        <p:tav tm="0">
                                          <p:val>
                                            <p:fltVal val="90"/>
                                          </p:val>
                                        </p:tav>
                                        <p:tav tm="100000">
                                          <p:val>
                                            <p:fltVal val="0"/>
                                          </p:val>
                                        </p:tav>
                                      </p:tavLst>
                                    </p:anim>
                                    <p:animEffect transition="in" filter="fade">
                                      <p:cBhvr>
                                        <p:cTn id="68" dur="1000"/>
                                        <p:tgtEl>
                                          <p:spTgt spid="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196" grpId="0"/>
      <p:bldP spid="197" grpId="0"/>
      <p:bldGraphic spid="206" grpId="0">
        <p:bldAsOne/>
      </p:bldGraphic>
      <p:bldGraphic spid="207" grpId="0">
        <p:bldAsOne/>
      </p:bldGraphic>
      <p:bldP spid="219" grpId="0"/>
      <p:bldGraphic spid="22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2019-08-02T17:59:00Z</dcterms:modified>
</cp:coreProperties>
</file>