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5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ADE-4DA5-BC9E-63A907EB778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ADE-4DA5-BC9E-63A907EB778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ADE-4DA5-BC9E-63A907EB778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ADE-4DA5-BC9E-63A907EB7785}"/>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ADE-4DA5-BC9E-63A907EB7785}"/>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ADE-4DA5-BC9E-63A907EB7785}"/>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ADE-4DA5-BC9E-63A907EB7785}"/>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ADE-4DA5-BC9E-63A907EB7785}"/>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ADE-4DA5-BC9E-63A907EB7785}"/>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ADE-4DA5-BC9E-63A907EB778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ADE-4DA5-BC9E-63A907EB778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703-4943-B603-F6ED342130E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703-4943-B603-F6ED342130E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703-4943-B603-F6ED342130E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703-4943-B603-F6ED342130E3}"/>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703-4943-B603-F6ED342130E3}"/>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703-4943-B603-F6ED342130E3}"/>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703-4943-B603-F6ED342130E3}"/>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703-4943-B603-F6ED342130E3}"/>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703-4943-B603-F6ED342130E3}"/>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703-4943-B603-F6ED342130E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703-4943-B603-F6ED342130E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4E2-4E4D-8C2C-4199A11117D8}"/>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4E2-4E4D-8C2C-4199A11117D8}"/>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4E2-4E4D-8C2C-4199A11117D8}"/>
              </c:ext>
            </c:extLst>
          </c:dPt>
          <c:dPt>
            <c:idx val="3"/>
            <c:bubble3D val="0"/>
            <c:extLst>
              <c:ext xmlns:c16="http://schemas.microsoft.com/office/drawing/2014/chart" uri="{C3380CC4-5D6E-409C-BE32-E72D297353CC}">
                <c16:uniqueId val="{00000006-74E2-4E4D-8C2C-4199A11117D8}"/>
              </c:ext>
            </c:extLst>
          </c:dPt>
          <c:dPt>
            <c:idx val="4"/>
            <c:bubble3D val="0"/>
            <c:extLst>
              <c:ext xmlns:c16="http://schemas.microsoft.com/office/drawing/2014/chart" uri="{C3380CC4-5D6E-409C-BE32-E72D297353CC}">
                <c16:uniqueId val="{00000007-74E2-4E4D-8C2C-4199A11117D8}"/>
              </c:ext>
            </c:extLst>
          </c:dPt>
          <c:dPt>
            <c:idx val="5"/>
            <c:bubble3D val="0"/>
            <c:extLst>
              <c:ext xmlns:c16="http://schemas.microsoft.com/office/drawing/2014/chart" uri="{C3380CC4-5D6E-409C-BE32-E72D297353CC}">
                <c16:uniqueId val="{00000008-74E2-4E4D-8C2C-4199A11117D8}"/>
              </c:ext>
            </c:extLst>
          </c:dPt>
          <c:dPt>
            <c:idx val="6"/>
            <c:bubble3D val="0"/>
            <c:extLst>
              <c:ext xmlns:c16="http://schemas.microsoft.com/office/drawing/2014/chart" uri="{C3380CC4-5D6E-409C-BE32-E72D297353CC}">
                <c16:uniqueId val="{00000009-74E2-4E4D-8C2C-4199A11117D8}"/>
              </c:ext>
            </c:extLst>
          </c:dPt>
          <c:dPt>
            <c:idx val="7"/>
            <c:bubble3D val="0"/>
            <c:extLst>
              <c:ext xmlns:c16="http://schemas.microsoft.com/office/drawing/2014/chart" uri="{C3380CC4-5D6E-409C-BE32-E72D297353CC}">
                <c16:uniqueId val="{0000000A-74E2-4E4D-8C2C-4199A11117D8}"/>
              </c:ext>
            </c:extLst>
          </c:dPt>
          <c:dPt>
            <c:idx val="8"/>
            <c:bubble3D val="0"/>
            <c:extLst>
              <c:ext xmlns:c16="http://schemas.microsoft.com/office/drawing/2014/chart" uri="{C3380CC4-5D6E-409C-BE32-E72D297353CC}">
                <c16:uniqueId val="{0000000B-74E2-4E4D-8C2C-4199A11117D8}"/>
              </c:ext>
            </c:extLst>
          </c:dPt>
          <c:dPt>
            <c:idx val="9"/>
            <c:bubble3D val="0"/>
            <c:extLst>
              <c:ext xmlns:c16="http://schemas.microsoft.com/office/drawing/2014/chart" uri="{C3380CC4-5D6E-409C-BE32-E72D297353CC}">
                <c16:uniqueId val="{0000000C-74E2-4E4D-8C2C-4199A11117D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4E2-4E4D-8C2C-4199A11117D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527322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solidFill>
              <a:srgbClr val="FFFFFF"/>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2" cap="flat">
            <a:solidFill>
              <a:srgbClr val="FFFFFF"/>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grpSp>
        <p:nvGrpSpPr>
          <p:cNvPr id="89" name="Group 88">
            <a:extLst>
              <a:ext uri="{FF2B5EF4-FFF2-40B4-BE49-F238E27FC236}">
                <a16:creationId xmlns:a16="http://schemas.microsoft.com/office/drawing/2014/main" id="{BF3127AC-6B29-444A-BF14-A5445632611F}"/>
              </a:ext>
            </a:extLst>
          </p:cNvPr>
          <p:cNvGrpSpPr/>
          <p:nvPr/>
        </p:nvGrpSpPr>
        <p:grpSpPr>
          <a:xfrm>
            <a:off x="1038568" y="2158189"/>
            <a:ext cx="3594912" cy="1375905"/>
            <a:chOff x="2243731" y="2891162"/>
            <a:chExt cx="3594912" cy="1375905"/>
          </a:xfrm>
        </p:grpSpPr>
        <p:grpSp>
          <p:nvGrpSpPr>
            <p:cNvPr id="90" name="Group 89">
              <a:extLst>
                <a:ext uri="{FF2B5EF4-FFF2-40B4-BE49-F238E27FC236}">
                  <a16:creationId xmlns:a16="http://schemas.microsoft.com/office/drawing/2014/main" id="{2A6657A2-5465-4CB1-99AB-35874C617437}"/>
                </a:ext>
              </a:extLst>
            </p:cNvPr>
            <p:cNvGrpSpPr/>
            <p:nvPr/>
          </p:nvGrpSpPr>
          <p:grpSpPr>
            <a:xfrm>
              <a:off x="2243731" y="3192308"/>
              <a:ext cx="2743200" cy="508758"/>
              <a:chOff x="1066801" y="2238247"/>
              <a:chExt cx="2743200" cy="508758"/>
            </a:xfrm>
          </p:grpSpPr>
          <p:sp>
            <p:nvSpPr>
              <p:cNvPr id="99" name="Freeform: Shape 98">
                <a:extLst>
                  <a:ext uri="{FF2B5EF4-FFF2-40B4-BE49-F238E27FC236}">
                    <a16:creationId xmlns:a16="http://schemas.microsoft.com/office/drawing/2014/main" id="{49F8C6EF-18BE-4DDA-9BA0-2C5F28EC51D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 Box 10">
                <a:extLst>
                  <a:ext uri="{FF2B5EF4-FFF2-40B4-BE49-F238E27FC236}">
                    <a16:creationId xmlns:a16="http://schemas.microsoft.com/office/drawing/2014/main" id="{AA26FA51-5DBA-4114-818E-853CAC1CEC3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157848D9-E981-431B-BA3C-6D9BF58669D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3" name="Freeform: Shape 92">
                <a:extLst>
                  <a:ext uri="{FF2B5EF4-FFF2-40B4-BE49-F238E27FC236}">
                    <a16:creationId xmlns:a16="http://schemas.microsoft.com/office/drawing/2014/main" id="{41D32A16-5D68-44CD-82AA-E31E4D58095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FC3328FE-CADE-4DA1-A358-C26C8E41002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aphic 26" descr="Hike">
                <a:extLst>
                  <a:ext uri="{FF2B5EF4-FFF2-40B4-BE49-F238E27FC236}">
                    <a16:creationId xmlns:a16="http://schemas.microsoft.com/office/drawing/2014/main" id="{E154BD4A-9DE1-4357-82AA-7228C5F85954}"/>
                  </a:ext>
                </a:extLst>
              </p:cNvPr>
              <p:cNvGrpSpPr>
                <a:grpSpLocks noChangeAspect="1"/>
              </p:cNvGrpSpPr>
              <p:nvPr/>
            </p:nvGrpSpPr>
            <p:grpSpPr>
              <a:xfrm>
                <a:off x="3835579" y="2208930"/>
                <a:ext cx="548640" cy="548640"/>
                <a:chOff x="5638800" y="2971800"/>
                <a:chExt cx="914400" cy="914400"/>
              </a:xfrm>
              <a:solidFill>
                <a:srgbClr val="4D4D4D"/>
              </a:solidFill>
            </p:grpSpPr>
            <p:sp>
              <p:nvSpPr>
                <p:cNvPr id="96" name="Freeform: Shape 95">
                  <a:extLst>
                    <a:ext uri="{FF2B5EF4-FFF2-40B4-BE49-F238E27FC236}">
                      <a16:creationId xmlns:a16="http://schemas.microsoft.com/office/drawing/2014/main" id="{27327DC4-0E98-442C-9C09-8ADEEC1DF14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B57008F9-AD88-488D-9931-8EA7FC0F54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0D9F10FD-B846-40A1-B2D3-8C5E361781E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1" name="TextBox 100">
            <a:extLst>
              <a:ext uri="{FF2B5EF4-FFF2-40B4-BE49-F238E27FC236}">
                <a16:creationId xmlns:a16="http://schemas.microsoft.com/office/drawing/2014/main" id="{87C097EC-56CB-4EF2-A3F8-F9EF554EBDCA}"/>
              </a:ext>
            </a:extLst>
          </p:cNvPr>
          <p:cNvSpPr txBox="1"/>
          <p:nvPr/>
        </p:nvSpPr>
        <p:spPr>
          <a:xfrm>
            <a:off x="8599550" y="654440"/>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2" name="TextBox 101">
            <a:extLst>
              <a:ext uri="{FF2B5EF4-FFF2-40B4-BE49-F238E27FC236}">
                <a16:creationId xmlns:a16="http://schemas.microsoft.com/office/drawing/2014/main" id="{EE7904BE-2EC6-427A-9D36-CC5EBDDF5FD4}"/>
              </a:ext>
            </a:extLst>
          </p:cNvPr>
          <p:cNvSpPr txBox="1"/>
          <p:nvPr/>
        </p:nvSpPr>
        <p:spPr>
          <a:xfrm>
            <a:off x="-149262" y="3133443"/>
            <a:ext cx="2692667"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3" name="Group 102">
            <a:extLst>
              <a:ext uri="{FF2B5EF4-FFF2-40B4-BE49-F238E27FC236}">
                <a16:creationId xmlns:a16="http://schemas.microsoft.com/office/drawing/2014/main" id="{BC6960D9-20B1-4BC5-84A7-3ABC3FAB4E43}"/>
              </a:ext>
            </a:extLst>
          </p:cNvPr>
          <p:cNvGrpSpPr/>
          <p:nvPr/>
        </p:nvGrpSpPr>
        <p:grpSpPr>
          <a:xfrm>
            <a:off x="7478443" y="1974517"/>
            <a:ext cx="3509383" cy="1375905"/>
            <a:chOff x="6025615" y="1230029"/>
            <a:chExt cx="3509383" cy="1375905"/>
          </a:xfrm>
        </p:grpSpPr>
        <p:grpSp>
          <p:nvGrpSpPr>
            <p:cNvPr id="104" name="Group 103">
              <a:extLst>
                <a:ext uri="{FF2B5EF4-FFF2-40B4-BE49-F238E27FC236}">
                  <a16:creationId xmlns:a16="http://schemas.microsoft.com/office/drawing/2014/main" id="{41183298-0191-46E6-A514-1A1D55143E9B}"/>
                </a:ext>
              </a:extLst>
            </p:cNvPr>
            <p:cNvGrpSpPr/>
            <p:nvPr/>
          </p:nvGrpSpPr>
          <p:grpSpPr>
            <a:xfrm>
              <a:off x="6791798" y="1528954"/>
              <a:ext cx="2743200" cy="508758"/>
              <a:chOff x="7772400" y="675620"/>
              <a:chExt cx="2743200" cy="508758"/>
            </a:xfrm>
          </p:grpSpPr>
          <p:sp>
            <p:nvSpPr>
              <p:cNvPr id="109" name="Freeform: Shape 108">
                <a:extLst>
                  <a:ext uri="{FF2B5EF4-FFF2-40B4-BE49-F238E27FC236}">
                    <a16:creationId xmlns:a16="http://schemas.microsoft.com/office/drawing/2014/main" id="{6115199C-DABC-45C6-9A94-040781E295C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E690F72D-A9B3-4808-A691-0D49CE26C9A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5" name="Group 104">
              <a:extLst>
                <a:ext uri="{FF2B5EF4-FFF2-40B4-BE49-F238E27FC236}">
                  <a16:creationId xmlns:a16="http://schemas.microsoft.com/office/drawing/2014/main" id="{B348A84A-3000-4453-83AC-BFFDC4F7FB6C}"/>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6" name="Freeform: Shape 105">
                <a:extLst>
                  <a:ext uri="{FF2B5EF4-FFF2-40B4-BE49-F238E27FC236}">
                    <a16:creationId xmlns:a16="http://schemas.microsoft.com/office/drawing/2014/main" id="{BB8C2A44-28FC-40E8-9241-00E32F5026F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B7677A5D-DD60-4A68-8376-4DADC2809A3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8" name="Graphic 107" descr="Tent">
                <a:extLst>
                  <a:ext uri="{FF2B5EF4-FFF2-40B4-BE49-F238E27FC236}">
                    <a16:creationId xmlns:a16="http://schemas.microsoft.com/office/drawing/2014/main" id="{A3802A51-BD67-48C4-BADA-6066EC7E2A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1" name="Chart 110">
            <a:extLst>
              <a:ext uri="{FF2B5EF4-FFF2-40B4-BE49-F238E27FC236}">
                <a16:creationId xmlns:a16="http://schemas.microsoft.com/office/drawing/2014/main" id="{6F9E5757-2999-473D-9530-092FA1E12E1F}"/>
              </a:ext>
            </a:extLst>
          </p:cNvPr>
          <p:cNvGraphicFramePr>
            <a:graphicFrameLocks noChangeAspect="1"/>
          </p:cNvGraphicFramePr>
          <p:nvPr>
            <p:extLst/>
          </p:nvPr>
        </p:nvGraphicFramePr>
        <p:xfrm>
          <a:off x="7290840" y="174647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2" name="Chart 111">
            <a:extLst>
              <a:ext uri="{FF2B5EF4-FFF2-40B4-BE49-F238E27FC236}">
                <a16:creationId xmlns:a16="http://schemas.microsoft.com/office/drawing/2014/main" id="{5F20AB8A-875C-4EA0-8658-5C3D387E05DB}"/>
              </a:ext>
            </a:extLst>
          </p:cNvPr>
          <p:cNvGraphicFramePr>
            <a:graphicFrameLocks noChangeAspect="1"/>
          </p:cNvGraphicFramePr>
          <p:nvPr>
            <p:extLst/>
          </p:nvPr>
        </p:nvGraphicFramePr>
        <p:xfrm>
          <a:off x="3346895" y="1935029"/>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3" name="Group 112">
            <a:extLst>
              <a:ext uri="{FF2B5EF4-FFF2-40B4-BE49-F238E27FC236}">
                <a16:creationId xmlns:a16="http://schemas.microsoft.com/office/drawing/2014/main" id="{1ACCC61F-EE9C-46E1-93A7-EDD98A980318}"/>
              </a:ext>
            </a:extLst>
          </p:cNvPr>
          <p:cNvGrpSpPr/>
          <p:nvPr/>
        </p:nvGrpSpPr>
        <p:grpSpPr>
          <a:xfrm>
            <a:off x="3942776" y="3368684"/>
            <a:ext cx="3594912" cy="1375905"/>
            <a:chOff x="2243731" y="2891162"/>
            <a:chExt cx="3594912" cy="1375905"/>
          </a:xfrm>
        </p:grpSpPr>
        <p:grpSp>
          <p:nvGrpSpPr>
            <p:cNvPr id="114" name="Group 113">
              <a:extLst>
                <a:ext uri="{FF2B5EF4-FFF2-40B4-BE49-F238E27FC236}">
                  <a16:creationId xmlns:a16="http://schemas.microsoft.com/office/drawing/2014/main" id="{08241B0D-7AF3-409C-9381-89E3709C51A2}"/>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3B0C5580-5F8A-4252-B4A7-F491028DA2E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95CBE630-6DF8-454A-962D-A857AEC7377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00D00017-9278-4876-99D5-DDCE37F03D9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92ED393C-09C7-4488-878D-90762FE17DB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Oval 116">
                <a:extLst>
                  <a:ext uri="{FF2B5EF4-FFF2-40B4-BE49-F238E27FC236}">
                    <a16:creationId xmlns:a16="http://schemas.microsoft.com/office/drawing/2014/main" id="{DEF0D2CE-E15B-4594-9996-E2F7A250F8F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D5687EC6-C5DE-4414-8E67-51016ACCC9D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1E1B9493-F7DC-4C66-AD27-01E35D38789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8BAAA900-EAC4-4CCB-A769-351BF75A72C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F7CA9635-F1F7-4098-914D-4D322A2425A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F77C589E-91CB-486F-86AE-D66242CFD5C3}"/>
              </a:ext>
            </a:extLst>
          </p:cNvPr>
          <p:cNvSpPr txBox="1"/>
          <p:nvPr/>
        </p:nvSpPr>
        <p:spPr>
          <a:xfrm>
            <a:off x="3442408" y="5016600"/>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8" name="Chart 137">
            <a:extLst>
              <a:ext uri="{FF2B5EF4-FFF2-40B4-BE49-F238E27FC236}">
                <a16:creationId xmlns:a16="http://schemas.microsoft.com/office/drawing/2014/main" id="{948A42B8-24EC-41B0-8A98-E88ECC59F670}"/>
              </a:ext>
            </a:extLst>
          </p:cNvPr>
          <p:cNvGraphicFramePr>
            <a:graphicFrameLocks noChangeAspect="1"/>
          </p:cNvGraphicFramePr>
          <p:nvPr>
            <p:extLst/>
          </p:nvPr>
        </p:nvGraphicFramePr>
        <p:xfrm>
          <a:off x="6266631" y="314552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5" name="Picture 74">
            <a:hlinkClick r:id="rId7"/>
            <a:extLst>
              <a:ext uri="{FF2B5EF4-FFF2-40B4-BE49-F238E27FC236}">
                <a16:creationId xmlns:a16="http://schemas.microsoft.com/office/drawing/2014/main" id="{4E9B182A-0D98-4033-8155-F739C3CB3B4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0567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2" presetClass="entr" presetSubtype="8" fill="hold" nodeType="afterEffect">
                                  <p:stCondLst>
                                    <p:cond delay="0"/>
                                  </p:stCondLst>
                                  <p:childTnLst>
                                    <p:set>
                                      <p:cBhvr>
                                        <p:cTn id="221" dur="1" fill="hold">
                                          <p:stCondLst>
                                            <p:cond delay="0"/>
                                          </p:stCondLst>
                                        </p:cTn>
                                        <p:tgtEl>
                                          <p:spTgt spid="89"/>
                                        </p:tgtEl>
                                        <p:attrNameLst>
                                          <p:attrName>style.visibility</p:attrName>
                                        </p:attrNameLst>
                                      </p:cBhvr>
                                      <p:to>
                                        <p:strVal val="visible"/>
                                      </p:to>
                                    </p:set>
                                    <p:anim calcmode="lin" valueType="num">
                                      <p:cBhvr additive="base">
                                        <p:cTn id="222" dur="500" fill="hold"/>
                                        <p:tgtEl>
                                          <p:spTgt spid="89"/>
                                        </p:tgtEl>
                                        <p:attrNameLst>
                                          <p:attrName>ppt_x</p:attrName>
                                        </p:attrNameLst>
                                      </p:cBhvr>
                                      <p:tavLst>
                                        <p:tav tm="0">
                                          <p:val>
                                            <p:strVal val="0-#ppt_w/2"/>
                                          </p:val>
                                        </p:tav>
                                        <p:tav tm="100000">
                                          <p:val>
                                            <p:strVal val="#ppt_x"/>
                                          </p:val>
                                        </p:tav>
                                      </p:tavLst>
                                    </p:anim>
                                    <p:anim calcmode="lin" valueType="num">
                                      <p:cBhvr additive="base">
                                        <p:cTn id="223" dur="500" fill="hold"/>
                                        <p:tgtEl>
                                          <p:spTgt spid="89"/>
                                        </p:tgtEl>
                                        <p:attrNameLst>
                                          <p:attrName>ppt_y</p:attrName>
                                        </p:attrNameLst>
                                      </p:cBhvr>
                                      <p:tavLst>
                                        <p:tav tm="0">
                                          <p:val>
                                            <p:strVal val="#ppt_y"/>
                                          </p:val>
                                        </p:tav>
                                        <p:tav tm="100000">
                                          <p:val>
                                            <p:strVal val="#ppt_y"/>
                                          </p:val>
                                        </p:tav>
                                      </p:tavLst>
                                    </p:anim>
                                  </p:childTnLst>
                                </p:cTn>
                              </p:par>
                            </p:childTnLst>
                          </p:cTn>
                        </p:par>
                        <p:par>
                          <p:cTn id="224" fill="hold">
                            <p:stCondLst>
                              <p:cond delay="2500"/>
                            </p:stCondLst>
                            <p:childTnLst>
                              <p:par>
                                <p:cTn id="225" presetID="42" presetClass="entr" presetSubtype="0" fill="hold" grpId="0" nodeType="afterEffect">
                                  <p:stCondLst>
                                    <p:cond delay="0"/>
                                  </p:stCondLst>
                                  <p:childTnLst>
                                    <p:set>
                                      <p:cBhvr>
                                        <p:cTn id="226" dur="1" fill="hold">
                                          <p:stCondLst>
                                            <p:cond delay="0"/>
                                          </p:stCondLst>
                                        </p:cTn>
                                        <p:tgtEl>
                                          <p:spTgt spid="102"/>
                                        </p:tgtEl>
                                        <p:attrNameLst>
                                          <p:attrName>style.visibility</p:attrName>
                                        </p:attrNameLst>
                                      </p:cBhvr>
                                      <p:to>
                                        <p:strVal val="visible"/>
                                      </p:to>
                                    </p:set>
                                    <p:animEffect transition="in" filter="fade">
                                      <p:cBhvr>
                                        <p:cTn id="227" dur="1000"/>
                                        <p:tgtEl>
                                          <p:spTgt spid="102"/>
                                        </p:tgtEl>
                                      </p:cBhvr>
                                    </p:animEffect>
                                    <p:anim calcmode="lin" valueType="num">
                                      <p:cBhvr>
                                        <p:cTn id="228" dur="1000" fill="hold"/>
                                        <p:tgtEl>
                                          <p:spTgt spid="102"/>
                                        </p:tgtEl>
                                        <p:attrNameLst>
                                          <p:attrName>ppt_x</p:attrName>
                                        </p:attrNameLst>
                                      </p:cBhvr>
                                      <p:tavLst>
                                        <p:tav tm="0">
                                          <p:val>
                                            <p:strVal val="#ppt_x"/>
                                          </p:val>
                                        </p:tav>
                                        <p:tav tm="100000">
                                          <p:val>
                                            <p:strVal val="#ppt_x"/>
                                          </p:val>
                                        </p:tav>
                                      </p:tavLst>
                                    </p:anim>
                                    <p:anim calcmode="lin" valueType="num">
                                      <p:cBhvr>
                                        <p:cTn id="229" dur="1000" fill="hold"/>
                                        <p:tgtEl>
                                          <p:spTgt spid="102"/>
                                        </p:tgtEl>
                                        <p:attrNameLst>
                                          <p:attrName>ppt_y</p:attrName>
                                        </p:attrNameLst>
                                      </p:cBhvr>
                                      <p:tavLst>
                                        <p:tav tm="0">
                                          <p:val>
                                            <p:strVal val="#ppt_y+.1"/>
                                          </p:val>
                                        </p:tav>
                                        <p:tav tm="100000">
                                          <p:val>
                                            <p:strVal val="#ppt_y"/>
                                          </p:val>
                                        </p:tav>
                                      </p:tavLst>
                                    </p:anim>
                                  </p:childTnLst>
                                </p:cTn>
                              </p:par>
                            </p:childTnLst>
                          </p:cTn>
                        </p:par>
                        <p:par>
                          <p:cTn id="230" fill="hold">
                            <p:stCondLst>
                              <p:cond delay="3500"/>
                            </p:stCondLst>
                            <p:childTnLst>
                              <p:par>
                                <p:cTn id="231" presetID="31" presetClass="entr" presetSubtype="0" fill="hold" grpId="0" nodeType="afterEffect">
                                  <p:stCondLst>
                                    <p:cond delay="0"/>
                                  </p:stCondLst>
                                  <p:childTnLst>
                                    <p:set>
                                      <p:cBhvr>
                                        <p:cTn id="232" dur="1" fill="hold">
                                          <p:stCondLst>
                                            <p:cond delay="0"/>
                                          </p:stCondLst>
                                        </p:cTn>
                                        <p:tgtEl>
                                          <p:spTgt spid="112"/>
                                        </p:tgtEl>
                                        <p:attrNameLst>
                                          <p:attrName>style.visibility</p:attrName>
                                        </p:attrNameLst>
                                      </p:cBhvr>
                                      <p:to>
                                        <p:strVal val="visible"/>
                                      </p:to>
                                    </p:set>
                                    <p:anim calcmode="lin" valueType="num">
                                      <p:cBhvr>
                                        <p:cTn id="233" dur="1000" fill="hold"/>
                                        <p:tgtEl>
                                          <p:spTgt spid="112"/>
                                        </p:tgtEl>
                                        <p:attrNameLst>
                                          <p:attrName>ppt_w</p:attrName>
                                        </p:attrNameLst>
                                      </p:cBhvr>
                                      <p:tavLst>
                                        <p:tav tm="0">
                                          <p:val>
                                            <p:fltVal val="0"/>
                                          </p:val>
                                        </p:tav>
                                        <p:tav tm="100000">
                                          <p:val>
                                            <p:strVal val="#ppt_w"/>
                                          </p:val>
                                        </p:tav>
                                      </p:tavLst>
                                    </p:anim>
                                    <p:anim calcmode="lin" valueType="num">
                                      <p:cBhvr>
                                        <p:cTn id="234" dur="1000" fill="hold"/>
                                        <p:tgtEl>
                                          <p:spTgt spid="112"/>
                                        </p:tgtEl>
                                        <p:attrNameLst>
                                          <p:attrName>ppt_h</p:attrName>
                                        </p:attrNameLst>
                                      </p:cBhvr>
                                      <p:tavLst>
                                        <p:tav tm="0">
                                          <p:val>
                                            <p:fltVal val="0"/>
                                          </p:val>
                                        </p:tav>
                                        <p:tav tm="100000">
                                          <p:val>
                                            <p:strVal val="#ppt_h"/>
                                          </p:val>
                                        </p:tav>
                                      </p:tavLst>
                                    </p:anim>
                                    <p:anim calcmode="lin" valueType="num">
                                      <p:cBhvr>
                                        <p:cTn id="235" dur="1000" fill="hold"/>
                                        <p:tgtEl>
                                          <p:spTgt spid="112"/>
                                        </p:tgtEl>
                                        <p:attrNameLst>
                                          <p:attrName>style.rotation</p:attrName>
                                        </p:attrNameLst>
                                      </p:cBhvr>
                                      <p:tavLst>
                                        <p:tav tm="0">
                                          <p:val>
                                            <p:fltVal val="90"/>
                                          </p:val>
                                        </p:tav>
                                        <p:tav tm="100000">
                                          <p:val>
                                            <p:fltVal val="0"/>
                                          </p:val>
                                        </p:tav>
                                      </p:tavLst>
                                    </p:anim>
                                    <p:animEffect transition="in" filter="fade">
                                      <p:cBhvr>
                                        <p:cTn id="236" dur="1000"/>
                                        <p:tgtEl>
                                          <p:spTgt spid="112"/>
                                        </p:tgtEl>
                                      </p:cBhvr>
                                    </p:animEffect>
                                  </p:childTnLst>
                                </p:cTn>
                              </p:par>
                            </p:childTnLst>
                          </p:cTn>
                        </p:par>
                        <p:par>
                          <p:cTn id="237" fill="hold">
                            <p:stCondLst>
                              <p:cond delay="4500"/>
                            </p:stCondLst>
                            <p:childTnLst>
                              <p:par>
                                <p:cTn id="238" presetID="2" presetClass="entr" presetSubtype="2" fill="hold" nodeType="afterEffect">
                                  <p:stCondLst>
                                    <p:cond delay="0"/>
                                  </p:stCondLst>
                                  <p:childTnLst>
                                    <p:set>
                                      <p:cBhvr>
                                        <p:cTn id="239" dur="1" fill="hold">
                                          <p:stCondLst>
                                            <p:cond delay="0"/>
                                          </p:stCondLst>
                                        </p:cTn>
                                        <p:tgtEl>
                                          <p:spTgt spid="103"/>
                                        </p:tgtEl>
                                        <p:attrNameLst>
                                          <p:attrName>style.visibility</p:attrName>
                                        </p:attrNameLst>
                                      </p:cBhvr>
                                      <p:to>
                                        <p:strVal val="visible"/>
                                      </p:to>
                                    </p:set>
                                    <p:anim calcmode="lin" valueType="num">
                                      <p:cBhvr additive="base">
                                        <p:cTn id="240" dur="500" fill="hold"/>
                                        <p:tgtEl>
                                          <p:spTgt spid="103"/>
                                        </p:tgtEl>
                                        <p:attrNameLst>
                                          <p:attrName>ppt_x</p:attrName>
                                        </p:attrNameLst>
                                      </p:cBhvr>
                                      <p:tavLst>
                                        <p:tav tm="0">
                                          <p:val>
                                            <p:strVal val="1+#ppt_w/2"/>
                                          </p:val>
                                        </p:tav>
                                        <p:tav tm="100000">
                                          <p:val>
                                            <p:strVal val="#ppt_x"/>
                                          </p:val>
                                        </p:tav>
                                      </p:tavLst>
                                    </p:anim>
                                    <p:anim calcmode="lin" valueType="num">
                                      <p:cBhvr additive="base">
                                        <p:cTn id="241" dur="500" fill="hold"/>
                                        <p:tgtEl>
                                          <p:spTgt spid="103"/>
                                        </p:tgtEl>
                                        <p:attrNameLst>
                                          <p:attrName>ppt_y</p:attrName>
                                        </p:attrNameLst>
                                      </p:cBhvr>
                                      <p:tavLst>
                                        <p:tav tm="0">
                                          <p:val>
                                            <p:strVal val="#ppt_y"/>
                                          </p:val>
                                        </p:tav>
                                        <p:tav tm="100000">
                                          <p:val>
                                            <p:strVal val="#ppt_y"/>
                                          </p:val>
                                        </p:tav>
                                      </p:tavLst>
                                    </p:anim>
                                  </p:childTnLst>
                                </p:cTn>
                              </p:par>
                            </p:childTnLst>
                          </p:cTn>
                        </p:par>
                        <p:par>
                          <p:cTn id="242" fill="hold">
                            <p:stCondLst>
                              <p:cond delay="5000"/>
                            </p:stCondLst>
                            <p:childTnLst>
                              <p:par>
                                <p:cTn id="243" presetID="42" presetClass="entr" presetSubtype="0" fill="hold" grpId="0" nodeType="afterEffect">
                                  <p:stCondLst>
                                    <p:cond delay="0"/>
                                  </p:stCondLst>
                                  <p:childTnLst>
                                    <p:set>
                                      <p:cBhvr>
                                        <p:cTn id="244" dur="1" fill="hold">
                                          <p:stCondLst>
                                            <p:cond delay="0"/>
                                          </p:stCondLst>
                                        </p:cTn>
                                        <p:tgtEl>
                                          <p:spTgt spid="101"/>
                                        </p:tgtEl>
                                        <p:attrNameLst>
                                          <p:attrName>style.visibility</p:attrName>
                                        </p:attrNameLst>
                                      </p:cBhvr>
                                      <p:to>
                                        <p:strVal val="visible"/>
                                      </p:to>
                                    </p:set>
                                    <p:animEffect transition="in" filter="fade">
                                      <p:cBhvr>
                                        <p:cTn id="245" dur="1000"/>
                                        <p:tgtEl>
                                          <p:spTgt spid="101"/>
                                        </p:tgtEl>
                                      </p:cBhvr>
                                    </p:animEffect>
                                    <p:anim calcmode="lin" valueType="num">
                                      <p:cBhvr>
                                        <p:cTn id="246" dur="1000" fill="hold"/>
                                        <p:tgtEl>
                                          <p:spTgt spid="101"/>
                                        </p:tgtEl>
                                        <p:attrNameLst>
                                          <p:attrName>ppt_x</p:attrName>
                                        </p:attrNameLst>
                                      </p:cBhvr>
                                      <p:tavLst>
                                        <p:tav tm="0">
                                          <p:val>
                                            <p:strVal val="#ppt_x"/>
                                          </p:val>
                                        </p:tav>
                                        <p:tav tm="100000">
                                          <p:val>
                                            <p:strVal val="#ppt_x"/>
                                          </p:val>
                                        </p:tav>
                                      </p:tavLst>
                                    </p:anim>
                                    <p:anim calcmode="lin" valueType="num">
                                      <p:cBhvr>
                                        <p:cTn id="247" dur="1000" fill="hold"/>
                                        <p:tgtEl>
                                          <p:spTgt spid="101"/>
                                        </p:tgtEl>
                                        <p:attrNameLst>
                                          <p:attrName>ppt_y</p:attrName>
                                        </p:attrNameLst>
                                      </p:cBhvr>
                                      <p:tavLst>
                                        <p:tav tm="0">
                                          <p:val>
                                            <p:strVal val="#ppt_y+.1"/>
                                          </p:val>
                                        </p:tav>
                                        <p:tav tm="100000">
                                          <p:val>
                                            <p:strVal val="#ppt_y"/>
                                          </p:val>
                                        </p:tav>
                                      </p:tavLst>
                                    </p:anim>
                                  </p:childTnLst>
                                </p:cTn>
                              </p:par>
                            </p:childTnLst>
                          </p:cTn>
                        </p:par>
                        <p:par>
                          <p:cTn id="248" fill="hold">
                            <p:stCondLst>
                              <p:cond delay="6000"/>
                            </p:stCondLst>
                            <p:childTnLst>
                              <p:par>
                                <p:cTn id="249" presetID="31" presetClass="entr" presetSubtype="0" fill="hold" grpId="0" nodeType="afterEffect">
                                  <p:stCondLst>
                                    <p:cond delay="0"/>
                                  </p:stCondLst>
                                  <p:childTnLst>
                                    <p:set>
                                      <p:cBhvr>
                                        <p:cTn id="250" dur="1" fill="hold">
                                          <p:stCondLst>
                                            <p:cond delay="0"/>
                                          </p:stCondLst>
                                        </p:cTn>
                                        <p:tgtEl>
                                          <p:spTgt spid="111"/>
                                        </p:tgtEl>
                                        <p:attrNameLst>
                                          <p:attrName>style.visibility</p:attrName>
                                        </p:attrNameLst>
                                      </p:cBhvr>
                                      <p:to>
                                        <p:strVal val="visible"/>
                                      </p:to>
                                    </p:set>
                                    <p:anim calcmode="lin" valueType="num">
                                      <p:cBhvr>
                                        <p:cTn id="251" dur="1000" fill="hold"/>
                                        <p:tgtEl>
                                          <p:spTgt spid="111"/>
                                        </p:tgtEl>
                                        <p:attrNameLst>
                                          <p:attrName>ppt_w</p:attrName>
                                        </p:attrNameLst>
                                      </p:cBhvr>
                                      <p:tavLst>
                                        <p:tav tm="0">
                                          <p:val>
                                            <p:fltVal val="0"/>
                                          </p:val>
                                        </p:tav>
                                        <p:tav tm="100000">
                                          <p:val>
                                            <p:strVal val="#ppt_w"/>
                                          </p:val>
                                        </p:tav>
                                      </p:tavLst>
                                    </p:anim>
                                    <p:anim calcmode="lin" valueType="num">
                                      <p:cBhvr>
                                        <p:cTn id="252" dur="1000" fill="hold"/>
                                        <p:tgtEl>
                                          <p:spTgt spid="111"/>
                                        </p:tgtEl>
                                        <p:attrNameLst>
                                          <p:attrName>ppt_h</p:attrName>
                                        </p:attrNameLst>
                                      </p:cBhvr>
                                      <p:tavLst>
                                        <p:tav tm="0">
                                          <p:val>
                                            <p:fltVal val="0"/>
                                          </p:val>
                                        </p:tav>
                                        <p:tav tm="100000">
                                          <p:val>
                                            <p:strVal val="#ppt_h"/>
                                          </p:val>
                                        </p:tav>
                                      </p:tavLst>
                                    </p:anim>
                                    <p:anim calcmode="lin" valueType="num">
                                      <p:cBhvr>
                                        <p:cTn id="253" dur="1000" fill="hold"/>
                                        <p:tgtEl>
                                          <p:spTgt spid="111"/>
                                        </p:tgtEl>
                                        <p:attrNameLst>
                                          <p:attrName>style.rotation</p:attrName>
                                        </p:attrNameLst>
                                      </p:cBhvr>
                                      <p:tavLst>
                                        <p:tav tm="0">
                                          <p:val>
                                            <p:fltVal val="90"/>
                                          </p:val>
                                        </p:tav>
                                        <p:tav tm="100000">
                                          <p:val>
                                            <p:fltVal val="0"/>
                                          </p:val>
                                        </p:tav>
                                      </p:tavLst>
                                    </p:anim>
                                    <p:animEffect transition="in" filter="fade">
                                      <p:cBhvr>
                                        <p:cTn id="254" dur="1000"/>
                                        <p:tgtEl>
                                          <p:spTgt spid="111"/>
                                        </p:tgtEl>
                                      </p:cBhvr>
                                    </p:animEffect>
                                  </p:childTnLst>
                                </p:cTn>
                              </p:par>
                            </p:childTnLst>
                          </p:cTn>
                        </p:par>
                        <p:par>
                          <p:cTn id="255" fill="hold">
                            <p:stCondLst>
                              <p:cond delay="7000"/>
                            </p:stCondLst>
                            <p:childTnLst>
                              <p:par>
                                <p:cTn id="256" presetID="2" presetClass="entr" presetSubtype="8" fill="hold" nodeType="afterEffect">
                                  <p:stCondLst>
                                    <p:cond delay="0"/>
                                  </p:stCondLst>
                                  <p:childTnLst>
                                    <p:set>
                                      <p:cBhvr>
                                        <p:cTn id="257" dur="1" fill="hold">
                                          <p:stCondLst>
                                            <p:cond delay="0"/>
                                          </p:stCondLst>
                                        </p:cTn>
                                        <p:tgtEl>
                                          <p:spTgt spid="113"/>
                                        </p:tgtEl>
                                        <p:attrNameLst>
                                          <p:attrName>style.visibility</p:attrName>
                                        </p:attrNameLst>
                                      </p:cBhvr>
                                      <p:to>
                                        <p:strVal val="visible"/>
                                      </p:to>
                                    </p:set>
                                    <p:anim calcmode="lin" valueType="num">
                                      <p:cBhvr additive="base">
                                        <p:cTn id="258" dur="500" fill="hold"/>
                                        <p:tgtEl>
                                          <p:spTgt spid="113"/>
                                        </p:tgtEl>
                                        <p:attrNameLst>
                                          <p:attrName>ppt_x</p:attrName>
                                        </p:attrNameLst>
                                      </p:cBhvr>
                                      <p:tavLst>
                                        <p:tav tm="0">
                                          <p:val>
                                            <p:strVal val="0-#ppt_w/2"/>
                                          </p:val>
                                        </p:tav>
                                        <p:tav tm="100000">
                                          <p:val>
                                            <p:strVal val="#ppt_x"/>
                                          </p:val>
                                        </p:tav>
                                      </p:tavLst>
                                    </p:anim>
                                    <p:anim calcmode="lin" valueType="num">
                                      <p:cBhvr additive="base">
                                        <p:cTn id="259" dur="500" fill="hold"/>
                                        <p:tgtEl>
                                          <p:spTgt spid="113"/>
                                        </p:tgtEl>
                                        <p:attrNameLst>
                                          <p:attrName>ppt_y</p:attrName>
                                        </p:attrNameLst>
                                      </p:cBhvr>
                                      <p:tavLst>
                                        <p:tav tm="0">
                                          <p:val>
                                            <p:strVal val="#ppt_y"/>
                                          </p:val>
                                        </p:tav>
                                        <p:tav tm="100000">
                                          <p:val>
                                            <p:strVal val="#ppt_y"/>
                                          </p:val>
                                        </p:tav>
                                      </p:tavLst>
                                    </p:anim>
                                  </p:childTnLst>
                                </p:cTn>
                              </p:par>
                            </p:childTnLst>
                          </p:cTn>
                        </p:par>
                        <p:par>
                          <p:cTn id="260" fill="hold">
                            <p:stCondLst>
                              <p:cond delay="7500"/>
                            </p:stCondLst>
                            <p:childTnLst>
                              <p:par>
                                <p:cTn id="261" presetID="42" presetClass="entr" presetSubtype="0" fill="hold" grpId="0" nodeType="afterEffect">
                                  <p:stCondLst>
                                    <p:cond delay="0"/>
                                  </p:stCondLst>
                                  <p:childTnLst>
                                    <p:set>
                                      <p:cBhvr>
                                        <p:cTn id="262" dur="1" fill="hold">
                                          <p:stCondLst>
                                            <p:cond delay="0"/>
                                          </p:stCondLst>
                                        </p:cTn>
                                        <p:tgtEl>
                                          <p:spTgt spid="124"/>
                                        </p:tgtEl>
                                        <p:attrNameLst>
                                          <p:attrName>style.visibility</p:attrName>
                                        </p:attrNameLst>
                                      </p:cBhvr>
                                      <p:to>
                                        <p:strVal val="visible"/>
                                      </p:to>
                                    </p:set>
                                    <p:animEffect transition="in" filter="fade">
                                      <p:cBhvr>
                                        <p:cTn id="263" dur="1000"/>
                                        <p:tgtEl>
                                          <p:spTgt spid="124"/>
                                        </p:tgtEl>
                                      </p:cBhvr>
                                    </p:animEffect>
                                    <p:anim calcmode="lin" valueType="num">
                                      <p:cBhvr>
                                        <p:cTn id="264" dur="1000" fill="hold"/>
                                        <p:tgtEl>
                                          <p:spTgt spid="124"/>
                                        </p:tgtEl>
                                        <p:attrNameLst>
                                          <p:attrName>ppt_x</p:attrName>
                                        </p:attrNameLst>
                                      </p:cBhvr>
                                      <p:tavLst>
                                        <p:tav tm="0">
                                          <p:val>
                                            <p:strVal val="#ppt_x"/>
                                          </p:val>
                                        </p:tav>
                                        <p:tav tm="100000">
                                          <p:val>
                                            <p:strVal val="#ppt_x"/>
                                          </p:val>
                                        </p:tav>
                                      </p:tavLst>
                                    </p:anim>
                                    <p:anim calcmode="lin" valueType="num">
                                      <p:cBhvr>
                                        <p:cTn id="265" dur="1000" fill="hold"/>
                                        <p:tgtEl>
                                          <p:spTgt spid="124"/>
                                        </p:tgtEl>
                                        <p:attrNameLst>
                                          <p:attrName>ppt_y</p:attrName>
                                        </p:attrNameLst>
                                      </p:cBhvr>
                                      <p:tavLst>
                                        <p:tav tm="0">
                                          <p:val>
                                            <p:strVal val="#ppt_y+.1"/>
                                          </p:val>
                                        </p:tav>
                                        <p:tav tm="100000">
                                          <p:val>
                                            <p:strVal val="#ppt_y"/>
                                          </p:val>
                                        </p:tav>
                                      </p:tavLst>
                                    </p:anim>
                                  </p:childTnLst>
                                </p:cTn>
                              </p:par>
                            </p:childTnLst>
                          </p:cTn>
                        </p:par>
                        <p:par>
                          <p:cTn id="266" fill="hold">
                            <p:stCondLst>
                              <p:cond delay="8500"/>
                            </p:stCondLst>
                            <p:childTnLst>
                              <p:par>
                                <p:cTn id="267" presetID="31" presetClass="entr" presetSubtype="0" fill="hold" grpId="0" nodeType="afterEffect">
                                  <p:stCondLst>
                                    <p:cond delay="0"/>
                                  </p:stCondLst>
                                  <p:childTnLst>
                                    <p:set>
                                      <p:cBhvr>
                                        <p:cTn id="268" dur="1" fill="hold">
                                          <p:stCondLst>
                                            <p:cond delay="0"/>
                                          </p:stCondLst>
                                        </p:cTn>
                                        <p:tgtEl>
                                          <p:spTgt spid="138"/>
                                        </p:tgtEl>
                                        <p:attrNameLst>
                                          <p:attrName>style.visibility</p:attrName>
                                        </p:attrNameLst>
                                      </p:cBhvr>
                                      <p:to>
                                        <p:strVal val="visible"/>
                                      </p:to>
                                    </p:set>
                                    <p:anim calcmode="lin" valueType="num">
                                      <p:cBhvr>
                                        <p:cTn id="269" dur="1000" fill="hold"/>
                                        <p:tgtEl>
                                          <p:spTgt spid="138"/>
                                        </p:tgtEl>
                                        <p:attrNameLst>
                                          <p:attrName>ppt_w</p:attrName>
                                        </p:attrNameLst>
                                      </p:cBhvr>
                                      <p:tavLst>
                                        <p:tav tm="0">
                                          <p:val>
                                            <p:fltVal val="0"/>
                                          </p:val>
                                        </p:tav>
                                        <p:tav tm="100000">
                                          <p:val>
                                            <p:strVal val="#ppt_w"/>
                                          </p:val>
                                        </p:tav>
                                      </p:tavLst>
                                    </p:anim>
                                    <p:anim calcmode="lin" valueType="num">
                                      <p:cBhvr>
                                        <p:cTn id="270" dur="1000" fill="hold"/>
                                        <p:tgtEl>
                                          <p:spTgt spid="138"/>
                                        </p:tgtEl>
                                        <p:attrNameLst>
                                          <p:attrName>ppt_h</p:attrName>
                                        </p:attrNameLst>
                                      </p:cBhvr>
                                      <p:tavLst>
                                        <p:tav tm="0">
                                          <p:val>
                                            <p:fltVal val="0"/>
                                          </p:val>
                                        </p:tav>
                                        <p:tav tm="100000">
                                          <p:val>
                                            <p:strVal val="#ppt_h"/>
                                          </p:val>
                                        </p:tav>
                                      </p:tavLst>
                                    </p:anim>
                                    <p:anim calcmode="lin" valueType="num">
                                      <p:cBhvr>
                                        <p:cTn id="271" dur="1000" fill="hold"/>
                                        <p:tgtEl>
                                          <p:spTgt spid="138"/>
                                        </p:tgtEl>
                                        <p:attrNameLst>
                                          <p:attrName>style.rotation</p:attrName>
                                        </p:attrNameLst>
                                      </p:cBhvr>
                                      <p:tavLst>
                                        <p:tav tm="0">
                                          <p:val>
                                            <p:fltVal val="90"/>
                                          </p:val>
                                        </p:tav>
                                        <p:tav tm="100000">
                                          <p:val>
                                            <p:fltVal val="0"/>
                                          </p:val>
                                        </p:tav>
                                      </p:tavLst>
                                    </p:anim>
                                    <p:animEffect transition="in" filter="fade">
                                      <p:cBhvr>
                                        <p:cTn id="272"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101" grpId="0"/>
      <p:bldP spid="102" grpId="0"/>
      <p:bldGraphic spid="111" grpId="0">
        <p:bldAsOne/>
      </p:bldGraphic>
      <p:bldGraphic spid="112" grpId="0">
        <p:bldAsOne/>
      </p:bldGraphic>
      <p:bldP spid="124" grpId="0"/>
      <p:bldGraphic spid="13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2019-08-02T17:58:08Z</dcterms:modified>
</cp:coreProperties>
</file>