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72B-45A8-95A1-986BE51027D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72B-45A8-95A1-986BE51027D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72B-45A8-95A1-986BE51027D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72B-45A8-95A1-986BE51027D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72B-45A8-95A1-986BE51027D4}"/>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72B-45A8-95A1-986BE51027D4}"/>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72B-45A8-95A1-986BE51027D4}"/>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72B-45A8-95A1-986BE51027D4}"/>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72B-45A8-95A1-986BE51027D4}"/>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72B-45A8-95A1-986BE51027D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72B-45A8-95A1-986BE51027D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FD7-41F0-967C-6885E42C26F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FD7-41F0-967C-6885E42C26F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FD7-41F0-967C-6885E42C26F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FD7-41F0-967C-6885E42C26F7}"/>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FD7-41F0-967C-6885E42C26F7}"/>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FD7-41F0-967C-6885E42C26F7}"/>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FD7-41F0-967C-6885E42C26F7}"/>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FD7-41F0-967C-6885E42C26F7}"/>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FD7-41F0-967C-6885E42C26F7}"/>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FD7-41F0-967C-6885E42C26F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FD7-41F0-967C-6885E42C26F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E09-464F-8ADD-2CEF36B1D556}"/>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E09-464F-8ADD-2CEF36B1D556}"/>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E09-464F-8ADD-2CEF36B1D556}"/>
              </c:ext>
            </c:extLst>
          </c:dPt>
          <c:dPt>
            <c:idx val="3"/>
            <c:bubble3D val="0"/>
            <c:extLst>
              <c:ext xmlns:c16="http://schemas.microsoft.com/office/drawing/2014/chart" uri="{C3380CC4-5D6E-409C-BE32-E72D297353CC}">
                <c16:uniqueId val="{00000006-5E09-464F-8ADD-2CEF36B1D556}"/>
              </c:ext>
            </c:extLst>
          </c:dPt>
          <c:dPt>
            <c:idx val="4"/>
            <c:bubble3D val="0"/>
            <c:extLst>
              <c:ext xmlns:c16="http://schemas.microsoft.com/office/drawing/2014/chart" uri="{C3380CC4-5D6E-409C-BE32-E72D297353CC}">
                <c16:uniqueId val="{00000007-5E09-464F-8ADD-2CEF36B1D556}"/>
              </c:ext>
            </c:extLst>
          </c:dPt>
          <c:dPt>
            <c:idx val="5"/>
            <c:bubble3D val="0"/>
            <c:extLst>
              <c:ext xmlns:c16="http://schemas.microsoft.com/office/drawing/2014/chart" uri="{C3380CC4-5D6E-409C-BE32-E72D297353CC}">
                <c16:uniqueId val="{00000008-5E09-464F-8ADD-2CEF36B1D556}"/>
              </c:ext>
            </c:extLst>
          </c:dPt>
          <c:dPt>
            <c:idx val="6"/>
            <c:bubble3D val="0"/>
            <c:extLst>
              <c:ext xmlns:c16="http://schemas.microsoft.com/office/drawing/2014/chart" uri="{C3380CC4-5D6E-409C-BE32-E72D297353CC}">
                <c16:uniqueId val="{00000009-5E09-464F-8ADD-2CEF36B1D556}"/>
              </c:ext>
            </c:extLst>
          </c:dPt>
          <c:dPt>
            <c:idx val="7"/>
            <c:bubble3D val="0"/>
            <c:extLst>
              <c:ext xmlns:c16="http://schemas.microsoft.com/office/drawing/2014/chart" uri="{C3380CC4-5D6E-409C-BE32-E72D297353CC}">
                <c16:uniqueId val="{0000000A-5E09-464F-8ADD-2CEF36B1D556}"/>
              </c:ext>
            </c:extLst>
          </c:dPt>
          <c:dPt>
            <c:idx val="8"/>
            <c:bubble3D val="0"/>
            <c:extLst>
              <c:ext xmlns:c16="http://schemas.microsoft.com/office/drawing/2014/chart" uri="{C3380CC4-5D6E-409C-BE32-E72D297353CC}">
                <c16:uniqueId val="{0000000B-5E09-464F-8ADD-2CEF36B1D556}"/>
              </c:ext>
            </c:extLst>
          </c:dPt>
          <c:dPt>
            <c:idx val="9"/>
            <c:bubble3D val="0"/>
            <c:extLst>
              <c:ext xmlns:c16="http://schemas.microsoft.com/office/drawing/2014/chart" uri="{C3380CC4-5D6E-409C-BE32-E72D297353CC}">
                <c16:uniqueId val="{0000000C-5E09-464F-8ADD-2CEF36B1D55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E09-464F-8ADD-2CEF36B1D55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8478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p:nvPr/>
        </p:nvGrpSpPr>
        <p:grpSpPr>
          <a:xfrm>
            <a:off x="2590800" y="990600"/>
            <a:ext cx="6035040" cy="5358319"/>
            <a:chOff x="2590800" y="990600"/>
            <a:chExt cx="6035040" cy="5358319"/>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AFRICA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E144DA40-4C9F-4DAE-AC37-AE1AAB1E942F}"/>
              </a:ext>
            </a:extLst>
          </p:cNvPr>
          <p:cNvGrpSpPr/>
          <p:nvPr/>
        </p:nvGrpSpPr>
        <p:grpSpPr>
          <a:xfrm>
            <a:off x="1610204" y="2124632"/>
            <a:ext cx="3594912" cy="1375905"/>
            <a:chOff x="2243731" y="2891162"/>
            <a:chExt cx="3594912" cy="1375905"/>
          </a:xfrm>
        </p:grpSpPr>
        <p:grpSp>
          <p:nvGrpSpPr>
            <p:cNvPr id="48" name="Group 47">
              <a:extLst>
                <a:ext uri="{FF2B5EF4-FFF2-40B4-BE49-F238E27FC236}">
                  <a16:creationId xmlns:a16="http://schemas.microsoft.com/office/drawing/2014/main" id="{3BBC99F6-F6C9-4A19-9A76-59C5582556EB}"/>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F68CB1F9-0F8F-4F37-BC7C-F15358ED2E0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17F9652A-6AE9-4082-ABB5-DA0A7609F90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96DFFC50-BC68-4101-B31D-4932025A112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E7E1D5EC-5254-4EA9-BE7A-1B0E7D6E273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6FEA8E5B-8EEB-4F46-B916-C321058F6F4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688EF623-9F63-49AF-BACA-81A3A8BD1D1F}"/>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BA17945B-64B0-4363-93F1-869F6ABB684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88C92C84-A9A2-45B2-9BDE-22B218F3036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2738DC3B-17E5-46FD-9808-9E6126F7D45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D7BB9F4F-CA44-4F0E-A69D-4D4C436C130F}"/>
              </a:ext>
            </a:extLst>
          </p:cNvPr>
          <p:cNvSpPr txBox="1"/>
          <p:nvPr/>
        </p:nvSpPr>
        <p:spPr>
          <a:xfrm>
            <a:off x="8537877" y="336251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15A66E5B-25C3-4FCE-8992-59065980B58A}"/>
              </a:ext>
            </a:extLst>
          </p:cNvPr>
          <p:cNvSpPr txBox="1"/>
          <p:nvPr/>
        </p:nvSpPr>
        <p:spPr>
          <a:xfrm>
            <a:off x="40365" y="2962903"/>
            <a:ext cx="2535888"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40DF0034-91E6-4444-B376-F534BD0D1BE4}"/>
              </a:ext>
            </a:extLst>
          </p:cNvPr>
          <p:cNvGrpSpPr/>
          <p:nvPr/>
        </p:nvGrpSpPr>
        <p:grpSpPr>
          <a:xfrm>
            <a:off x="7394555" y="2467450"/>
            <a:ext cx="3509383" cy="1375905"/>
            <a:chOff x="6025615" y="1230029"/>
            <a:chExt cx="3509383" cy="1375905"/>
          </a:xfrm>
        </p:grpSpPr>
        <p:grpSp>
          <p:nvGrpSpPr>
            <p:cNvPr id="61" name="Group 60">
              <a:extLst>
                <a:ext uri="{FF2B5EF4-FFF2-40B4-BE49-F238E27FC236}">
                  <a16:creationId xmlns:a16="http://schemas.microsoft.com/office/drawing/2014/main" id="{28C0851E-961D-4416-9CD6-D24C76D1F2CF}"/>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2B13DC8F-90E8-4577-ADEF-B94C089ED95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348A8D49-2A32-4D6A-A796-A5B0BB70C72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3E60E8AF-B376-45B4-A355-853B122D910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99BD6FBB-EDCF-47B6-BE31-EB24E0BE1A4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14EC1834-106A-4CAB-8AAD-76CD10174CF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839FC9F9-8FF3-4456-83E7-EB4C6A9433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A6E5C902-BA05-4CEA-8826-B57C6D6457A7}"/>
              </a:ext>
            </a:extLst>
          </p:cNvPr>
          <p:cNvGraphicFramePr>
            <a:graphicFrameLocks noChangeAspect="1"/>
          </p:cNvGraphicFramePr>
          <p:nvPr>
            <p:extLst/>
          </p:nvPr>
        </p:nvGraphicFramePr>
        <p:xfrm>
          <a:off x="7206952" y="223940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51904862-041B-402F-A0E6-FDD70790FD0B}"/>
              </a:ext>
            </a:extLst>
          </p:cNvPr>
          <p:cNvGraphicFramePr>
            <a:graphicFrameLocks noChangeAspect="1"/>
          </p:cNvGraphicFramePr>
          <p:nvPr>
            <p:extLst/>
          </p:nvPr>
        </p:nvGraphicFramePr>
        <p:xfrm>
          <a:off x="3918531" y="190147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0" name="Group 69">
            <a:extLst>
              <a:ext uri="{FF2B5EF4-FFF2-40B4-BE49-F238E27FC236}">
                <a16:creationId xmlns:a16="http://schemas.microsoft.com/office/drawing/2014/main" id="{B0EBF74B-78DE-4A40-A43C-51DF51638DD2}"/>
              </a:ext>
            </a:extLst>
          </p:cNvPr>
          <p:cNvGrpSpPr/>
          <p:nvPr/>
        </p:nvGrpSpPr>
        <p:grpSpPr>
          <a:xfrm>
            <a:off x="1837798" y="4542102"/>
            <a:ext cx="3594912" cy="1375905"/>
            <a:chOff x="2243731" y="2891162"/>
            <a:chExt cx="3594912" cy="1375905"/>
          </a:xfrm>
        </p:grpSpPr>
        <p:grpSp>
          <p:nvGrpSpPr>
            <p:cNvPr id="71" name="Group 70">
              <a:extLst>
                <a:ext uri="{FF2B5EF4-FFF2-40B4-BE49-F238E27FC236}">
                  <a16:creationId xmlns:a16="http://schemas.microsoft.com/office/drawing/2014/main" id="{F8A051D5-367A-4D74-B45B-E642E828E5AF}"/>
                </a:ext>
              </a:extLst>
            </p:cNvPr>
            <p:cNvGrpSpPr/>
            <p:nvPr/>
          </p:nvGrpSpPr>
          <p:grpSpPr>
            <a:xfrm>
              <a:off x="2243731" y="3192308"/>
              <a:ext cx="2743200" cy="508758"/>
              <a:chOff x="1066801" y="2238247"/>
              <a:chExt cx="2743200" cy="508758"/>
            </a:xfrm>
          </p:grpSpPr>
          <p:sp>
            <p:nvSpPr>
              <p:cNvPr id="79" name="Freeform: Shape 78">
                <a:extLst>
                  <a:ext uri="{FF2B5EF4-FFF2-40B4-BE49-F238E27FC236}">
                    <a16:creationId xmlns:a16="http://schemas.microsoft.com/office/drawing/2014/main" id="{38BD1B00-2E23-4542-B168-835E6DF9BAA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 Box 10">
                <a:extLst>
                  <a:ext uri="{FF2B5EF4-FFF2-40B4-BE49-F238E27FC236}">
                    <a16:creationId xmlns:a16="http://schemas.microsoft.com/office/drawing/2014/main" id="{341E12CB-77C5-4F60-9BA0-72572AA184E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7A7D404F-3AD8-46B8-9756-4AD097E99A4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048E3A7F-229D-4368-9F85-4788EBF66672}"/>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BE9048BB-3BB7-47BE-B41F-D37BB5D4616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EA415F12-69BD-491E-A591-6C5782837DE3}"/>
                  </a:ext>
                </a:extLst>
              </p:cNvPr>
              <p:cNvGrpSpPr>
                <a:grpSpLocks noChangeAspect="1"/>
              </p:cNvGrpSpPr>
              <p:nvPr/>
            </p:nvGrpSpPr>
            <p:grpSpPr>
              <a:xfrm>
                <a:off x="3835579" y="2208930"/>
                <a:ext cx="548640" cy="548640"/>
                <a:chOff x="5638800" y="2971800"/>
                <a:chExt cx="914400" cy="914400"/>
              </a:xfrm>
              <a:solidFill>
                <a:srgbClr val="4D4D4D"/>
              </a:solidFill>
            </p:grpSpPr>
            <p:sp>
              <p:nvSpPr>
                <p:cNvPr id="76" name="Freeform: Shape 75">
                  <a:extLst>
                    <a:ext uri="{FF2B5EF4-FFF2-40B4-BE49-F238E27FC236}">
                      <a16:creationId xmlns:a16="http://schemas.microsoft.com/office/drawing/2014/main" id="{26B413ED-6FA8-4E7E-BC41-AF1F365D969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393809BC-D7C9-478E-9EEB-506FAF9074F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B3CD9771-648E-4EDE-9149-AD7387DE918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1" name="TextBox 80">
            <a:extLst>
              <a:ext uri="{FF2B5EF4-FFF2-40B4-BE49-F238E27FC236}">
                <a16:creationId xmlns:a16="http://schemas.microsoft.com/office/drawing/2014/main" id="{414286B8-8E8D-40CB-81FE-1C2E3CE92BBE}"/>
              </a:ext>
            </a:extLst>
          </p:cNvPr>
          <p:cNvSpPr txBox="1"/>
          <p:nvPr/>
        </p:nvSpPr>
        <p:spPr>
          <a:xfrm>
            <a:off x="44762" y="5331414"/>
            <a:ext cx="3086790"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82" name="Chart 81">
            <a:extLst>
              <a:ext uri="{FF2B5EF4-FFF2-40B4-BE49-F238E27FC236}">
                <a16:creationId xmlns:a16="http://schemas.microsoft.com/office/drawing/2014/main" id="{F7D16420-5E36-4C17-A128-4D0540EA0EC1}"/>
              </a:ext>
            </a:extLst>
          </p:cNvPr>
          <p:cNvGraphicFramePr>
            <a:graphicFrameLocks noChangeAspect="1"/>
          </p:cNvGraphicFramePr>
          <p:nvPr>
            <p:extLst/>
          </p:nvPr>
        </p:nvGraphicFramePr>
        <p:xfrm>
          <a:off x="4161653" y="4318942"/>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A66EEA3A-D01B-4405-8A13-3D4C390E137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32753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1000"/>
                                        <p:tgtEl>
                                          <p:spTgt spid="59"/>
                                        </p:tgtEl>
                                      </p:cBhvr>
                                    </p:animEffect>
                                    <p:anim calcmode="lin" valueType="num">
                                      <p:cBhvr>
                                        <p:cTn id="23" dur="1000" fill="hold"/>
                                        <p:tgtEl>
                                          <p:spTgt spid="59"/>
                                        </p:tgtEl>
                                        <p:attrNameLst>
                                          <p:attrName>ppt_x</p:attrName>
                                        </p:attrNameLst>
                                      </p:cBhvr>
                                      <p:tavLst>
                                        <p:tav tm="0">
                                          <p:val>
                                            <p:strVal val="#ppt_x"/>
                                          </p:val>
                                        </p:tav>
                                        <p:tav tm="100000">
                                          <p:val>
                                            <p:strVal val="#ppt_x"/>
                                          </p:val>
                                        </p:tav>
                                      </p:tavLst>
                                    </p:anim>
                                    <p:anim calcmode="lin" valueType="num">
                                      <p:cBhvr>
                                        <p:cTn id="24" dur="1000" fill="hold"/>
                                        <p:tgtEl>
                                          <p:spTgt spid="5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1000" fill="hold"/>
                                        <p:tgtEl>
                                          <p:spTgt spid="69"/>
                                        </p:tgtEl>
                                        <p:attrNameLst>
                                          <p:attrName>ppt_w</p:attrName>
                                        </p:attrNameLst>
                                      </p:cBhvr>
                                      <p:tavLst>
                                        <p:tav tm="0">
                                          <p:val>
                                            <p:fltVal val="0"/>
                                          </p:val>
                                        </p:tav>
                                        <p:tav tm="100000">
                                          <p:val>
                                            <p:strVal val="#ppt_w"/>
                                          </p:val>
                                        </p:tav>
                                      </p:tavLst>
                                    </p:anim>
                                    <p:anim calcmode="lin" valueType="num">
                                      <p:cBhvr>
                                        <p:cTn id="29" dur="1000" fill="hold"/>
                                        <p:tgtEl>
                                          <p:spTgt spid="69"/>
                                        </p:tgtEl>
                                        <p:attrNameLst>
                                          <p:attrName>ppt_h</p:attrName>
                                        </p:attrNameLst>
                                      </p:cBhvr>
                                      <p:tavLst>
                                        <p:tav tm="0">
                                          <p:val>
                                            <p:fltVal val="0"/>
                                          </p:val>
                                        </p:tav>
                                        <p:tav tm="100000">
                                          <p:val>
                                            <p:strVal val="#ppt_h"/>
                                          </p:val>
                                        </p:tav>
                                      </p:tavLst>
                                    </p:anim>
                                    <p:anim calcmode="lin" valueType="num">
                                      <p:cBhvr>
                                        <p:cTn id="30" dur="1000" fill="hold"/>
                                        <p:tgtEl>
                                          <p:spTgt spid="69"/>
                                        </p:tgtEl>
                                        <p:attrNameLst>
                                          <p:attrName>style.rotation</p:attrName>
                                        </p:attrNameLst>
                                      </p:cBhvr>
                                      <p:tavLst>
                                        <p:tav tm="0">
                                          <p:val>
                                            <p:fltVal val="90"/>
                                          </p:val>
                                        </p:tav>
                                        <p:tav tm="100000">
                                          <p:val>
                                            <p:fltVal val="0"/>
                                          </p:val>
                                        </p:tav>
                                      </p:tavLst>
                                    </p:anim>
                                    <p:animEffect transition="in" filter="fade">
                                      <p:cBhvr>
                                        <p:cTn id="31" dur="1000"/>
                                        <p:tgtEl>
                                          <p:spTgt spid="6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1+#ppt_w/2"/>
                                          </p:val>
                                        </p:tav>
                                        <p:tav tm="100000">
                                          <p:val>
                                            <p:strVal val="#ppt_x"/>
                                          </p:val>
                                        </p:tav>
                                      </p:tavLst>
                                    </p:anim>
                                    <p:anim calcmode="lin" valueType="num">
                                      <p:cBhvr additive="base">
                                        <p:cTn id="36" dur="500" fill="hold"/>
                                        <p:tgtEl>
                                          <p:spTgt spid="6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1000"/>
                                        <p:tgtEl>
                                          <p:spTgt spid="58"/>
                                        </p:tgtEl>
                                      </p:cBhvr>
                                    </p:animEffect>
                                    <p:anim calcmode="lin" valueType="num">
                                      <p:cBhvr>
                                        <p:cTn id="41" dur="1000" fill="hold"/>
                                        <p:tgtEl>
                                          <p:spTgt spid="58"/>
                                        </p:tgtEl>
                                        <p:attrNameLst>
                                          <p:attrName>ppt_x</p:attrName>
                                        </p:attrNameLst>
                                      </p:cBhvr>
                                      <p:tavLst>
                                        <p:tav tm="0">
                                          <p:val>
                                            <p:strVal val="#ppt_x"/>
                                          </p:val>
                                        </p:tav>
                                        <p:tav tm="100000">
                                          <p:val>
                                            <p:strVal val="#ppt_x"/>
                                          </p:val>
                                        </p:tav>
                                      </p:tavLst>
                                    </p:anim>
                                    <p:anim calcmode="lin" valueType="num">
                                      <p:cBhvr>
                                        <p:cTn id="42" dur="1000" fill="hold"/>
                                        <p:tgtEl>
                                          <p:spTgt spid="5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p:cTn id="46" dur="1000" fill="hold"/>
                                        <p:tgtEl>
                                          <p:spTgt spid="68"/>
                                        </p:tgtEl>
                                        <p:attrNameLst>
                                          <p:attrName>ppt_w</p:attrName>
                                        </p:attrNameLst>
                                      </p:cBhvr>
                                      <p:tavLst>
                                        <p:tav tm="0">
                                          <p:val>
                                            <p:fltVal val="0"/>
                                          </p:val>
                                        </p:tav>
                                        <p:tav tm="100000">
                                          <p:val>
                                            <p:strVal val="#ppt_w"/>
                                          </p:val>
                                        </p:tav>
                                      </p:tavLst>
                                    </p:anim>
                                    <p:anim calcmode="lin" valueType="num">
                                      <p:cBhvr>
                                        <p:cTn id="47" dur="1000" fill="hold"/>
                                        <p:tgtEl>
                                          <p:spTgt spid="68"/>
                                        </p:tgtEl>
                                        <p:attrNameLst>
                                          <p:attrName>ppt_h</p:attrName>
                                        </p:attrNameLst>
                                      </p:cBhvr>
                                      <p:tavLst>
                                        <p:tav tm="0">
                                          <p:val>
                                            <p:fltVal val="0"/>
                                          </p:val>
                                        </p:tav>
                                        <p:tav tm="100000">
                                          <p:val>
                                            <p:strVal val="#ppt_h"/>
                                          </p:val>
                                        </p:tav>
                                      </p:tavLst>
                                    </p:anim>
                                    <p:anim calcmode="lin" valueType="num">
                                      <p:cBhvr>
                                        <p:cTn id="48" dur="1000" fill="hold"/>
                                        <p:tgtEl>
                                          <p:spTgt spid="68"/>
                                        </p:tgtEl>
                                        <p:attrNameLst>
                                          <p:attrName>style.rotation</p:attrName>
                                        </p:attrNameLst>
                                      </p:cBhvr>
                                      <p:tavLst>
                                        <p:tav tm="0">
                                          <p:val>
                                            <p:fltVal val="90"/>
                                          </p:val>
                                        </p:tav>
                                        <p:tav tm="100000">
                                          <p:val>
                                            <p:fltVal val="0"/>
                                          </p:val>
                                        </p:tav>
                                      </p:tavLst>
                                    </p:anim>
                                    <p:animEffect transition="in" filter="fade">
                                      <p:cBhvr>
                                        <p:cTn id="49" dur="1000"/>
                                        <p:tgtEl>
                                          <p:spTgt spid="6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fade">
                                      <p:cBhvr>
                                        <p:cTn id="58" dur="1000"/>
                                        <p:tgtEl>
                                          <p:spTgt spid="81"/>
                                        </p:tgtEl>
                                      </p:cBhvr>
                                    </p:animEffect>
                                    <p:anim calcmode="lin" valueType="num">
                                      <p:cBhvr>
                                        <p:cTn id="59" dur="1000" fill="hold"/>
                                        <p:tgtEl>
                                          <p:spTgt spid="81"/>
                                        </p:tgtEl>
                                        <p:attrNameLst>
                                          <p:attrName>ppt_x</p:attrName>
                                        </p:attrNameLst>
                                      </p:cBhvr>
                                      <p:tavLst>
                                        <p:tav tm="0">
                                          <p:val>
                                            <p:strVal val="#ppt_x"/>
                                          </p:val>
                                        </p:tav>
                                        <p:tav tm="100000">
                                          <p:val>
                                            <p:strVal val="#ppt_x"/>
                                          </p:val>
                                        </p:tav>
                                      </p:tavLst>
                                    </p:anim>
                                    <p:anim calcmode="lin" valueType="num">
                                      <p:cBhvr>
                                        <p:cTn id="60" dur="1000" fill="hold"/>
                                        <p:tgtEl>
                                          <p:spTgt spid="8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82"/>
                                        </p:tgtEl>
                                        <p:attrNameLst>
                                          <p:attrName>style.visibility</p:attrName>
                                        </p:attrNameLst>
                                      </p:cBhvr>
                                      <p:to>
                                        <p:strVal val="visible"/>
                                      </p:to>
                                    </p:set>
                                    <p:anim calcmode="lin" valueType="num">
                                      <p:cBhvr>
                                        <p:cTn id="64" dur="1000" fill="hold"/>
                                        <p:tgtEl>
                                          <p:spTgt spid="82"/>
                                        </p:tgtEl>
                                        <p:attrNameLst>
                                          <p:attrName>ppt_w</p:attrName>
                                        </p:attrNameLst>
                                      </p:cBhvr>
                                      <p:tavLst>
                                        <p:tav tm="0">
                                          <p:val>
                                            <p:fltVal val="0"/>
                                          </p:val>
                                        </p:tav>
                                        <p:tav tm="100000">
                                          <p:val>
                                            <p:strVal val="#ppt_w"/>
                                          </p:val>
                                        </p:tav>
                                      </p:tavLst>
                                    </p:anim>
                                    <p:anim calcmode="lin" valueType="num">
                                      <p:cBhvr>
                                        <p:cTn id="65" dur="1000" fill="hold"/>
                                        <p:tgtEl>
                                          <p:spTgt spid="82"/>
                                        </p:tgtEl>
                                        <p:attrNameLst>
                                          <p:attrName>ppt_h</p:attrName>
                                        </p:attrNameLst>
                                      </p:cBhvr>
                                      <p:tavLst>
                                        <p:tav tm="0">
                                          <p:val>
                                            <p:fltVal val="0"/>
                                          </p:val>
                                        </p:tav>
                                        <p:tav tm="100000">
                                          <p:val>
                                            <p:strVal val="#ppt_h"/>
                                          </p:val>
                                        </p:tav>
                                      </p:tavLst>
                                    </p:anim>
                                    <p:anim calcmode="lin" valueType="num">
                                      <p:cBhvr>
                                        <p:cTn id="66" dur="1000" fill="hold"/>
                                        <p:tgtEl>
                                          <p:spTgt spid="82"/>
                                        </p:tgtEl>
                                        <p:attrNameLst>
                                          <p:attrName>style.rotation</p:attrName>
                                        </p:attrNameLst>
                                      </p:cBhvr>
                                      <p:tavLst>
                                        <p:tav tm="0">
                                          <p:val>
                                            <p:fltVal val="90"/>
                                          </p:val>
                                        </p:tav>
                                        <p:tav tm="100000">
                                          <p:val>
                                            <p:fltVal val="0"/>
                                          </p:val>
                                        </p:tav>
                                      </p:tavLst>
                                    </p:anim>
                                    <p:animEffect transition="in" filter="fade">
                                      <p:cBhvr>
                                        <p:cTn id="6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8" grpId="0"/>
      <p:bldP spid="59" grpId="0"/>
      <p:bldGraphic spid="68" grpId="0">
        <p:bldAsOne/>
      </p:bldGraphic>
      <p:bldGraphic spid="69" grpId="0">
        <p:bldAsOne/>
      </p:bldGraphic>
      <p:bldP spid="81" grpId="0"/>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2019-08-02T17:55:46Z</dcterms:modified>
</cp:coreProperties>
</file>