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3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072-4FB7-BA6E-EB29BE1AE37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072-4FB7-BA6E-EB29BE1AE37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072-4FB7-BA6E-EB29BE1AE37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072-4FB7-BA6E-EB29BE1AE37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072-4FB7-BA6E-EB29BE1AE37D}"/>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072-4FB7-BA6E-EB29BE1AE37D}"/>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072-4FB7-BA6E-EB29BE1AE37D}"/>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072-4FB7-BA6E-EB29BE1AE37D}"/>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072-4FB7-BA6E-EB29BE1AE37D}"/>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072-4FB7-BA6E-EB29BE1AE37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072-4FB7-BA6E-EB29BE1AE37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EA2-4F5F-AC42-5A7F1150EBB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EA2-4F5F-AC42-5A7F1150EBB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EA2-4F5F-AC42-5A7F1150EBB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EA2-4F5F-AC42-5A7F1150EBBD}"/>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EA2-4F5F-AC42-5A7F1150EBBD}"/>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EA2-4F5F-AC42-5A7F1150EBBD}"/>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CEA2-4F5F-AC42-5A7F1150EBBD}"/>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CEA2-4F5F-AC42-5A7F1150EBBD}"/>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CEA2-4F5F-AC42-5A7F1150EBBD}"/>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CEA2-4F5F-AC42-5A7F1150EBB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CEA2-4F5F-AC42-5A7F1150EBB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F06-452F-ACFD-125DE4E4D171}"/>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F06-452F-ACFD-125DE4E4D171}"/>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F06-452F-ACFD-125DE4E4D171}"/>
              </c:ext>
            </c:extLst>
          </c:dPt>
          <c:dPt>
            <c:idx val="3"/>
            <c:bubble3D val="0"/>
            <c:extLst>
              <c:ext xmlns:c16="http://schemas.microsoft.com/office/drawing/2014/chart" uri="{C3380CC4-5D6E-409C-BE32-E72D297353CC}">
                <c16:uniqueId val="{00000006-5F06-452F-ACFD-125DE4E4D171}"/>
              </c:ext>
            </c:extLst>
          </c:dPt>
          <c:dPt>
            <c:idx val="4"/>
            <c:bubble3D val="0"/>
            <c:extLst>
              <c:ext xmlns:c16="http://schemas.microsoft.com/office/drawing/2014/chart" uri="{C3380CC4-5D6E-409C-BE32-E72D297353CC}">
                <c16:uniqueId val="{00000007-5F06-452F-ACFD-125DE4E4D171}"/>
              </c:ext>
            </c:extLst>
          </c:dPt>
          <c:dPt>
            <c:idx val="5"/>
            <c:bubble3D val="0"/>
            <c:extLst>
              <c:ext xmlns:c16="http://schemas.microsoft.com/office/drawing/2014/chart" uri="{C3380CC4-5D6E-409C-BE32-E72D297353CC}">
                <c16:uniqueId val="{00000008-5F06-452F-ACFD-125DE4E4D171}"/>
              </c:ext>
            </c:extLst>
          </c:dPt>
          <c:dPt>
            <c:idx val="6"/>
            <c:bubble3D val="0"/>
            <c:extLst>
              <c:ext xmlns:c16="http://schemas.microsoft.com/office/drawing/2014/chart" uri="{C3380CC4-5D6E-409C-BE32-E72D297353CC}">
                <c16:uniqueId val="{00000009-5F06-452F-ACFD-125DE4E4D171}"/>
              </c:ext>
            </c:extLst>
          </c:dPt>
          <c:dPt>
            <c:idx val="7"/>
            <c:bubble3D val="0"/>
            <c:extLst>
              <c:ext xmlns:c16="http://schemas.microsoft.com/office/drawing/2014/chart" uri="{C3380CC4-5D6E-409C-BE32-E72D297353CC}">
                <c16:uniqueId val="{0000000A-5F06-452F-ACFD-125DE4E4D171}"/>
              </c:ext>
            </c:extLst>
          </c:dPt>
          <c:dPt>
            <c:idx val="8"/>
            <c:bubble3D val="0"/>
            <c:extLst>
              <c:ext xmlns:c16="http://schemas.microsoft.com/office/drawing/2014/chart" uri="{C3380CC4-5D6E-409C-BE32-E72D297353CC}">
                <c16:uniqueId val="{0000000B-5F06-452F-ACFD-125DE4E4D171}"/>
              </c:ext>
            </c:extLst>
          </c:dPt>
          <c:dPt>
            <c:idx val="9"/>
            <c:bubble3D val="0"/>
            <c:extLst>
              <c:ext xmlns:c16="http://schemas.microsoft.com/office/drawing/2014/chart" uri="{C3380CC4-5D6E-409C-BE32-E72D297353CC}">
                <c16:uniqueId val="{0000000C-5F06-452F-ACFD-125DE4E4D17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F06-452F-ACFD-125DE4E4D17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21868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p:nvPr/>
        </p:nvGrpSpPr>
        <p:grpSpPr>
          <a:xfrm>
            <a:off x="2590800" y="1219192"/>
            <a:ext cx="7589520" cy="5030248"/>
            <a:chOff x="2590800" y="1219192"/>
            <a:chExt cx="7589520" cy="5030248"/>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ASIA MAP</a:t>
            </a:r>
          </a:p>
          <a:p>
            <a:r>
              <a:rPr lang="en-US" dirty="0">
                <a:solidFill>
                  <a:schemeClr val="bg1"/>
                </a:solidFill>
                <a:latin typeface="Candara" panose="020E0502030303020204" pitchFamily="34" charset="0"/>
              </a:rPr>
              <a:t>Your Subtitle</a:t>
            </a:r>
          </a:p>
        </p:txBody>
      </p:sp>
      <p:grpSp>
        <p:nvGrpSpPr>
          <p:cNvPr id="267" name="Group 266">
            <a:extLst>
              <a:ext uri="{FF2B5EF4-FFF2-40B4-BE49-F238E27FC236}">
                <a16:creationId xmlns:a16="http://schemas.microsoft.com/office/drawing/2014/main" id="{34DDF37A-3C01-48F5-AFDE-12A2C196550E}"/>
              </a:ext>
            </a:extLst>
          </p:cNvPr>
          <p:cNvGrpSpPr/>
          <p:nvPr/>
        </p:nvGrpSpPr>
        <p:grpSpPr>
          <a:xfrm>
            <a:off x="1174239" y="2065658"/>
            <a:ext cx="3594912" cy="1375905"/>
            <a:chOff x="2243731" y="2891162"/>
            <a:chExt cx="3594912" cy="1375905"/>
          </a:xfrm>
        </p:grpSpPr>
        <p:grpSp>
          <p:nvGrpSpPr>
            <p:cNvPr id="268" name="Group 267">
              <a:extLst>
                <a:ext uri="{FF2B5EF4-FFF2-40B4-BE49-F238E27FC236}">
                  <a16:creationId xmlns:a16="http://schemas.microsoft.com/office/drawing/2014/main" id="{BD0E23B9-8B58-4367-9210-F47B50E15B4C}"/>
                </a:ext>
              </a:extLst>
            </p:cNvPr>
            <p:cNvGrpSpPr/>
            <p:nvPr/>
          </p:nvGrpSpPr>
          <p:grpSpPr>
            <a:xfrm>
              <a:off x="2243731" y="3192308"/>
              <a:ext cx="2743200" cy="508758"/>
              <a:chOff x="1066801" y="2238247"/>
              <a:chExt cx="2743200" cy="508758"/>
            </a:xfrm>
          </p:grpSpPr>
          <p:sp>
            <p:nvSpPr>
              <p:cNvPr id="276" name="Freeform: Shape 275">
                <a:extLst>
                  <a:ext uri="{FF2B5EF4-FFF2-40B4-BE49-F238E27FC236}">
                    <a16:creationId xmlns:a16="http://schemas.microsoft.com/office/drawing/2014/main" id="{6FAA553A-4184-4A00-B0EE-DAA8C3AAE5B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Text Box 10">
                <a:extLst>
                  <a:ext uri="{FF2B5EF4-FFF2-40B4-BE49-F238E27FC236}">
                    <a16:creationId xmlns:a16="http://schemas.microsoft.com/office/drawing/2014/main" id="{1EFCC9BC-564E-4C34-88C6-EEB872BA891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69" name="Group 268">
              <a:extLst>
                <a:ext uri="{FF2B5EF4-FFF2-40B4-BE49-F238E27FC236}">
                  <a16:creationId xmlns:a16="http://schemas.microsoft.com/office/drawing/2014/main" id="{8F3BD9F9-19E5-4381-929E-394CDA2F6E1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0" name="Freeform: Shape 269">
                <a:extLst>
                  <a:ext uri="{FF2B5EF4-FFF2-40B4-BE49-F238E27FC236}">
                    <a16:creationId xmlns:a16="http://schemas.microsoft.com/office/drawing/2014/main" id="{6ADF6BA5-B385-4B2B-88E5-F46E10EFF7C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6C1F15D7-54B6-4C02-AA42-1DA84BD441E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2" name="Graphic 26" descr="Hike">
                <a:extLst>
                  <a:ext uri="{FF2B5EF4-FFF2-40B4-BE49-F238E27FC236}">
                    <a16:creationId xmlns:a16="http://schemas.microsoft.com/office/drawing/2014/main" id="{EB11EA74-B9F2-4D24-BC7A-CF045F451B20}"/>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3" name="Freeform: Shape 272">
                  <a:extLst>
                    <a:ext uri="{FF2B5EF4-FFF2-40B4-BE49-F238E27FC236}">
                      <a16:creationId xmlns:a16="http://schemas.microsoft.com/office/drawing/2014/main" id="{A214A22E-453A-4D99-B00E-24A31C0FA1D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0CCEE740-9A73-4A57-B689-555F35B14BE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E2E76087-90C0-4E36-9C01-7AFC58F620A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78" name="TextBox 277">
            <a:extLst>
              <a:ext uri="{FF2B5EF4-FFF2-40B4-BE49-F238E27FC236}">
                <a16:creationId xmlns:a16="http://schemas.microsoft.com/office/drawing/2014/main" id="{13925C59-390E-427B-BFF2-DDD520924153}"/>
              </a:ext>
            </a:extLst>
          </p:cNvPr>
          <p:cNvSpPr txBox="1"/>
          <p:nvPr/>
        </p:nvSpPr>
        <p:spPr>
          <a:xfrm>
            <a:off x="8394186" y="3188615"/>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9" name="TextBox 278">
            <a:extLst>
              <a:ext uri="{FF2B5EF4-FFF2-40B4-BE49-F238E27FC236}">
                <a16:creationId xmlns:a16="http://schemas.microsoft.com/office/drawing/2014/main" id="{7221F74E-6FD6-411C-872C-BFC5FA6BAFD1}"/>
              </a:ext>
            </a:extLst>
          </p:cNvPr>
          <p:cNvSpPr txBox="1"/>
          <p:nvPr/>
        </p:nvSpPr>
        <p:spPr>
          <a:xfrm>
            <a:off x="-117133" y="3032119"/>
            <a:ext cx="2758515"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80" name="Group 279">
            <a:extLst>
              <a:ext uri="{FF2B5EF4-FFF2-40B4-BE49-F238E27FC236}">
                <a16:creationId xmlns:a16="http://schemas.microsoft.com/office/drawing/2014/main" id="{67B8F779-8337-479E-A76A-A17CA60A9FBF}"/>
              </a:ext>
            </a:extLst>
          </p:cNvPr>
          <p:cNvGrpSpPr/>
          <p:nvPr/>
        </p:nvGrpSpPr>
        <p:grpSpPr>
          <a:xfrm>
            <a:off x="7250864" y="2293548"/>
            <a:ext cx="3509383" cy="1375905"/>
            <a:chOff x="6025615" y="1230029"/>
            <a:chExt cx="3509383" cy="1375905"/>
          </a:xfrm>
        </p:grpSpPr>
        <p:grpSp>
          <p:nvGrpSpPr>
            <p:cNvPr id="281" name="Group 280">
              <a:extLst>
                <a:ext uri="{FF2B5EF4-FFF2-40B4-BE49-F238E27FC236}">
                  <a16:creationId xmlns:a16="http://schemas.microsoft.com/office/drawing/2014/main" id="{8DCE5C4F-B723-409E-B818-E13685B1FE9F}"/>
                </a:ext>
              </a:extLst>
            </p:cNvPr>
            <p:cNvGrpSpPr/>
            <p:nvPr/>
          </p:nvGrpSpPr>
          <p:grpSpPr>
            <a:xfrm>
              <a:off x="6791798" y="1528954"/>
              <a:ext cx="2743200" cy="508758"/>
              <a:chOff x="7772400" y="675620"/>
              <a:chExt cx="2743200" cy="508758"/>
            </a:xfrm>
          </p:grpSpPr>
          <p:sp>
            <p:nvSpPr>
              <p:cNvPr id="286" name="Freeform: Shape 285">
                <a:extLst>
                  <a:ext uri="{FF2B5EF4-FFF2-40B4-BE49-F238E27FC236}">
                    <a16:creationId xmlns:a16="http://schemas.microsoft.com/office/drawing/2014/main" id="{AA2E587A-C70D-4006-9E4C-0C7C746376A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Text Box 10">
                <a:extLst>
                  <a:ext uri="{FF2B5EF4-FFF2-40B4-BE49-F238E27FC236}">
                    <a16:creationId xmlns:a16="http://schemas.microsoft.com/office/drawing/2014/main" id="{0E2840C8-9713-4536-805F-1DFE0DD279C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2" name="Group 281">
              <a:extLst>
                <a:ext uri="{FF2B5EF4-FFF2-40B4-BE49-F238E27FC236}">
                  <a16:creationId xmlns:a16="http://schemas.microsoft.com/office/drawing/2014/main" id="{227F766D-E80A-4274-AE98-0AE7ADB6AC6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3" name="Freeform: Shape 282">
                <a:extLst>
                  <a:ext uri="{FF2B5EF4-FFF2-40B4-BE49-F238E27FC236}">
                    <a16:creationId xmlns:a16="http://schemas.microsoft.com/office/drawing/2014/main" id="{2FEBFBD8-F3CE-4134-81A3-0B4032488DA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val 283">
                <a:extLst>
                  <a:ext uri="{FF2B5EF4-FFF2-40B4-BE49-F238E27FC236}">
                    <a16:creationId xmlns:a16="http://schemas.microsoft.com/office/drawing/2014/main" id="{D6560440-42C8-4E69-9ABE-DF3D73B2648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5" name="Graphic 284" descr="Tent">
                <a:extLst>
                  <a:ext uri="{FF2B5EF4-FFF2-40B4-BE49-F238E27FC236}">
                    <a16:creationId xmlns:a16="http://schemas.microsoft.com/office/drawing/2014/main" id="{437348B9-12A5-4342-85A0-EED9073074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88" name="Chart 287">
            <a:extLst>
              <a:ext uri="{FF2B5EF4-FFF2-40B4-BE49-F238E27FC236}">
                <a16:creationId xmlns:a16="http://schemas.microsoft.com/office/drawing/2014/main" id="{9041AB73-B2F4-4DA1-B30E-87B6D6316110}"/>
              </a:ext>
            </a:extLst>
          </p:cNvPr>
          <p:cNvGraphicFramePr>
            <a:graphicFrameLocks noChangeAspect="1"/>
          </p:cNvGraphicFramePr>
          <p:nvPr>
            <p:extLst/>
          </p:nvPr>
        </p:nvGraphicFramePr>
        <p:xfrm>
          <a:off x="7063261" y="206550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9" name="Chart 288">
            <a:extLst>
              <a:ext uri="{FF2B5EF4-FFF2-40B4-BE49-F238E27FC236}">
                <a16:creationId xmlns:a16="http://schemas.microsoft.com/office/drawing/2014/main" id="{54C63AEA-43D3-48BF-A5A8-6DB7B55F506C}"/>
              </a:ext>
            </a:extLst>
          </p:cNvPr>
          <p:cNvGraphicFramePr>
            <a:graphicFrameLocks noChangeAspect="1"/>
          </p:cNvGraphicFramePr>
          <p:nvPr>
            <p:extLst/>
          </p:nvPr>
        </p:nvGraphicFramePr>
        <p:xfrm>
          <a:off x="3482566" y="184249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90" name="Group 289">
            <a:extLst>
              <a:ext uri="{FF2B5EF4-FFF2-40B4-BE49-F238E27FC236}">
                <a16:creationId xmlns:a16="http://schemas.microsoft.com/office/drawing/2014/main" id="{85BA008B-74A6-42E1-B6C9-467A7171B03B}"/>
              </a:ext>
            </a:extLst>
          </p:cNvPr>
          <p:cNvGrpSpPr/>
          <p:nvPr/>
        </p:nvGrpSpPr>
        <p:grpSpPr>
          <a:xfrm>
            <a:off x="3225508" y="4491495"/>
            <a:ext cx="3594912" cy="1375905"/>
            <a:chOff x="2243731" y="2891162"/>
            <a:chExt cx="3594912" cy="1375905"/>
          </a:xfrm>
        </p:grpSpPr>
        <p:grpSp>
          <p:nvGrpSpPr>
            <p:cNvPr id="291" name="Group 290">
              <a:extLst>
                <a:ext uri="{FF2B5EF4-FFF2-40B4-BE49-F238E27FC236}">
                  <a16:creationId xmlns:a16="http://schemas.microsoft.com/office/drawing/2014/main" id="{3B87CCF6-0E86-4A0F-80AC-19198C48954F}"/>
                </a:ext>
              </a:extLst>
            </p:cNvPr>
            <p:cNvGrpSpPr/>
            <p:nvPr/>
          </p:nvGrpSpPr>
          <p:grpSpPr>
            <a:xfrm>
              <a:off x="2243731" y="3192308"/>
              <a:ext cx="2743200" cy="508758"/>
              <a:chOff x="1066801" y="2238247"/>
              <a:chExt cx="2743200" cy="508758"/>
            </a:xfrm>
          </p:grpSpPr>
          <p:sp>
            <p:nvSpPr>
              <p:cNvPr id="299" name="Freeform: Shape 298">
                <a:extLst>
                  <a:ext uri="{FF2B5EF4-FFF2-40B4-BE49-F238E27FC236}">
                    <a16:creationId xmlns:a16="http://schemas.microsoft.com/office/drawing/2014/main" id="{16B7487F-4C29-442E-83B0-F774E8D5702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ext Box 10">
                <a:extLst>
                  <a:ext uri="{FF2B5EF4-FFF2-40B4-BE49-F238E27FC236}">
                    <a16:creationId xmlns:a16="http://schemas.microsoft.com/office/drawing/2014/main" id="{21903EB0-208A-4EE7-AF22-DA8EC4566DC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2" name="Group 291">
              <a:extLst>
                <a:ext uri="{FF2B5EF4-FFF2-40B4-BE49-F238E27FC236}">
                  <a16:creationId xmlns:a16="http://schemas.microsoft.com/office/drawing/2014/main" id="{7838FC51-E07F-45DD-BFDC-11E2B803E76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93" name="Freeform: Shape 292">
                <a:extLst>
                  <a:ext uri="{FF2B5EF4-FFF2-40B4-BE49-F238E27FC236}">
                    <a16:creationId xmlns:a16="http://schemas.microsoft.com/office/drawing/2014/main" id="{846CB91A-9AE0-4418-AD0D-4BB621F99F5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4" name="Oval 293">
                <a:extLst>
                  <a:ext uri="{FF2B5EF4-FFF2-40B4-BE49-F238E27FC236}">
                    <a16:creationId xmlns:a16="http://schemas.microsoft.com/office/drawing/2014/main" id="{716AA31F-C2E1-4E4B-902B-492ABEC85EA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5" name="Graphic 26" descr="Hike">
                <a:extLst>
                  <a:ext uri="{FF2B5EF4-FFF2-40B4-BE49-F238E27FC236}">
                    <a16:creationId xmlns:a16="http://schemas.microsoft.com/office/drawing/2014/main" id="{9520DA3E-EBF3-4FBF-A7E9-42A7A10114BF}"/>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6" name="Freeform: Shape 295">
                  <a:extLst>
                    <a:ext uri="{FF2B5EF4-FFF2-40B4-BE49-F238E27FC236}">
                      <a16:creationId xmlns:a16="http://schemas.microsoft.com/office/drawing/2014/main" id="{ACF39C19-9ED0-4E19-B980-51EE0728024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CE05FE-E9C1-4D12-96AD-74B6ECADC73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04A0FA5B-8919-4DF6-BC07-5C0DD532BD2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01" name="TextBox 300">
            <a:extLst>
              <a:ext uri="{FF2B5EF4-FFF2-40B4-BE49-F238E27FC236}">
                <a16:creationId xmlns:a16="http://schemas.microsoft.com/office/drawing/2014/main" id="{2E591E75-3A19-41D0-8692-266028EFF067}"/>
              </a:ext>
            </a:extLst>
          </p:cNvPr>
          <p:cNvSpPr txBox="1"/>
          <p:nvPr/>
        </p:nvSpPr>
        <p:spPr>
          <a:xfrm>
            <a:off x="1810875" y="5419634"/>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302" name="Chart 301">
            <a:extLst>
              <a:ext uri="{FF2B5EF4-FFF2-40B4-BE49-F238E27FC236}">
                <a16:creationId xmlns:a16="http://schemas.microsoft.com/office/drawing/2014/main" id="{B7550F9E-829F-47D1-A1BD-FD9FB6709F05}"/>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03" name="Picture 302">
            <a:hlinkClick r:id="rId7"/>
            <a:extLst>
              <a:ext uri="{FF2B5EF4-FFF2-40B4-BE49-F238E27FC236}">
                <a16:creationId xmlns:a16="http://schemas.microsoft.com/office/drawing/2014/main" id="{3292FDFD-0228-4B24-AFCF-1C52CE5B4EB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9754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67"/>
                                        </p:tgtEl>
                                        <p:attrNameLst>
                                          <p:attrName>style.visibility</p:attrName>
                                        </p:attrNameLst>
                                      </p:cBhvr>
                                      <p:to>
                                        <p:strVal val="visible"/>
                                      </p:to>
                                    </p:set>
                                    <p:anim calcmode="lin" valueType="num">
                                      <p:cBhvr additive="base">
                                        <p:cTn id="17" dur="500" fill="hold"/>
                                        <p:tgtEl>
                                          <p:spTgt spid="267"/>
                                        </p:tgtEl>
                                        <p:attrNameLst>
                                          <p:attrName>ppt_x</p:attrName>
                                        </p:attrNameLst>
                                      </p:cBhvr>
                                      <p:tavLst>
                                        <p:tav tm="0">
                                          <p:val>
                                            <p:strVal val="0-#ppt_w/2"/>
                                          </p:val>
                                        </p:tav>
                                        <p:tav tm="100000">
                                          <p:val>
                                            <p:strVal val="#ppt_x"/>
                                          </p:val>
                                        </p:tav>
                                      </p:tavLst>
                                    </p:anim>
                                    <p:anim calcmode="lin" valueType="num">
                                      <p:cBhvr additive="base">
                                        <p:cTn id="18" dur="500" fill="hold"/>
                                        <p:tgtEl>
                                          <p:spTgt spid="26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79"/>
                                        </p:tgtEl>
                                        <p:attrNameLst>
                                          <p:attrName>style.visibility</p:attrName>
                                        </p:attrNameLst>
                                      </p:cBhvr>
                                      <p:to>
                                        <p:strVal val="visible"/>
                                      </p:to>
                                    </p:set>
                                    <p:animEffect transition="in" filter="fade">
                                      <p:cBhvr>
                                        <p:cTn id="22" dur="1000"/>
                                        <p:tgtEl>
                                          <p:spTgt spid="279"/>
                                        </p:tgtEl>
                                      </p:cBhvr>
                                    </p:animEffect>
                                    <p:anim calcmode="lin" valueType="num">
                                      <p:cBhvr>
                                        <p:cTn id="23" dur="1000" fill="hold"/>
                                        <p:tgtEl>
                                          <p:spTgt spid="279"/>
                                        </p:tgtEl>
                                        <p:attrNameLst>
                                          <p:attrName>ppt_x</p:attrName>
                                        </p:attrNameLst>
                                      </p:cBhvr>
                                      <p:tavLst>
                                        <p:tav tm="0">
                                          <p:val>
                                            <p:strVal val="#ppt_x"/>
                                          </p:val>
                                        </p:tav>
                                        <p:tav tm="100000">
                                          <p:val>
                                            <p:strVal val="#ppt_x"/>
                                          </p:val>
                                        </p:tav>
                                      </p:tavLst>
                                    </p:anim>
                                    <p:anim calcmode="lin" valueType="num">
                                      <p:cBhvr>
                                        <p:cTn id="24" dur="1000" fill="hold"/>
                                        <p:tgtEl>
                                          <p:spTgt spid="27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89"/>
                                        </p:tgtEl>
                                        <p:attrNameLst>
                                          <p:attrName>style.visibility</p:attrName>
                                        </p:attrNameLst>
                                      </p:cBhvr>
                                      <p:to>
                                        <p:strVal val="visible"/>
                                      </p:to>
                                    </p:set>
                                    <p:anim calcmode="lin" valueType="num">
                                      <p:cBhvr>
                                        <p:cTn id="28" dur="1000" fill="hold"/>
                                        <p:tgtEl>
                                          <p:spTgt spid="289"/>
                                        </p:tgtEl>
                                        <p:attrNameLst>
                                          <p:attrName>ppt_w</p:attrName>
                                        </p:attrNameLst>
                                      </p:cBhvr>
                                      <p:tavLst>
                                        <p:tav tm="0">
                                          <p:val>
                                            <p:fltVal val="0"/>
                                          </p:val>
                                        </p:tav>
                                        <p:tav tm="100000">
                                          <p:val>
                                            <p:strVal val="#ppt_w"/>
                                          </p:val>
                                        </p:tav>
                                      </p:tavLst>
                                    </p:anim>
                                    <p:anim calcmode="lin" valueType="num">
                                      <p:cBhvr>
                                        <p:cTn id="29" dur="1000" fill="hold"/>
                                        <p:tgtEl>
                                          <p:spTgt spid="289"/>
                                        </p:tgtEl>
                                        <p:attrNameLst>
                                          <p:attrName>ppt_h</p:attrName>
                                        </p:attrNameLst>
                                      </p:cBhvr>
                                      <p:tavLst>
                                        <p:tav tm="0">
                                          <p:val>
                                            <p:fltVal val="0"/>
                                          </p:val>
                                        </p:tav>
                                        <p:tav tm="100000">
                                          <p:val>
                                            <p:strVal val="#ppt_h"/>
                                          </p:val>
                                        </p:tav>
                                      </p:tavLst>
                                    </p:anim>
                                    <p:anim calcmode="lin" valueType="num">
                                      <p:cBhvr>
                                        <p:cTn id="30" dur="1000" fill="hold"/>
                                        <p:tgtEl>
                                          <p:spTgt spid="289"/>
                                        </p:tgtEl>
                                        <p:attrNameLst>
                                          <p:attrName>style.rotation</p:attrName>
                                        </p:attrNameLst>
                                      </p:cBhvr>
                                      <p:tavLst>
                                        <p:tav tm="0">
                                          <p:val>
                                            <p:fltVal val="90"/>
                                          </p:val>
                                        </p:tav>
                                        <p:tav tm="100000">
                                          <p:val>
                                            <p:fltVal val="0"/>
                                          </p:val>
                                        </p:tav>
                                      </p:tavLst>
                                    </p:anim>
                                    <p:animEffect transition="in" filter="fade">
                                      <p:cBhvr>
                                        <p:cTn id="31" dur="1000"/>
                                        <p:tgtEl>
                                          <p:spTgt spid="28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0"/>
                                        </p:tgtEl>
                                        <p:attrNameLst>
                                          <p:attrName>style.visibility</p:attrName>
                                        </p:attrNameLst>
                                      </p:cBhvr>
                                      <p:to>
                                        <p:strVal val="visible"/>
                                      </p:to>
                                    </p:set>
                                    <p:anim calcmode="lin" valueType="num">
                                      <p:cBhvr additive="base">
                                        <p:cTn id="35" dur="500" fill="hold"/>
                                        <p:tgtEl>
                                          <p:spTgt spid="280"/>
                                        </p:tgtEl>
                                        <p:attrNameLst>
                                          <p:attrName>ppt_x</p:attrName>
                                        </p:attrNameLst>
                                      </p:cBhvr>
                                      <p:tavLst>
                                        <p:tav tm="0">
                                          <p:val>
                                            <p:strVal val="1+#ppt_w/2"/>
                                          </p:val>
                                        </p:tav>
                                        <p:tav tm="100000">
                                          <p:val>
                                            <p:strVal val="#ppt_x"/>
                                          </p:val>
                                        </p:tav>
                                      </p:tavLst>
                                    </p:anim>
                                    <p:anim calcmode="lin" valueType="num">
                                      <p:cBhvr additive="base">
                                        <p:cTn id="36" dur="500" fill="hold"/>
                                        <p:tgtEl>
                                          <p:spTgt spid="28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78"/>
                                        </p:tgtEl>
                                        <p:attrNameLst>
                                          <p:attrName>style.visibility</p:attrName>
                                        </p:attrNameLst>
                                      </p:cBhvr>
                                      <p:to>
                                        <p:strVal val="visible"/>
                                      </p:to>
                                    </p:set>
                                    <p:animEffect transition="in" filter="fade">
                                      <p:cBhvr>
                                        <p:cTn id="40" dur="1000"/>
                                        <p:tgtEl>
                                          <p:spTgt spid="278"/>
                                        </p:tgtEl>
                                      </p:cBhvr>
                                    </p:animEffect>
                                    <p:anim calcmode="lin" valueType="num">
                                      <p:cBhvr>
                                        <p:cTn id="41" dur="1000" fill="hold"/>
                                        <p:tgtEl>
                                          <p:spTgt spid="278"/>
                                        </p:tgtEl>
                                        <p:attrNameLst>
                                          <p:attrName>ppt_x</p:attrName>
                                        </p:attrNameLst>
                                      </p:cBhvr>
                                      <p:tavLst>
                                        <p:tav tm="0">
                                          <p:val>
                                            <p:strVal val="#ppt_x"/>
                                          </p:val>
                                        </p:tav>
                                        <p:tav tm="100000">
                                          <p:val>
                                            <p:strVal val="#ppt_x"/>
                                          </p:val>
                                        </p:tav>
                                      </p:tavLst>
                                    </p:anim>
                                    <p:anim calcmode="lin" valueType="num">
                                      <p:cBhvr>
                                        <p:cTn id="42" dur="1000" fill="hold"/>
                                        <p:tgtEl>
                                          <p:spTgt spid="27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88"/>
                                        </p:tgtEl>
                                        <p:attrNameLst>
                                          <p:attrName>style.visibility</p:attrName>
                                        </p:attrNameLst>
                                      </p:cBhvr>
                                      <p:to>
                                        <p:strVal val="visible"/>
                                      </p:to>
                                    </p:set>
                                    <p:anim calcmode="lin" valueType="num">
                                      <p:cBhvr>
                                        <p:cTn id="46" dur="1000" fill="hold"/>
                                        <p:tgtEl>
                                          <p:spTgt spid="288"/>
                                        </p:tgtEl>
                                        <p:attrNameLst>
                                          <p:attrName>ppt_w</p:attrName>
                                        </p:attrNameLst>
                                      </p:cBhvr>
                                      <p:tavLst>
                                        <p:tav tm="0">
                                          <p:val>
                                            <p:fltVal val="0"/>
                                          </p:val>
                                        </p:tav>
                                        <p:tav tm="100000">
                                          <p:val>
                                            <p:strVal val="#ppt_w"/>
                                          </p:val>
                                        </p:tav>
                                      </p:tavLst>
                                    </p:anim>
                                    <p:anim calcmode="lin" valueType="num">
                                      <p:cBhvr>
                                        <p:cTn id="47" dur="1000" fill="hold"/>
                                        <p:tgtEl>
                                          <p:spTgt spid="288"/>
                                        </p:tgtEl>
                                        <p:attrNameLst>
                                          <p:attrName>ppt_h</p:attrName>
                                        </p:attrNameLst>
                                      </p:cBhvr>
                                      <p:tavLst>
                                        <p:tav tm="0">
                                          <p:val>
                                            <p:fltVal val="0"/>
                                          </p:val>
                                        </p:tav>
                                        <p:tav tm="100000">
                                          <p:val>
                                            <p:strVal val="#ppt_h"/>
                                          </p:val>
                                        </p:tav>
                                      </p:tavLst>
                                    </p:anim>
                                    <p:anim calcmode="lin" valueType="num">
                                      <p:cBhvr>
                                        <p:cTn id="48" dur="1000" fill="hold"/>
                                        <p:tgtEl>
                                          <p:spTgt spid="288"/>
                                        </p:tgtEl>
                                        <p:attrNameLst>
                                          <p:attrName>style.rotation</p:attrName>
                                        </p:attrNameLst>
                                      </p:cBhvr>
                                      <p:tavLst>
                                        <p:tav tm="0">
                                          <p:val>
                                            <p:fltVal val="90"/>
                                          </p:val>
                                        </p:tav>
                                        <p:tav tm="100000">
                                          <p:val>
                                            <p:fltVal val="0"/>
                                          </p:val>
                                        </p:tav>
                                      </p:tavLst>
                                    </p:anim>
                                    <p:animEffect transition="in" filter="fade">
                                      <p:cBhvr>
                                        <p:cTn id="49" dur="1000"/>
                                        <p:tgtEl>
                                          <p:spTgt spid="28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290"/>
                                        </p:tgtEl>
                                        <p:attrNameLst>
                                          <p:attrName>style.visibility</p:attrName>
                                        </p:attrNameLst>
                                      </p:cBhvr>
                                      <p:to>
                                        <p:strVal val="visible"/>
                                      </p:to>
                                    </p:set>
                                    <p:anim calcmode="lin" valueType="num">
                                      <p:cBhvr additive="base">
                                        <p:cTn id="53" dur="500" fill="hold"/>
                                        <p:tgtEl>
                                          <p:spTgt spid="290"/>
                                        </p:tgtEl>
                                        <p:attrNameLst>
                                          <p:attrName>ppt_x</p:attrName>
                                        </p:attrNameLst>
                                      </p:cBhvr>
                                      <p:tavLst>
                                        <p:tav tm="0">
                                          <p:val>
                                            <p:strVal val="0-#ppt_w/2"/>
                                          </p:val>
                                        </p:tav>
                                        <p:tav tm="100000">
                                          <p:val>
                                            <p:strVal val="#ppt_x"/>
                                          </p:val>
                                        </p:tav>
                                      </p:tavLst>
                                    </p:anim>
                                    <p:anim calcmode="lin" valueType="num">
                                      <p:cBhvr additive="base">
                                        <p:cTn id="54" dur="500" fill="hold"/>
                                        <p:tgtEl>
                                          <p:spTgt spid="29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301"/>
                                        </p:tgtEl>
                                        <p:attrNameLst>
                                          <p:attrName>style.visibility</p:attrName>
                                        </p:attrNameLst>
                                      </p:cBhvr>
                                      <p:to>
                                        <p:strVal val="visible"/>
                                      </p:to>
                                    </p:set>
                                    <p:animEffect transition="in" filter="fade">
                                      <p:cBhvr>
                                        <p:cTn id="58" dur="1000"/>
                                        <p:tgtEl>
                                          <p:spTgt spid="301"/>
                                        </p:tgtEl>
                                      </p:cBhvr>
                                    </p:animEffect>
                                    <p:anim calcmode="lin" valueType="num">
                                      <p:cBhvr>
                                        <p:cTn id="59" dur="1000" fill="hold"/>
                                        <p:tgtEl>
                                          <p:spTgt spid="301"/>
                                        </p:tgtEl>
                                        <p:attrNameLst>
                                          <p:attrName>ppt_x</p:attrName>
                                        </p:attrNameLst>
                                      </p:cBhvr>
                                      <p:tavLst>
                                        <p:tav tm="0">
                                          <p:val>
                                            <p:strVal val="#ppt_x"/>
                                          </p:val>
                                        </p:tav>
                                        <p:tav tm="100000">
                                          <p:val>
                                            <p:strVal val="#ppt_x"/>
                                          </p:val>
                                        </p:tav>
                                      </p:tavLst>
                                    </p:anim>
                                    <p:anim calcmode="lin" valueType="num">
                                      <p:cBhvr>
                                        <p:cTn id="60" dur="1000" fill="hold"/>
                                        <p:tgtEl>
                                          <p:spTgt spid="30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02"/>
                                        </p:tgtEl>
                                        <p:attrNameLst>
                                          <p:attrName>style.visibility</p:attrName>
                                        </p:attrNameLst>
                                      </p:cBhvr>
                                      <p:to>
                                        <p:strVal val="visible"/>
                                      </p:to>
                                    </p:set>
                                    <p:anim calcmode="lin" valueType="num">
                                      <p:cBhvr>
                                        <p:cTn id="64" dur="1000" fill="hold"/>
                                        <p:tgtEl>
                                          <p:spTgt spid="302"/>
                                        </p:tgtEl>
                                        <p:attrNameLst>
                                          <p:attrName>ppt_w</p:attrName>
                                        </p:attrNameLst>
                                      </p:cBhvr>
                                      <p:tavLst>
                                        <p:tav tm="0">
                                          <p:val>
                                            <p:fltVal val="0"/>
                                          </p:val>
                                        </p:tav>
                                        <p:tav tm="100000">
                                          <p:val>
                                            <p:strVal val="#ppt_w"/>
                                          </p:val>
                                        </p:tav>
                                      </p:tavLst>
                                    </p:anim>
                                    <p:anim calcmode="lin" valueType="num">
                                      <p:cBhvr>
                                        <p:cTn id="65" dur="1000" fill="hold"/>
                                        <p:tgtEl>
                                          <p:spTgt spid="302"/>
                                        </p:tgtEl>
                                        <p:attrNameLst>
                                          <p:attrName>ppt_h</p:attrName>
                                        </p:attrNameLst>
                                      </p:cBhvr>
                                      <p:tavLst>
                                        <p:tav tm="0">
                                          <p:val>
                                            <p:fltVal val="0"/>
                                          </p:val>
                                        </p:tav>
                                        <p:tav tm="100000">
                                          <p:val>
                                            <p:strVal val="#ppt_h"/>
                                          </p:val>
                                        </p:tav>
                                      </p:tavLst>
                                    </p:anim>
                                    <p:anim calcmode="lin" valueType="num">
                                      <p:cBhvr>
                                        <p:cTn id="66" dur="1000" fill="hold"/>
                                        <p:tgtEl>
                                          <p:spTgt spid="302"/>
                                        </p:tgtEl>
                                        <p:attrNameLst>
                                          <p:attrName>style.rotation</p:attrName>
                                        </p:attrNameLst>
                                      </p:cBhvr>
                                      <p:tavLst>
                                        <p:tav tm="0">
                                          <p:val>
                                            <p:fltVal val="90"/>
                                          </p:val>
                                        </p:tav>
                                        <p:tav tm="100000">
                                          <p:val>
                                            <p:fltVal val="0"/>
                                          </p:val>
                                        </p:tav>
                                      </p:tavLst>
                                    </p:anim>
                                    <p:animEffect transition="in" filter="fade">
                                      <p:cBhvr>
                                        <p:cTn id="67"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278" grpId="0"/>
      <p:bldP spid="279" grpId="0"/>
      <p:bldGraphic spid="288" grpId="0">
        <p:bldAsOne/>
      </p:bldGraphic>
      <p:bldGraphic spid="289" grpId="0">
        <p:bldAsOne/>
      </p:bldGraphic>
      <p:bldP spid="301" grpId="0"/>
      <p:bldGraphic spid="30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2019-08-02T17:54:58Z</dcterms:modified>
</cp:coreProperties>
</file>