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760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EF3425"/>
              </a:gs>
              <a:gs pos="53000">
                <a:srgbClr val="44546B"/>
              </a:gs>
              <a:gs pos="90000">
                <a:srgbClr val="5C7089"/>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EF3425"/>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44546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b="1" dirty="0">
                <a:solidFill>
                  <a:schemeClr val="bg1"/>
                </a:solidFill>
                <a:latin typeface="Candara" panose="020E0502030303020204" pitchFamily="34" charset="0"/>
              </a:rPr>
              <a:t>33%</a:t>
            </a:r>
          </a:p>
          <a:p>
            <a:pPr algn="ctr"/>
            <a:r>
              <a:rPr lang="en-US" sz="1600" dirty="0">
                <a:solidFill>
                  <a:srgbClr val="5C7089"/>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a:t>
            </a:r>
          </a:p>
          <a:p>
            <a:pPr algn="ctr"/>
            <a:endParaRPr lang="en-US" sz="1333" b="1" dirty="0">
              <a:solidFill>
                <a:schemeClr val="bg1">
                  <a:lumMod val="95000"/>
                </a:schemeClr>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1EA01A91-2D24-4B4D-9ADC-28C861C7F7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1669</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2019-08-02T17:52:57Z</dcterms:modified>
</cp:coreProperties>
</file>