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24"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1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0256125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sv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Rounded Corners 16">
            <a:extLst>
              <a:ext uri="{FF2B5EF4-FFF2-40B4-BE49-F238E27FC236}">
                <a16:creationId xmlns:a16="http://schemas.microsoft.com/office/drawing/2014/main" id="{FD095466-FFA9-4567-BD49-5340B0E14DEB}"/>
              </a:ext>
            </a:extLst>
          </p:cNvPr>
          <p:cNvSpPr/>
          <p:nvPr/>
        </p:nvSpPr>
        <p:spPr>
          <a:xfrm>
            <a:off x="4191001" y="4572001"/>
            <a:ext cx="3810000" cy="1524000"/>
          </a:xfrm>
          <a:prstGeom prst="roundRect">
            <a:avLst/>
          </a:prstGeom>
          <a:solidFill>
            <a:srgbClr val="44546B"/>
          </a:solidFill>
          <a:ln>
            <a:noFill/>
          </a:ln>
          <a:effectLst>
            <a:outerShdw blurRad="50800" dist="254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Rounded Corners 1">
            <a:extLst>
              <a:ext uri="{FF2B5EF4-FFF2-40B4-BE49-F238E27FC236}">
                <a16:creationId xmlns:a16="http://schemas.microsoft.com/office/drawing/2014/main" id="{5E8456ED-BE72-4BF8-B7DE-47B4973806A6}"/>
              </a:ext>
            </a:extLst>
          </p:cNvPr>
          <p:cNvSpPr/>
          <p:nvPr/>
        </p:nvSpPr>
        <p:spPr>
          <a:xfrm>
            <a:off x="4191000" y="2438401"/>
            <a:ext cx="3810000" cy="1524000"/>
          </a:xfrm>
          <a:prstGeom prst="roundRect">
            <a:avLst/>
          </a:prstGeom>
          <a:solidFill>
            <a:srgbClr val="EF3425"/>
          </a:solidFill>
          <a:ln>
            <a:noFill/>
          </a:ln>
          <a:effectLst>
            <a:outerShdw blurRad="50800" dist="254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3BC09998-EA1F-408C-A72D-EB5C159ED70F}"/>
              </a:ext>
            </a:extLst>
          </p:cNvPr>
          <p:cNvSpPr/>
          <p:nvPr/>
        </p:nvSpPr>
        <p:spPr>
          <a:xfrm rot="3559988" flipH="1">
            <a:off x="3116768" y="664876"/>
            <a:ext cx="5958461" cy="8679593"/>
          </a:xfrm>
          <a:custGeom>
            <a:avLst/>
            <a:gdLst>
              <a:gd name="connsiteX0" fmla="*/ 5764135 w 5958461"/>
              <a:gd name="connsiteY0" fmla="*/ 7668558 h 8679593"/>
              <a:gd name="connsiteX1" fmla="*/ 1216874 w 5958461"/>
              <a:gd name="connsiteY1" fmla="*/ 0 h 8679593"/>
              <a:gd name="connsiteX2" fmla="*/ 998392 w 5958461"/>
              <a:gd name="connsiteY2" fmla="*/ 129554 h 8679593"/>
              <a:gd name="connsiteX3" fmla="*/ 823615 w 5958461"/>
              <a:gd name="connsiteY3" fmla="*/ 233192 h 8679593"/>
              <a:gd name="connsiteX4" fmla="*/ 124491 w 5958461"/>
              <a:gd name="connsiteY4" fmla="*/ 647756 h 8679593"/>
              <a:gd name="connsiteX5" fmla="*/ 35563 w 5958461"/>
              <a:gd name="connsiteY5" fmla="*/ 995792 h 8679593"/>
              <a:gd name="connsiteX6" fmla="*/ 1447670 w 5958461"/>
              <a:gd name="connsiteY6" fmla="*/ 3377187 h 8679593"/>
              <a:gd name="connsiteX7" fmla="*/ 1700482 w 5958461"/>
              <a:gd name="connsiteY7" fmla="*/ 3499373 h 8679593"/>
              <a:gd name="connsiteX8" fmla="*/ 1713424 w 5958461"/>
              <a:gd name="connsiteY8" fmla="*/ 3494853 h 8679593"/>
              <a:gd name="connsiteX9" fmla="*/ 2757696 w 5958461"/>
              <a:gd name="connsiteY9" fmla="*/ 3494853 h 8679593"/>
              <a:gd name="connsiteX10" fmla="*/ 3631120 w 5958461"/>
              <a:gd name="connsiteY10" fmla="*/ 4967807 h 8679593"/>
              <a:gd name="connsiteX11" fmla="*/ 3130175 w 5958461"/>
              <a:gd name="connsiteY11" fmla="*/ 5884082 h 8679593"/>
              <a:gd name="connsiteX12" fmla="*/ 3120001 w 5958461"/>
              <a:gd name="connsiteY12" fmla="*/ 5893270 h 8679593"/>
              <a:gd name="connsiteX13" fmla="*/ 3105935 w 5958461"/>
              <a:gd name="connsiteY13" fmla="*/ 6173708 h 8679593"/>
              <a:gd name="connsiteX14" fmla="*/ 4518041 w 5958461"/>
              <a:gd name="connsiteY14" fmla="*/ 8555103 h 8679593"/>
              <a:gd name="connsiteX15" fmla="*/ 4866078 w 5958461"/>
              <a:gd name="connsiteY15" fmla="*/ 8644030 h 8679593"/>
              <a:gd name="connsiteX16" fmla="*/ 5565202 w 5958461"/>
              <a:gd name="connsiteY16" fmla="*/ 8229467 h 8679593"/>
              <a:gd name="connsiteX17" fmla="*/ 5739980 w 5958461"/>
              <a:gd name="connsiteY17" fmla="*/ 8125829 h 8679593"/>
              <a:gd name="connsiteX18" fmla="*/ 5958461 w 5958461"/>
              <a:gd name="connsiteY18" fmla="*/ 7996275 h 8679593"/>
              <a:gd name="connsiteX19" fmla="*/ 5764134 w 5958461"/>
              <a:gd name="connsiteY19" fmla="*/ 7668559 h 86795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5958461" h="8679593">
                <a:moveTo>
                  <a:pt x="5764135" y="7668558"/>
                </a:moveTo>
                <a:lnTo>
                  <a:pt x="1216874" y="0"/>
                </a:lnTo>
                <a:lnTo>
                  <a:pt x="998392" y="129554"/>
                </a:lnTo>
                <a:lnTo>
                  <a:pt x="823615" y="233192"/>
                </a:lnTo>
                <a:lnTo>
                  <a:pt x="124491" y="647756"/>
                </a:lnTo>
                <a:cubicBezTo>
                  <a:pt x="3826" y="719306"/>
                  <a:pt x="-35988" y="875128"/>
                  <a:pt x="35563" y="995792"/>
                </a:cubicBezTo>
                <a:lnTo>
                  <a:pt x="1447670" y="3377187"/>
                </a:lnTo>
                <a:cubicBezTo>
                  <a:pt x="1501333" y="3467685"/>
                  <a:pt x="1602398" y="3512705"/>
                  <a:pt x="1700482" y="3499373"/>
                </a:cubicBezTo>
                <a:lnTo>
                  <a:pt x="1713424" y="3494853"/>
                </a:lnTo>
                <a:lnTo>
                  <a:pt x="2757696" y="3494853"/>
                </a:lnTo>
                <a:lnTo>
                  <a:pt x="3631120" y="4967807"/>
                </a:lnTo>
                <a:lnTo>
                  <a:pt x="3130175" y="5884082"/>
                </a:lnTo>
                <a:lnTo>
                  <a:pt x="3120001" y="5893270"/>
                </a:lnTo>
                <a:cubicBezTo>
                  <a:pt x="3061252" y="5972936"/>
                  <a:pt x="3052272" y="6083210"/>
                  <a:pt x="3105935" y="6173708"/>
                </a:cubicBezTo>
                <a:lnTo>
                  <a:pt x="4518041" y="8555103"/>
                </a:lnTo>
                <a:cubicBezTo>
                  <a:pt x="4589592" y="8675767"/>
                  <a:pt x="4745414" y="8715582"/>
                  <a:pt x="4866078" y="8644030"/>
                </a:cubicBezTo>
                <a:lnTo>
                  <a:pt x="5565202" y="8229467"/>
                </a:lnTo>
                <a:lnTo>
                  <a:pt x="5739980" y="8125829"/>
                </a:lnTo>
                <a:lnTo>
                  <a:pt x="5958461" y="7996275"/>
                </a:lnTo>
                <a:lnTo>
                  <a:pt x="5764134" y="7668559"/>
                </a:lnTo>
                <a:close/>
              </a:path>
            </a:pathLst>
          </a:custGeom>
          <a:solidFill>
            <a:schemeClr val="bg1"/>
          </a:solidFill>
          <a:ln>
            <a:noFill/>
          </a:ln>
          <a:effectLst>
            <a:outerShdw blurRad="50800" dist="25400" dir="5400000" algn="t" rotWithShape="0">
              <a:prstClr val="black">
                <a:alpha val="30000"/>
              </a:prstClr>
            </a:outerShdw>
          </a:effectLst>
          <a:scene3d>
            <a:camera prst="orthographicFront">
              <a:rot lat="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5A1D5006-557E-4747-804E-8E0859B38C38}"/>
              </a:ext>
            </a:extLst>
          </p:cNvPr>
          <p:cNvSpPr/>
          <p:nvPr/>
        </p:nvSpPr>
        <p:spPr>
          <a:xfrm rot="3559988" flipH="1">
            <a:off x="3116768" y="-1468725"/>
            <a:ext cx="5958461" cy="8679593"/>
          </a:xfrm>
          <a:custGeom>
            <a:avLst/>
            <a:gdLst>
              <a:gd name="connsiteX0" fmla="*/ 5764135 w 5958461"/>
              <a:gd name="connsiteY0" fmla="*/ 7668558 h 8679593"/>
              <a:gd name="connsiteX1" fmla="*/ 1216874 w 5958461"/>
              <a:gd name="connsiteY1" fmla="*/ 0 h 8679593"/>
              <a:gd name="connsiteX2" fmla="*/ 998392 w 5958461"/>
              <a:gd name="connsiteY2" fmla="*/ 129554 h 8679593"/>
              <a:gd name="connsiteX3" fmla="*/ 823615 w 5958461"/>
              <a:gd name="connsiteY3" fmla="*/ 233192 h 8679593"/>
              <a:gd name="connsiteX4" fmla="*/ 124491 w 5958461"/>
              <a:gd name="connsiteY4" fmla="*/ 647756 h 8679593"/>
              <a:gd name="connsiteX5" fmla="*/ 35563 w 5958461"/>
              <a:gd name="connsiteY5" fmla="*/ 995792 h 8679593"/>
              <a:gd name="connsiteX6" fmla="*/ 1447670 w 5958461"/>
              <a:gd name="connsiteY6" fmla="*/ 3377187 h 8679593"/>
              <a:gd name="connsiteX7" fmla="*/ 1700482 w 5958461"/>
              <a:gd name="connsiteY7" fmla="*/ 3499373 h 8679593"/>
              <a:gd name="connsiteX8" fmla="*/ 1713424 w 5958461"/>
              <a:gd name="connsiteY8" fmla="*/ 3494853 h 8679593"/>
              <a:gd name="connsiteX9" fmla="*/ 2757696 w 5958461"/>
              <a:gd name="connsiteY9" fmla="*/ 3494853 h 8679593"/>
              <a:gd name="connsiteX10" fmla="*/ 3631120 w 5958461"/>
              <a:gd name="connsiteY10" fmla="*/ 4967807 h 8679593"/>
              <a:gd name="connsiteX11" fmla="*/ 3130175 w 5958461"/>
              <a:gd name="connsiteY11" fmla="*/ 5884082 h 8679593"/>
              <a:gd name="connsiteX12" fmla="*/ 3120001 w 5958461"/>
              <a:gd name="connsiteY12" fmla="*/ 5893270 h 8679593"/>
              <a:gd name="connsiteX13" fmla="*/ 3105935 w 5958461"/>
              <a:gd name="connsiteY13" fmla="*/ 6173708 h 8679593"/>
              <a:gd name="connsiteX14" fmla="*/ 4518041 w 5958461"/>
              <a:gd name="connsiteY14" fmla="*/ 8555103 h 8679593"/>
              <a:gd name="connsiteX15" fmla="*/ 4866078 w 5958461"/>
              <a:gd name="connsiteY15" fmla="*/ 8644030 h 8679593"/>
              <a:gd name="connsiteX16" fmla="*/ 5565202 w 5958461"/>
              <a:gd name="connsiteY16" fmla="*/ 8229467 h 8679593"/>
              <a:gd name="connsiteX17" fmla="*/ 5739980 w 5958461"/>
              <a:gd name="connsiteY17" fmla="*/ 8125829 h 8679593"/>
              <a:gd name="connsiteX18" fmla="*/ 5958461 w 5958461"/>
              <a:gd name="connsiteY18" fmla="*/ 7996275 h 8679593"/>
              <a:gd name="connsiteX19" fmla="*/ 5764134 w 5958461"/>
              <a:gd name="connsiteY19" fmla="*/ 7668559 h 86795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5958461" h="8679593">
                <a:moveTo>
                  <a:pt x="5764135" y="7668558"/>
                </a:moveTo>
                <a:lnTo>
                  <a:pt x="1216874" y="0"/>
                </a:lnTo>
                <a:lnTo>
                  <a:pt x="998392" y="129554"/>
                </a:lnTo>
                <a:lnTo>
                  <a:pt x="823615" y="233192"/>
                </a:lnTo>
                <a:lnTo>
                  <a:pt x="124491" y="647756"/>
                </a:lnTo>
                <a:cubicBezTo>
                  <a:pt x="3826" y="719306"/>
                  <a:pt x="-35988" y="875128"/>
                  <a:pt x="35563" y="995792"/>
                </a:cubicBezTo>
                <a:lnTo>
                  <a:pt x="1447670" y="3377187"/>
                </a:lnTo>
                <a:cubicBezTo>
                  <a:pt x="1501333" y="3467685"/>
                  <a:pt x="1602398" y="3512705"/>
                  <a:pt x="1700482" y="3499373"/>
                </a:cubicBezTo>
                <a:lnTo>
                  <a:pt x="1713424" y="3494853"/>
                </a:lnTo>
                <a:lnTo>
                  <a:pt x="2757696" y="3494853"/>
                </a:lnTo>
                <a:lnTo>
                  <a:pt x="3631120" y="4967807"/>
                </a:lnTo>
                <a:lnTo>
                  <a:pt x="3130175" y="5884082"/>
                </a:lnTo>
                <a:lnTo>
                  <a:pt x="3120001" y="5893270"/>
                </a:lnTo>
                <a:cubicBezTo>
                  <a:pt x="3061252" y="5972936"/>
                  <a:pt x="3052272" y="6083210"/>
                  <a:pt x="3105935" y="6173708"/>
                </a:cubicBezTo>
                <a:lnTo>
                  <a:pt x="4518041" y="8555103"/>
                </a:lnTo>
                <a:cubicBezTo>
                  <a:pt x="4589592" y="8675767"/>
                  <a:pt x="4745414" y="8715582"/>
                  <a:pt x="4866078" y="8644030"/>
                </a:cubicBezTo>
                <a:lnTo>
                  <a:pt x="5565202" y="8229467"/>
                </a:lnTo>
                <a:lnTo>
                  <a:pt x="5739980" y="8125829"/>
                </a:lnTo>
                <a:lnTo>
                  <a:pt x="5958461" y="7996275"/>
                </a:lnTo>
                <a:lnTo>
                  <a:pt x="5764134" y="7668559"/>
                </a:lnTo>
                <a:close/>
              </a:path>
            </a:pathLst>
          </a:custGeom>
          <a:solidFill>
            <a:schemeClr val="bg1"/>
          </a:solidFill>
          <a:ln>
            <a:noFill/>
          </a:ln>
          <a:effectLst>
            <a:outerShdw blurRad="50800" dist="25400" dir="5400000" algn="t" rotWithShape="0">
              <a:prstClr val="black">
                <a:alpha val="30000"/>
              </a:prstClr>
            </a:outerShdw>
          </a:effectLst>
          <a:scene3d>
            <a:camera prst="orthographicFront">
              <a:rot lat="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30374A60-FC4D-454C-95F1-D228060FD31C}"/>
              </a:ext>
            </a:extLst>
          </p:cNvPr>
          <p:cNvSpPr txBox="1"/>
          <p:nvPr/>
        </p:nvSpPr>
        <p:spPr>
          <a:xfrm>
            <a:off x="1905000" y="2770667"/>
            <a:ext cx="2667000" cy="523220"/>
          </a:xfrm>
          <a:prstGeom prst="rect">
            <a:avLst/>
          </a:prstGeom>
          <a:noFill/>
        </p:spPr>
        <p:txBody>
          <a:bodyPr wrap="square" rtlCol="0">
            <a:spAutoFit/>
          </a:bodyPr>
          <a:lstStyle/>
          <a:p>
            <a:r>
              <a:rPr lang="en-US" sz="2800" dirty="0">
                <a:solidFill>
                  <a:srgbClr val="454545"/>
                </a:solidFill>
                <a:latin typeface="Bernard MT Condensed" panose="02050806060905020404" pitchFamily="18" charset="0"/>
              </a:rPr>
              <a:t>Lorem Ipsum 01</a:t>
            </a:r>
            <a:endParaRPr lang="en-US" sz="2800" dirty="0">
              <a:solidFill>
                <a:srgbClr val="454545"/>
              </a:solidFill>
              <a:latin typeface="Candara" panose="020E0502030303020204" pitchFamily="34" charset="0"/>
            </a:endParaRPr>
          </a:p>
        </p:txBody>
      </p:sp>
      <p:sp>
        <p:nvSpPr>
          <p:cNvPr id="14" name="TextBox 13">
            <a:extLst>
              <a:ext uri="{FF2B5EF4-FFF2-40B4-BE49-F238E27FC236}">
                <a16:creationId xmlns:a16="http://schemas.microsoft.com/office/drawing/2014/main" id="{8E7213FB-0F3D-42B8-A2A6-9A1BD5FA2687}"/>
              </a:ext>
            </a:extLst>
          </p:cNvPr>
          <p:cNvSpPr txBox="1"/>
          <p:nvPr/>
        </p:nvSpPr>
        <p:spPr>
          <a:xfrm>
            <a:off x="7772400" y="2460445"/>
            <a:ext cx="2971798" cy="1114151"/>
          </a:xfrm>
          <a:prstGeom prst="rect">
            <a:avLst/>
          </a:prstGeom>
          <a:noFill/>
        </p:spPr>
        <p:txBody>
          <a:bodyPr wrap="square" rtlCol="0">
            <a:spAutoFit/>
          </a:bodyPr>
          <a:lstStyle/>
          <a:p>
            <a:pPr defTabSz="1219170">
              <a:spcBef>
                <a:spcPct val="20000"/>
              </a:spcBef>
              <a:defRPr/>
            </a:pPr>
            <a:r>
              <a:rPr lang="en-US" sz="1600" dirty="0">
                <a:solidFill>
                  <a:srgbClr val="454545"/>
                </a:solidFill>
                <a:latin typeface="Bernard MT Condensed" panose="02050806060905020404" pitchFamily="18" charset="0"/>
              </a:rPr>
              <a:t>LOREM IPSUM DOLOR</a:t>
            </a:r>
          </a:p>
          <a:p>
            <a:pPr defTabSz="1219170">
              <a:spcBef>
                <a:spcPct val="20000"/>
              </a:spcBef>
              <a:defRPr/>
            </a:pPr>
            <a:endParaRPr lang="en-US" sz="200" b="1" dirty="0">
              <a:solidFill>
                <a:srgbClr val="454545"/>
              </a:solidFill>
              <a:latin typeface="Candara" panose="020E0502030303020204" pitchFamily="34" charset="0"/>
            </a:endParaRPr>
          </a:p>
          <a:p>
            <a:r>
              <a:rPr lang="en-US" sz="1200" dirty="0">
                <a:solidFill>
                  <a:srgbClr val="454545"/>
                </a:solidFill>
                <a:latin typeface="Candara" panose="020E0502030303020204" pitchFamily="34" charset="0"/>
              </a:rPr>
              <a:t>Lorem ipsum dolor sit amet, consectetur adipiscing elit, sed do eiusmod tempor incididunt ut labore et dolore magna aliqua. Ut enim ad minim veniam. </a:t>
            </a:r>
          </a:p>
        </p:txBody>
      </p:sp>
      <p:sp>
        <p:nvSpPr>
          <p:cNvPr id="15" name="TextBox 14">
            <a:extLst>
              <a:ext uri="{FF2B5EF4-FFF2-40B4-BE49-F238E27FC236}">
                <a16:creationId xmlns:a16="http://schemas.microsoft.com/office/drawing/2014/main" id="{1C3D8D05-D672-4B74-A255-6FF59F918EA3}"/>
              </a:ext>
            </a:extLst>
          </p:cNvPr>
          <p:cNvSpPr txBox="1"/>
          <p:nvPr/>
        </p:nvSpPr>
        <p:spPr>
          <a:xfrm>
            <a:off x="5480294" y="3319343"/>
            <a:ext cx="1161372" cy="584775"/>
          </a:xfrm>
          <a:prstGeom prst="rect">
            <a:avLst/>
          </a:prstGeom>
          <a:noFill/>
        </p:spPr>
        <p:txBody>
          <a:bodyPr wrap="square" rtlCol="0">
            <a:spAutoFit/>
          </a:bodyPr>
          <a:lstStyle/>
          <a:p>
            <a:pPr algn="ctr"/>
            <a:r>
              <a:rPr lang="en-US" sz="1200" b="1" dirty="0">
                <a:solidFill>
                  <a:schemeClr val="bg1"/>
                </a:solidFill>
                <a:latin typeface="Candara" panose="020E0502030303020204" pitchFamily="34" charset="0"/>
              </a:rPr>
              <a:t>LOREM IPSUM</a:t>
            </a:r>
            <a:endParaRPr lang="en-US" sz="2800" b="1" dirty="0">
              <a:solidFill>
                <a:schemeClr val="bg1"/>
              </a:solidFill>
              <a:latin typeface="Candara" panose="020E0502030303020204" pitchFamily="34" charset="0"/>
            </a:endParaRPr>
          </a:p>
          <a:p>
            <a:pPr algn="ctr"/>
            <a:r>
              <a:rPr lang="en-US" sz="2000" dirty="0">
                <a:solidFill>
                  <a:schemeClr val="bg1"/>
                </a:solidFill>
                <a:latin typeface="Bernard MT Condensed" panose="02050806060905020404" pitchFamily="18" charset="0"/>
              </a:rPr>
              <a:t>5,329</a:t>
            </a:r>
          </a:p>
        </p:txBody>
      </p:sp>
      <p:pic>
        <p:nvPicPr>
          <p:cNvPr id="16" name="Graphic 15" descr="Microscope">
            <a:extLst>
              <a:ext uri="{FF2B5EF4-FFF2-40B4-BE49-F238E27FC236}">
                <a16:creationId xmlns:a16="http://schemas.microsoft.com/office/drawing/2014/main" id="{0D754D4A-9200-4C5F-B142-E8F37A5529C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774394" y="2743201"/>
            <a:ext cx="548640" cy="548640"/>
          </a:xfrm>
          <a:prstGeom prst="rect">
            <a:avLst/>
          </a:prstGeom>
        </p:spPr>
      </p:pic>
      <p:sp>
        <p:nvSpPr>
          <p:cNvPr id="19" name="TextBox 18">
            <a:extLst>
              <a:ext uri="{FF2B5EF4-FFF2-40B4-BE49-F238E27FC236}">
                <a16:creationId xmlns:a16="http://schemas.microsoft.com/office/drawing/2014/main" id="{B550C5D2-E91F-4297-AE00-9C0E2DB9FCA0}"/>
              </a:ext>
            </a:extLst>
          </p:cNvPr>
          <p:cNvSpPr txBox="1"/>
          <p:nvPr/>
        </p:nvSpPr>
        <p:spPr>
          <a:xfrm>
            <a:off x="1905000" y="4822496"/>
            <a:ext cx="2819400" cy="523220"/>
          </a:xfrm>
          <a:prstGeom prst="rect">
            <a:avLst/>
          </a:prstGeom>
          <a:noFill/>
        </p:spPr>
        <p:txBody>
          <a:bodyPr wrap="square" rtlCol="0">
            <a:spAutoFit/>
          </a:bodyPr>
          <a:lstStyle/>
          <a:p>
            <a:r>
              <a:rPr lang="en-US" sz="2800" dirty="0">
                <a:solidFill>
                  <a:srgbClr val="454545"/>
                </a:solidFill>
                <a:latin typeface="Bernard MT Condensed" panose="02050806060905020404" pitchFamily="18" charset="0"/>
              </a:rPr>
              <a:t>Lorem Ipsum 02</a:t>
            </a:r>
            <a:endParaRPr lang="en-US" sz="2800" dirty="0">
              <a:solidFill>
                <a:srgbClr val="454545"/>
              </a:solidFill>
              <a:latin typeface="Candara" panose="020E0502030303020204" pitchFamily="34" charset="0"/>
            </a:endParaRPr>
          </a:p>
        </p:txBody>
      </p:sp>
      <p:sp>
        <p:nvSpPr>
          <p:cNvPr id="20" name="TextBox 19">
            <a:extLst>
              <a:ext uri="{FF2B5EF4-FFF2-40B4-BE49-F238E27FC236}">
                <a16:creationId xmlns:a16="http://schemas.microsoft.com/office/drawing/2014/main" id="{A3E6ED94-FAAF-4D8D-857A-82B59AC4F4F1}"/>
              </a:ext>
            </a:extLst>
          </p:cNvPr>
          <p:cNvSpPr txBox="1"/>
          <p:nvPr/>
        </p:nvSpPr>
        <p:spPr>
          <a:xfrm>
            <a:off x="7772400" y="4557658"/>
            <a:ext cx="2971798" cy="1114151"/>
          </a:xfrm>
          <a:prstGeom prst="rect">
            <a:avLst/>
          </a:prstGeom>
          <a:noFill/>
        </p:spPr>
        <p:txBody>
          <a:bodyPr wrap="square" rtlCol="0">
            <a:spAutoFit/>
          </a:bodyPr>
          <a:lstStyle/>
          <a:p>
            <a:pPr defTabSz="1219170">
              <a:spcBef>
                <a:spcPct val="20000"/>
              </a:spcBef>
              <a:defRPr/>
            </a:pPr>
            <a:r>
              <a:rPr lang="en-US" sz="1600" dirty="0">
                <a:solidFill>
                  <a:srgbClr val="454545"/>
                </a:solidFill>
                <a:latin typeface="Bernard MT Condensed" panose="02050806060905020404" pitchFamily="18" charset="0"/>
              </a:rPr>
              <a:t>LOREM IPSUM DOLOR</a:t>
            </a:r>
          </a:p>
          <a:p>
            <a:pPr defTabSz="1219170">
              <a:spcBef>
                <a:spcPct val="20000"/>
              </a:spcBef>
              <a:defRPr/>
            </a:pPr>
            <a:endParaRPr lang="en-US" sz="200" b="1" dirty="0">
              <a:solidFill>
                <a:srgbClr val="454545"/>
              </a:solidFill>
              <a:latin typeface="Candara" panose="020E0502030303020204" pitchFamily="34" charset="0"/>
            </a:endParaRPr>
          </a:p>
          <a:p>
            <a:r>
              <a:rPr lang="en-US" sz="1200" dirty="0">
                <a:solidFill>
                  <a:srgbClr val="454545"/>
                </a:solidFill>
                <a:latin typeface="Candara" panose="020E0502030303020204" pitchFamily="34" charset="0"/>
              </a:rPr>
              <a:t>Lorem ipsum dolor sit amet, consectetur adipiscing elit, sed do eiusmod tempor incididunt ut labore et dolore magna aliqua. Ut enim ad minim veniam. </a:t>
            </a:r>
          </a:p>
        </p:txBody>
      </p:sp>
      <p:sp>
        <p:nvSpPr>
          <p:cNvPr id="21" name="TextBox 20">
            <a:extLst>
              <a:ext uri="{FF2B5EF4-FFF2-40B4-BE49-F238E27FC236}">
                <a16:creationId xmlns:a16="http://schemas.microsoft.com/office/drawing/2014/main" id="{EBB97434-A3BC-43E9-9BFB-E897163934CC}"/>
              </a:ext>
            </a:extLst>
          </p:cNvPr>
          <p:cNvSpPr txBox="1"/>
          <p:nvPr/>
        </p:nvSpPr>
        <p:spPr>
          <a:xfrm>
            <a:off x="5474917" y="5396086"/>
            <a:ext cx="1161372" cy="584775"/>
          </a:xfrm>
          <a:prstGeom prst="rect">
            <a:avLst/>
          </a:prstGeom>
          <a:noFill/>
        </p:spPr>
        <p:txBody>
          <a:bodyPr wrap="square" rtlCol="0">
            <a:spAutoFit/>
          </a:bodyPr>
          <a:lstStyle/>
          <a:p>
            <a:pPr algn="ctr"/>
            <a:r>
              <a:rPr lang="en-US" sz="1200" b="1" dirty="0">
                <a:solidFill>
                  <a:schemeClr val="bg1"/>
                </a:solidFill>
                <a:latin typeface="Candara" panose="020E0502030303020204" pitchFamily="34" charset="0"/>
              </a:rPr>
              <a:t>LOREM IPSUM</a:t>
            </a:r>
            <a:endParaRPr lang="en-US" sz="2800" b="1" dirty="0">
              <a:solidFill>
                <a:schemeClr val="bg1"/>
              </a:solidFill>
              <a:latin typeface="Candara" panose="020E0502030303020204" pitchFamily="34" charset="0"/>
            </a:endParaRPr>
          </a:p>
          <a:p>
            <a:pPr algn="ctr"/>
            <a:r>
              <a:rPr lang="en-US" sz="2000" dirty="0">
                <a:solidFill>
                  <a:schemeClr val="bg1"/>
                </a:solidFill>
                <a:latin typeface="Bernard MT Condensed" panose="02050806060905020404" pitchFamily="18" charset="0"/>
              </a:rPr>
              <a:t>4,789</a:t>
            </a:r>
          </a:p>
        </p:txBody>
      </p:sp>
      <p:pic>
        <p:nvPicPr>
          <p:cNvPr id="22" name="Graphic 21" descr="Beaker">
            <a:extLst>
              <a:ext uri="{FF2B5EF4-FFF2-40B4-BE49-F238E27FC236}">
                <a16:creationId xmlns:a16="http://schemas.microsoft.com/office/drawing/2014/main" id="{C4E1394A-AC09-4DDA-9958-8DA49E642578}"/>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777902" y="4822496"/>
            <a:ext cx="548640" cy="548640"/>
          </a:xfrm>
          <a:prstGeom prst="rect">
            <a:avLst/>
          </a:prstGeom>
        </p:spPr>
      </p:pic>
      <p:sp>
        <p:nvSpPr>
          <p:cNvPr id="23" name="TextBox 22">
            <a:extLst>
              <a:ext uri="{FF2B5EF4-FFF2-40B4-BE49-F238E27FC236}">
                <a16:creationId xmlns:a16="http://schemas.microsoft.com/office/drawing/2014/main" id="{1EE8D702-8E9D-4906-8FC0-16AFC0DCAC08}"/>
              </a:ext>
            </a:extLst>
          </p:cNvPr>
          <p:cNvSpPr txBox="1"/>
          <p:nvPr/>
        </p:nvSpPr>
        <p:spPr>
          <a:xfrm>
            <a:off x="2995012" y="258364"/>
            <a:ext cx="6025078" cy="1538883"/>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sz="1600" dirty="0">
                <a:solidFill>
                  <a:schemeClr val="bg1"/>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pic>
        <p:nvPicPr>
          <p:cNvPr id="24" name="Picture 23">
            <a:hlinkClick r:id="rId6"/>
            <a:extLst>
              <a:ext uri="{FF2B5EF4-FFF2-40B4-BE49-F238E27FC236}">
                <a16:creationId xmlns:a16="http://schemas.microsoft.com/office/drawing/2014/main" id="{0461F2B4-15C6-400B-AE2A-67F296BD23D8}"/>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796574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left)">
                                      <p:cBhvr>
                                        <p:cTn id="7" dur="1000"/>
                                        <p:tgtEl>
                                          <p:spTgt spid="23"/>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fade">
                                      <p:cBhvr>
                                        <p:cTn id="11" dur="1000"/>
                                        <p:tgtEl>
                                          <p:spTgt spid="12"/>
                                        </p:tgtEl>
                                      </p:cBhvr>
                                    </p:animEffect>
                                    <p:anim calcmode="lin" valueType="num">
                                      <p:cBhvr>
                                        <p:cTn id="12" dur="1000" fill="hold"/>
                                        <p:tgtEl>
                                          <p:spTgt spid="12"/>
                                        </p:tgtEl>
                                        <p:attrNameLst>
                                          <p:attrName>ppt_x</p:attrName>
                                        </p:attrNameLst>
                                      </p:cBhvr>
                                      <p:tavLst>
                                        <p:tav tm="0">
                                          <p:val>
                                            <p:strVal val="#ppt_x"/>
                                          </p:val>
                                        </p:tav>
                                        <p:tav tm="100000">
                                          <p:val>
                                            <p:strVal val="#ppt_x"/>
                                          </p:val>
                                        </p:tav>
                                      </p:tavLst>
                                    </p:anim>
                                    <p:anim calcmode="lin" valueType="num">
                                      <p:cBhvr>
                                        <p:cTn id="13" dur="1000" fill="hold"/>
                                        <p:tgtEl>
                                          <p:spTgt spid="12"/>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13"/>
                                        </p:tgtEl>
                                        <p:attrNameLst>
                                          <p:attrName>style.visibility</p:attrName>
                                        </p:attrNameLst>
                                      </p:cBhvr>
                                      <p:to>
                                        <p:strVal val="visible"/>
                                      </p:to>
                                    </p:set>
                                    <p:animEffect transition="in" filter="fade">
                                      <p:cBhvr>
                                        <p:cTn id="16" dur="1000"/>
                                        <p:tgtEl>
                                          <p:spTgt spid="13"/>
                                        </p:tgtEl>
                                      </p:cBhvr>
                                    </p:animEffect>
                                    <p:anim calcmode="lin" valueType="num">
                                      <p:cBhvr>
                                        <p:cTn id="17" dur="1000" fill="hold"/>
                                        <p:tgtEl>
                                          <p:spTgt spid="13"/>
                                        </p:tgtEl>
                                        <p:attrNameLst>
                                          <p:attrName>ppt_x</p:attrName>
                                        </p:attrNameLst>
                                      </p:cBhvr>
                                      <p:tavLst>
                                        <p:tav tm="0">
                                          <p:val>
                                            <p:strVal val="#ppt_x"/>
                                          </p:val>
                                        </p:tav>
                                        <p:tav tm="100000">
                                          <p:val>
                                            <p:strVal val="#ppt_x"/>
                                          </p:val>
                                        </p:tav>
                                      </p:tavLst>
                                    </p:anim>
                                    <p:anim calcmode="lin" valueType="num">
                                      <p:cBhvr>
                                        <p:cTn id="18" dur="1000" fill="hold"/>
                                        <p:tgtEl>
                                          <p:spTgt spid="13"/>
                                        </p:tgtEl>
                                        <p:attrNameLst>
                                          <p:attrName>ppt_y</p:attrName>
                                        </p:attrNameLst>
                                      </p:cBhvr>
                                      <p:tavLst>
                                        <p:tav tm="0">
                                          <p:val>
                                            <p:strVal val="#ppt_y+.1"/>
                                          </p:val>
                                        </p:tav>
                                        <p:tav tm="100000">
                                          <p:val>
                                            <p:strVal val="#ppt_y"/>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14"/>
                                        </p:tgtEl>
                                        <p:attrNameLst>
                                          <p:attrName>style.visibility</p:attrName>
                                        </p:attrNameLst>
                                      </p:cBhvr>
                                      <p:to>
                                        <p:strVal val="visible"/>
                                      </p:to>
                                    </p:set>
                                    <p:animEffect transition="in" filter="fade">
                                      <p:cBhvr>
                                        <p:cTn id="21" dur="1000"/>
                                        <p:tgtEl>
                                          <p:spTgt spid="14"/>
                                        </p:tgtEl>
                                      </p:cBhvr>
                                    </p:animEffect>
                                    <p:anim calcmode="lin" valueType="num">
                                      <p:cBhvr>
                                        <p:cTn id="22" dur="1000" fill="hold"/>
                                        <p:tgtEl>
                                          <p:spTgt spid="14"/>
                                        </p:tgtEl>
                                        <p:attrNameLst>
                                          <p:attrName>ppt_x</p:attrName>
                                        </p:attrNameLst>
                                      </p:cBhvr>
                                      <p:tavLst>
                                        <p:tav tm="0">
                                          <p:val>
                                            <p:strVal val="#ppt_x"/>
                                          </p:val>
                                        </p:tav>
                                        <p:tav tm="100000">
                                          <p:val>
                                            <p:strVal val="#ppt_x"/>
                                          </p:val>
                                        </p:tav>
                                      </p:tavLst>
                                    </p:anim>
                                    <p:anim calcmode="lin" valueType="num">
                                      <p:cBhvr>
                                        <p:cTn id="23" dur="1000" fill="hold"/>
                                        <p:tgtEl>
                                          <p:spTgt spid="14"/>
                                        </p:tgtEl>
                                        <p:attrNameLst>
                                          <p:attrName>ppt_y</p:attrName>
                                        </p:attrNameLst>
                                      </p:cBhvr>
                                      <p:tavLst>
                                        <p:tav tm="0">
                                          <p:val>
                                            <p:strVal val="#ppt_y+.1"/>
                                          </p:val>
                                        </p:tav>
                                        <p:tav tm="100000">
                                          <p:val>
                                            <p:strVal val="#ppt_y"/>
                                          </p:val>
                                        </p:tav>
                                      </p:tavLst>
                                    </p:anim>
                                  </p:childTnLst>
                                </p:cTn>
                              </p:par>
                            </p:childTnLst>
                          </p:cTn>
                        </p:par>
                        <p:par>
                          <p:cTn id="24" fill="hold">
                            <p:stCondLst>
                              <p:cond delay="2000"/>
                            </p:stCondLst>
                            <p:childTnLst>
                              <p:par>
                                <p:cTn id="25" presetID="47" presetClass="entr" presetSubtype="0" fill="hold" grpId="0" nodeType="after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fade">
                                      <p:cBhvr>
                                        <p:cTn id="27" dur="1000"/>
                                        <p:tgtEl>
                                          <p:spTgt spid="2"/>
                                        </p:tgtEl>
                                      </p:cBhvr>
                                    </p:animEffect>
                                    <p:anim calcmode="lin" valueType="num">
                                      <p:cBhvr>
                                        <p:cTn id="28" dur="1000" fill="hold"/>
                                        <p:tgtEl>
                                          <p:spTgt spid="2"/>
                                        </p:tgtEl>
                                        <p:attrNameLst>
                                          <p:attrName>ppt_x</p:attrName>
                                        </p:attrNameLst>
                                      </p:cBhvr>
                                      <p:tavLst>
                                        <p:tav tm="0">
                                          <p:val>
                                            <p:strVal val="#ppt_x"/>
                                          </p:val>
                                        </p:tav>
                                        <p:tav tm="100000">
                                          <p:val>
                                            <p:strVal val="#ppt_x"/>
                                          </p:val>
                                        </p:tav>
                                      </p:tavLst>
                                    </p:anim>
                                    <p:anim calcmode="lin" valueType="num">
                                      <p:cBhvr>
                                        <p:cTn id="29" dur="1000" fill="hold"/>
                                        <p:tgtEl>
                                          <p:spTgt spid="2"/>
                                        </p:tgtEl>
                                        <p:attrNameLst>
                                          <p:attrName>ppt_y</p:attrName>
                                        </p:attrNameLst>
                                      </p:cBhvr>
                                      <p:tavLst>
                                        <p:tav tm="0">
                                          <p:val>
                                            <p:strVal val="#ppt_y-.1"/>
                                          </p:val>
                                        </p:tav>
                                        <p:tav tm="100000">
                                          <p:val>
                                            <p:strVal val="#ppt_y"/>
                                          </p:val>
                                        </p:tav>
                                      </p:tavLst>
                                    </p:anim>
                                  </p:childTnLst>
                                </p:cTn>
                              </p:par>
                              <p:par>
                                <p:cTn id="30" presetID="47" presetClass="entr" presetSubtype="0" fill="hold" nodeType="with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fade">
                                      <p:cBhvr>
                                        <p:cTn id="32" dur="1000"/>
                                        <p:tgtEl>
                                          <p:spTgt spid="16"/>
                                        </p:tgtEl>
                                      </p:cBhvr>
                                    </p:animEffect>
                                    <p:anim calcmode="lin" valueType="num">
                                      <p:cBhvr>
                                        <p:cTn id="33" dur="1000" fill="hold"/>
                                        <p:tgtEl>
                                          <p:spTgt spid="16"/>
                                        </p:tgtEl>
                                        <p:attrNameLst>
                                          <p:attrName>ppt_x</p:attrName>
                                        </p:attrNameLst>
                                      </p:cBhvr>
                                      <p:tavLst>
                                        <p:tav tm="0">
                                          <p:val>
                                            <p:strVal val="#ppt_x"/>
                                          </p:val>
                                        </p:tav>
                                        <p:tav tm="100000">
                                          <p:val>
                                            <p:strVal val="#ppt_x"/>
                                          </p:val>
                                        </p:tav>
                                      </p:tavLst>
                                    </p:anim>
                                    <p:anim calcmode="lin" valueType="num">
                                      <p:cBhvr>
                                        <p:cTn id="34" dur="1000" fill="hold"/>
                                        <p:tgtEl>
                                          <p:spTgt spid="16"/>
                                        </p:tgtEl>
                                        <p:attrNameLst>
                                          <p:attrName>ppt_y</p:attrName>
                                        </p:attrNameLst>
                                      </p:cBhvr>
                                      <p:tavLst>
                                        <p:tav tm="0">
                                          <p:val>
                                            <p:strVal val="#ppt_y-.1"/>
                                          </p:val>
                                        </p:tav>
                                        <p:tav tm="100000">
                                          <p:val>
                                            <p:strVal val="#ppt_y"/>
                                          </p:val>
                                        </p:tav>
                                      </p:tavLst>
                                    </p:anim>
                                  </p:childTnLst>
                                </p:cTn>
                              </p:par>
                              <p:par>
                                <p:cTn id="35" presetID="47" presetClass="entr" presetSubtype="0" fill="hold" grpId="0" nodeType="withEffect">
                                  <p:stCondLst>
                                    <p:cond delay="0"/>
                                  </p:stCondLst>
                                  <p:childTnLst>
                                    <p:set>
                                      <p:cBhvr>
                                        <p:cTn id="36" dur="1" fill="hold">
                                          <p:stCondLst>
                                            <p:cond delay="0"/>
                                          </p:stCondLst>
                                        </p:cTn>
                                        <p:tgtEl>
                                          <p:spTgt spid="15"/>
                                        </p:tgtEl>
                                        <p:attrNameLst>
                                          <p:attrName>style.visibility</p:attrName>
                                        </p:attrNameLst>
                                      </p:cBhvr>
                                      <p:to>
                                        <p:strVal val="visible"/>
                                      </p:to>
                                    </p:set>
                                    <p:animEffect transition="in" filter="fade">
                                      <p:cBhvr>
                                        <p:cTn id="37" dur="1000"/>
                                        <p:tgtEl>
                                          <p:spTgt spid="15"/>
                                        </p:tgtEl>
                                      </p:cBhvr>
                                    </p:animEffect>
                                    <p:anim calcmode="lin" valueType="num">
                                      <p:cBhvr>
                                        <p:cTn id="38" dur="1000" fill="hold"/>
                                        <p:tgtEl>
                                          <p:spTgt spid="15"/>
                                        </p:tgtEl>
                                        <p:attrNameLst>
                                          <p:attrName>ppt_x</p:attrName>
                                        </p:attrNameLst>
                                      </p:cBhvr>
                                      <p:tavLst>
                                        <p:tav tm="0">
                                          <p:val>
                                            <p:strVal val="#ppt_x"/>
                                          </p:val>
                                        </p:tav>
                                        <p:tav tm="100000">
                                          <p:val>
                                            <p:strVal val="#ppt_x"/>
                                          </p:val>
                                        </p:tav>
                                      </p:tavLst>
                                    </p:anim>
                                    <p:anim calcmode="lin" valueType="num">
                                      <p:cBhvr>
                                        <p:cTn id="39" dur="1000" fill="hold"/>
                                        <p:tgtEl>
                                          <p:spTgt spid="15"/>
                                        </p:tgtEl>
                                        <p:attrNameLst>
                                          <p:attrName>ppt_y</p:attrName>
                                        </p:attrNameLst>
                                      </p:cBhvr>
                                      <p:tavLst>
                                        <p:tav tm="0">
                                          <p:val>
                                            <p:strVal val="#ppt_y-.1"/>
                                          </p:val>
                                        </p:tav>
                                        <p:tav tm="100000">
                                          <p:val>
                                            <p:strVal val="#ppt_y"/>
                                          </p:val>
                                        </p:tav>
                                      </p:tavLst>
                                    </p:anim>
                                  </p:childTnLst>
                                </p:cTn>
                              </p:par>
                            </p:childTnLst>
                          </p:cTn>
                        </p:par>
                        <p:par>
                          <p:cTn id="40" fill="hold">
                            <p:stCondLst>
                              <p:cond delay="3000"/>
                            </p:stCondLst>
                            <p:childTnLst>
                              <p:par>
                                <p:cTn id="41" presetID="42" presetClass="entr" presetSubtype="0" fill="hold" grpId="0" nodeType="afterEffect">
                                  <p:stCondLst>
                                    <p:cond delay="0"/>
                                  </p:stCondLst>
                                  <p:childTnLst>
                                    <p:set>
                                      <p:cBhvr>
                                        <p:cTn id="42" dur="1" fill="hold">
                                          <p:stCondLst>
                                            <p:cond delay="0"/>
                                          </p:stCondLst>
                                        </p:cTn>
                                        <p:tgtEl>
                                          <p:spTgt spid="18"/>
                                        </p:tgtEl>
                                        <p:attrNameLst>
                                          <p:attrName>style.visibility</p:attrName>
                                        </p:attrNameLst>
                                      </p:cBhvr>
                                      <p:to>
                                        <p:strVal val="visible"/>
                                      </p:to>
                                    </p:set>
                                    <p:animEffect transition="in" filter="fade">
                                      <p:cBhvr>
                                        <p:cTn id="43" dur="1000"/>
                                        <p:tgtEl>
                                          <p:spTgt spid="18"/>
                                        </p:tgtEl>
                                      </p:cBhvr>
                                    </p:animEffect>
                                    <p:anim calcmode="lin" valueType="num">
                                      <p:cBhvr>
                                        <p:cTn id="44" dur="1000" fill="hold"/>
                                        <p:tgtEl>
                                          <p:spTgt spid="18"/>
                                        </p:tgtEl>
                                        <p:attrNameLst>
                                          <p:attrName>ppt_x</p:attrName>
                                        </p:attrNameLst>
                                      </p:cBhvr>
                                      <p:tavLst>
                                        <p:tav tm="0">
                                          <p:val>
                                            <p:strVal val="#ppt_x"/>
                                          </p:val>
                                        </p:tav>
                                        <p:tav tm="100000">
                                          <p:val>
                                            <p:strVal val="#ppt_x"/>
                                          </p:val>
                                        </p:tav>
                                      </p:tavLst>
                                    </p:anim>
                                    <p:anim calcmode="lin" valueType="num">
                                      <p:cBhvr>
                                        <p:cTn id="45" dur="1000" fill="hold"/>
                                        <p:tgtEl>
                                          <p:spTgt spid="18"/>
                                        </p:tgtEl>
                                        <p:attrNameLst>
                                          <p:attrName>ppt_y</p:attrName>
                                        </p:attrNameLst>
                                      </p:cBhvr>
                                      <p:tavLst>
                                        <p:tav tm="0">
                                          <p:val>
                                            <p:strVal val="#ppt_y+.1"/>
                                          </p:val>
                                        </p:tav>
                                        <p:tav tm="100000">
                                          <p:val>
                                            <p:strVal val="#ppt_y"/>
                                          </p:val>
                                        </p:tav>
                                      </p:tavLst>
                                    </p:anim>
                                  </p:childTnLst>
                                </p:cTn>
                              </p:par>
                              <p:par>
                                <p:cTn id="46" presetID="42" presetClass="entr" presetSubtype="0" fill="hold" grpId="0" nodeType="withEffect">
                                  <p:stCondLst>
                                    <p:cond delay="0"/>
                                  </p:stCondLst>
                                  <p:childTnLst>
                                    <p:set>
                                      <p:cBhvr>
                                        <p:cTn id="47" dur="1" fill="hold">
                                          <p:stCondLst>
                                            <p:cond delay="0"/>
                                          </p:stCondLst>
                                        </p:cTn>
                                        <p:tgtEl>
                                          <p:spTgt spid="19"/>
                                        </p:tgtEl>
                                        <p:attrNameLst>
                                          <p:attrName>style.visibility</p:attrName>
                                        </p:attrNameLst>
                                      </p:cBhvr>
                                      <p:to>
                                        <p:strVal val="visible"/>
                                      </p:to>
                                    </p:set>
                                    <p:animEffect transition="in" filter="fade">
                                      <p:cBhvr>
                                        <p:cTn id="48" dur="1000"/>
                                        <p:tgtEl>
                                          <p:spTgt spid="19"/>
                                        </p:tgtEl>
                                      </p:cBhvr>
                                    </p:animEffect>
                                    <p:anim calcmode="lin" valueType="num">
                                      <p:cBhvr>
                                        <p:cTn id="49" dur="1000" fill="hold"/>
                                        <p:tgtEl>
                                          <p:spTgt spid="19"/>
                                        </p:tgtEl>
                                        <p:attrNameLst>
                                          <p:attrName>ppt_x</p:attrName>
                                        </p:attrNameLst>
                                      </p:cBhvr>
                                      <p:tavLst>
                                        <p:tav tm="0">
                                          <p:val>
                                            <p:strVal val="#ppt_x"/>
                                          </p:val>
                                        </p:tav>
                                        <p:tav tm="100000">
                                          <p:val>
                                            <p:strVal val="#ppt_x"/>
                                          </p:val>
                                        </p:tav>
                                      </p:tavLst>
                                    </p:anim>
                                    <p:anim calcmode="lin" valueType="num">
                                      <p:cBhvr>
                                        <p:cTn id="50" dur="1000" fill="hold"/>
                                        <p:tgtEl>
                                          <p:spTgt spid="19"/>
                                        </p:tgtEl>
                                        <p:attrNameLst>
                                          <p:attrName>ppt_y</p:attrName>
                                        </p:attrNameLst>
                                      </p:cBhvr>
                                      <p:tavLst>
                                        <p:tav tm="0">
                                          <p:val>
                                            <p:strVal val="#ppt_y+.1"/>
                                          </p:val>
                                        </p:tav>
                                        <p:tav tm="100000">
                                          <p:val>
                                            <p:strVal val="#ppt_y"/>
                                          </p:val>
                                        </p:tav>
                                      </p:tavLst>
                                    </p:anim>
                                  </p:childTnLst>
                                </p:cTn>
                              </p:par>
                              <p:par>
                                <p:cTn id="51" presetID="42" presetClass="entr" presetSubtype="0" fill="hold" grpId="0" nodeType="withEffect">
                                  <p:stCondLst>
                                    <p:cond delay="0"/>
                                  </p:stCondLst>
                                  <p:childTnLst>
                                    <p:set>
                                      <p:cBhvr>
                                        <p:cTn id="52" dur="1" fill="hold">
                                          <p:stCondLst>
                                            <p:cond delay="0"/>
                                          </p:stCondLst>
                                        </p:cTn>
                                        <p:tgtEl>
                                          <p:spTgt spid="20"/>
                                        </p:tgtEl>
                                        <p:attrNameLst>
                                          <p:attrName>style.visibility</p:attrName>
                                        </p:attrNameLst>
                                      </p:cBhvr>
                                      <p:to>
                                        <p:strVal val="visible"/>
                                      </p:to>
                                    </p:set>
                                    <p:animEffect transition="in" filter="fade">
                                      <p:cBhvr>
                                        <p:cTn id="53" dur="1000"/>
                                        <p:tgtEl>
                                          <p:spTgt spid="20"/>
                                        </p:tgtEl>
                                      </p:cBhvr>
                                    </p:animEffect>
                                    <p:anim calcmode="lin" valueType="num">
                                      <p:cBhvr>
                                        <p:cTn id="54" dur="1000" fill="hold"/>
                                        <p:tgtEl>
                                          <p:spTgt spid="20"/>
                                        </p:tgtEl>
                                        <p:attrNameLst>
                                          <p:attrName>ppt_x</p:attrName>
                                        </p:attrNameLst>
                                      </p:cBhvr>
                                      <p:tavLst>
                                        <p:tav tm="0">
                                          <p:val>
                                            <p:strVal val="#ppt_x"/>
                                          </p:val>
                                        </p:tav>
                                        <p:tav tm="100000">
                                          <p:val>
                                            <p:strVal val="#ppt_x"/>
                                          </p:val>
                                        </p:tav>
                                      </p:tavLst>
                                    </p:anim>
                                    <p:anim calcmode="lin" valueType="num">
                                      <p:cBhvr>
                                        <p:cTn id="55" dur="1000" fill="hold"/>
                                        <p:tgtEl>
                                          <p:spTgt spid="20"/>
                                        </p:tgtEl>
                                        <p:attrNameLst>
                                          <p:attrName>ppt_y</p:attrName>
                                        </p:attrNameLst>
                                      </p:cBhvr>
                                      <p:tavLst>
                                        <p:tav tm="0">
                                          <p:val>
                                            <p:strVal val="#ppt_y+.1"/>
                                          </p:val>
                                        </p:tav>
                                        <p:tav tm="100000">
                                          <p:val>
                                            <p:strVal val="#ppt_y"/>
                                          </p:val>
                                        </p:tav>
                                      </p:tavLst>
                                    </p:anim>
                                  </p:childTnLst>
                                </p:cTn>
                              </p:par>
                            </p:childTnLst>
                          </p:cTn>
                        </p:par>
                        <p:par>
                          <p:cTn id="56" fill="hold">
                            <p:stCondLst>
                              <p:cond delay="4000"/>
                            </p:stCondLst>
                            <p:childTnLst>
                              <p:par>
                                <p:cTn id="57" presetID="47" presetClass="entr" presetSubtype="0" fill="hold" grpId="0" nodeType="afterEffect">
                                  <p:stCondLst>
                                    <p:cond delay="0"/>
                                  </p:stCondLst>
                                  <p:childTnLst>
                                    <p:set>
                                      <p:cBhvr>
                                        <p:cTn id="58" dur="1" fill="hold">
                                          <p:stCondLst>
                                            <p:cond delay="0"/>
                                          </p:stCondLst>
                                        </p:cTn>
                                        <p:tgtEl>
                                          <p:spTgt spid="17"/>
                                        </p:tgtEl>
                                        <p:attrNameLst>
                                          <p:attrName>style.visibility</p:attrName>
                                        </p:attrNameLst>
                                      </p:cBhvr>
                                      <p:to>
                                        <p:strVal val="visible"/>
                                      </p:to>
                                    </p:set>
                                    <p:animEffect transition="in" filter="fade">
                                      <p:cBhvr>
                                        <p:cTn id="59" dur="1000"/>
                                        <p:tgtEl>
                                          <p:spTgt spid="17"/>
                                        </p:tgtEl>
                                      </p:cBhvr>
                                    </p:animEffect>
                                    <p:anim calcmode="lin" valueType="num">
                                      <p:cBhvr>
                                        <p:cTn id="60" dur="1000" fill="hold"/>
                                        <p:tgtEl>
                                          <p:spTgt spid="17"/>
                                        </p:tgtEl>
                                        <p:attrNameLst>
                                          <p:attrName>ppt_x</p:attrName>
                                        </p:attrNameLst>
                                      </p:cBhvr>
                                      <p:tavLst>
                                        <p:tav tm="0">
                                          <p:val>
                                            <p:strVal val="#ppt_x"/>
                                          </p:val>
                                        </p:tav>
                                        <p:tav tm="100000">
                                          <p:val>
                                            <p:strVal val="#ppt_x"/>
                                          </p:val>
                                        </p:tav>
                                      </p:tavLst>
                                    </p:anim>
                                    <p:anim calcmode="lin" valueType="num">
                                      <p:cBhvr>
                                        <p:cTn id="61" dur="1000" fill="hold"/>
                                        <p:tgtEl>
                                          <p:spTgt spid="17"/>
                                        </p:tgtEl>
                                        <p:attrNameLst>
                                          <p:attrName>ppt_y</p:attrName>
                                        </p:attrNameLst>
                                      </p:cBhvr>
                                      <p:tavLst>
                                        <p:tav tm="0">
                                          <p:val>
                                            <p:strVal val="#ppt_y-.1"/>
                                          </p:val>
                                        </p:tav>
                                        <p:tav tm="100000">
                                          <p:val>
                                            <p:strVal val="#ppt_y"/>
                                          </p:val>
                                        </p:tav>
                                      </p:tavLst>
                                    </p:anim>
                                  </p:childTnLst>
                                </p:cTn>
                              </p:par>
                              <p:par>
                                <p:cTn id="62" presetID="47" presetClass="entr" presetSubtype="0" fill="hold" nodeType="withEffect">
                                  <p:stCondLst>
                                    <p:cond delay="0"/>
                                  </p:stCondLst>
                                  <p:childTnLst>
                                    <p:set>
                                      <p:cBhvr>
                                        <p:cTn id="63" dur="1" fill="hold">
                                          <p:stCondLst>
                                            <p:cond delay="0"/>
                                          </p:stCondLst>
                                        </p:cTn>
                                        <p:tgtEl>
                                          <p:spTgt spid="22"/>
                                        </p:tgtEl>
                                        <p:attrNameLst>
                                          <p:attrName>style.visibility</p:attrName>
                                        </p:attrNameLst>
                                      </p:cBhvr>
                                      <p:to>
                                        <p:strVal val="visible"/>
                                      </p:to>
                                    </p:set>
                                    <p:animEffect transition="in" filter="fade">
                                      <p:cBhvr>
                                        <p:cTn id="64" dur="1000"/>
                                        <p:tgtEl>
                                          <p:spTgt spid="22"/>
                                        </p:tgtEl>
                                      </p:cBhvr>
                                    </p:animEffect>
                                    <p:anim calcmode="lin" valueType="num">
                                      <p:cBhvr>
                                        <p:cTn id="65" dur="1000" fill="hold"/>
                                        <p:tgtEl>
                                          <p:spTgt spid="22"/>
                                        </p:tgtEl>
                                        <p:attrNameLst>
                                          <p:attrName>ppt_x</p:attrName>
                                        </p:attrNameLst>
                                      </p:cBhvr>
                                      <p:tavLst>
                                        <p:tav tm="0">
                                          <p:val>
                                            <p:strVal val="#ppt_x"/>
                                          </p:val>
                                        </p:tav>
                                        <p:tav tm="100000">
                                          <p:val>
                                            <p:strVal val="#ppt_x"/>
                                          </p:val>
                                        </p:tav>
                                      </p:tavLst>
                                    </p:anim>
                                    <p:anim calcmode="lin" valueType="num">
                                      <p:cBhvr>
                                        <p:cTn id="66" dur="1000" fill="hold"/>
                                        <p:tgtEl>
                                          <p:spTgt spid="22"/>
                                        </p:tgtEl>
                                        <p:attrNameLst>
                                          <p:attrName>ppt_y</p:attrName>
                                        </p:attrNameLst>
                                      </p:cBhvr>
                                      <p:tavLst>
                                        <p:tav tm="0">
                                          <p:val>
                                            <p:strVal val="#ppt_y-.1"/>
                                          </p:val>
                                        </p:tav>
                                        <p:tav tm="100000">
                                          <p:val>
                                            <p:strVal val="#ppt_y"/>
                                          </p:val>
                                        </p:tav>
                                      </p:tavLst>
                                    </p:anim>
                                  </p:childTnLst>
                                </p:cTn>
                              </p:par>
                              <p:par>
                                <p:cTn id="67" presetID="47" presetClass="entr" presetSubtype="0" fill="hold" grpId="0" nodeType="withEffect">
                                  <p:stCondLst>
                                    <p:cond delay="0"/>
                                  </p:stCondLst>
                                  <p:childTnLst>
                                    <p:set>
                                      <p:cBhvr>
                                        <p:cTn id="68" dur="1" fill="hold">
                                          <p:stCondLst>
                                            <p:cond delay="0"/>
                                          </p:stCondLst>
                                        </p:cTn>
                                        <p:tgtEl>
                                          <p:spTgt spid="21"/>
                                        </p:tgtEl>
                                        <p:attrNameLst>
                                          <p:attrName>style.visibility</p:attrName>
                                        </p:attrNameLst>
                                      </p:cBhvr>
                                      <p:to>
                                        <p:strVal val="visible"/>
                                      </p:to>
                                    </p:set>
                                    <p:animEffect transition="in" filter="fade">
                                      <p:cBhvr>
                                        <p:cTn id="69" dur="1000"/>
                                        <p:tgtEl>
                                          <p:spTgt spid="21"/>
                                        </p:tgtEl>
                                      </p:cBhvr>
                                    </p:animEffect>
                                    <p:anim calcmode="lin" valueType="num">
                                      <p:cBhvr>
                                        <p:cTn id="70" dur="1000" fill="hold"/>
                                        <p:tgtEl>
                                          <p:spTgt spid="21"/>
                                        </p:tgtEl>
                                        <p:attrNameLst>
                                          <p:attrName>ppt_x</p:attrName>
                                        </p:attrNameLst>
                                      </p:cBhvr>
                                      <p:tavLst>
                                        <p:tav tm="0">
                                          <p:val>
                                            <p:strVal val="#ppt_x"/>
                                          </p:val>
                                        </p:tav>
                                        <p:tav tm="100000">
                                          <p:val>
                                            <p:strVal val="#ppt_x"/>
                                          </p:val>
                                        </p:tav>
                                      </p:tavLst>
                                    </p:anim>
                                    <p:anim calcmode="lin" valueType="num">
                                      <p:cBhvr>
                                        <p:cTn id="71"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2" grpId="0" animBg="1"/>
      <p:bldP spid="18" grpId="0" animBg="1"/>
      <p:bldP spid="12" grpId="0" animBg="1"/>
      <p:bldP spid="13" grpId="0"/>
      <p:bldP spid="14" grpId="0"/>
      <p:bldP spid="15" grpId="0"/>
      <p:bldP spid="19" grpId="0"/>
      <p:bldP spid="20" grpId="0"/>
      <p:bldP spid="21" grpId="0"/>
      <p:bldP spid="2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1667</TotalTime>
  <Words>1367</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354</cp:revision>
  <dcterms:created xsi:type="dcterms:W3CDTF">2016-09-28T22:08:47Z</dcterms:created>
  <dcterms:modified xsi:type="dcterms:W3CDTF">2019-08-02T17:51:21Z</dcterms:modified>
</cp:coreProperties>
</file>