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491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8DA1B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B5B5B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72869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5C708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EF342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05</a:t>
            </a:r>
            <a:endParaRPr lang="en-US" sz="16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06</a:t>
            </a:r>
            <a:endParaRPr lang="en-US" sz="1600" dirty="0">
              <a:solidFill>
                <a:srgbClr val="454545"/>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04</a:t>
            </a:r>
            <a:endParaRPr lang="en-US" sz="1600" dirty="0">
              <a:solidFill>
                <a:srgbClr val="454545"/>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2134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8484B949-4A31-486A-8F7D-4ACC604DE029}"/>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39" grpId="0" animBg="1"/>
      <p:bldP spid="53" grpId="0" animBg="1"/>
      <p:bldP spid="32" grpId="0" animBg="1"/>
      <p:bldP spid="46" grpId="0" animBg="1"/>
      <p:bldP spid="26" grpId="0" animBg="1"/>
      <p:bldP spid="54" grpId="0" animBg="1"/>
      <p:bldP spid="40" grpId="0" animBg="1"/>
      <p:bldP spid="12" grpId="0" animBg="1"/>
      <p:bldP spid="33" grpId="0" animBg="1"/>
      <p:bldP spid="47"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2019-08-02T17:50:33Z</dcterms:modified>
</cp:coreProperties>
</file>