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581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5C7089"/>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44546B"/>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EF3425"/>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rgbClr val="EF3425">
                  <a:alpha val="50000"/>
                </a:srgbClr>
              </a:solidFill>
              <a:ln w="635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EF342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chemeClr val="bg1"/>
            </a:solidFill>
            <a:ln w="31750">
              <a:solidFill>
                <a:srgbClr val="EF3425"/>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rgbClr val="5C7089">
                  <a:alpha val="50000"/>
                </a:srgbClr>
              </a:solidFill>
              <a:ln w="6350">
                <a:solidFill>
                  <a:srgbClr val="5C708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5C7089"/>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rgbClr val="44546B">
                  <a:alpha val="50000"/>
                </a:srgbClr>
              </a:solidFill>
              <a:ln w="6350">
                <a:solidFill>
                  <a:srgbClr val="44546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44546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chemeClr val="bg1"/>
            </a:solidFill>
            <a:ln w="31750">
              <a:solidFill>
                <a:srgbClr val="44546B"/>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chemeClr val="bg1"/>
            </a:solidFill>
            <a:ln w="19050">
              <a:solidFill>
                <a:srgbClr val="5C7089"/>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9F2A7BA0-95FD-42AE-9679-8D17765A87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2019-08-02T17:48:45Z</dcterms:modified>
</cp:coreProperties>
</file>