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113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586C75C2-32F8-47A9-8FBD-B4651D71BF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2019-08-02T17:47:10Z</dcterms:modified>
</cp:coreProperties>
</file>