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223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10518404-7CC6-444D-9BE9-7C1C0BDEB6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2019-08-02T17:46:18Z</dcterms:modified>
</cp:coreProperties>
</file>