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92235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6431280" y="4273568"/>
            <a:ext cx="3657600"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6248400" y="42735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9F06BE2-4305-4124-AF34-7568BA5E9BDE}"/>
              </a:ext>
            </a:extLst>
          </p:cNvPr>
          <p:cNvSpPr txBox="1"/>
          <p:nvPr/>
        </p:nvSpPr>
        <p:spPr>
          <a:xfrm>
            <a:off x="2284338" y="4267200"/>
            <a:ext cx="3657600"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2101458" y="42735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56D95501-4BBD-4745-AE57-A2DBBCD55739}"/>
              </a:ext>
            </a:extLst>
          </p:cNvPr>
          <p:cNvGrpSpPr/>
          <p:nvPr/>
        </p:nvGrpSpPr>
        <p:grpSpPr>
          <a:xfrm>
            <a:off x="2057400" y="2295144"/>
            <a:ext cx="3540996" cy="1444752"/>
            <a:chOff x="2057400" y="2295144"/>
            <a:chExt cx="3540996" cy="1444752"/>
          </a:xfrm>
        </p:grpSpPr>
        <p:sp>
          <p:nvSpPr>
            <p:cNvPr id="79" name="Freeform: Shape 78">
              <a:extLst>
                <a:ext uri="{FF2B5EF4-FFF2-40B4-BE49-F238E27FC236}">
                  <a16:creationId xmlns:a16="http://schemas.microsoft.com/office/drawing/2014/main" id="{2D7826C9-5756-42A3-9419-38AA05625BF2}"/>
                </a:ext>
              </a:extLst>
            </p:cNvPr>
            <p:cNvSpPr/>
            <p:nvPr/>
          </p:nvSpPr>
          <p:spPr>
            <a:xfrm>
              <a:off x="2057400"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extBox 40">
              <a:extLst>
                <a:ext uri="{FF2B5EF4-FFF2-40B4-BE49-F238E27FC236}">
                  <a16:creationId xmlns:a16="http://schemas.microsoft.com/office/drawing/2014/main" id="{00FADE05-6289-474F-B82A-8B0D0B9B276E}"/>
                </a:ext>
              </a:extLst>
            </p:cNvPr>
            <p:cNvSpPr txBox="1"/>
            <p:nvPr/>
          </p:nvSpPr>
          <p:spPr>
            <a:xfrm>
              <a:off x="2419168" y="2495240"/>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6514FB57-5DAB-4C37-BB6A-D42D458955BF}"/>
              </a:ext>
            </a:extLst>
          </p:cNvPr>
          <p:cNvGrpSpPr/>
          <p:nvPr/>
        </p:nvGrpSpPr>
        <p:grpSpPr>
          <a:xfrm>
            <a:off x="6255424" y="2295144"/>
            <a:ext cx="3540996" cy="1444752"/>
            <a:chOff x="6255424" y="2295144"/>
            <a:chExt cx="3540996" cy="1444752"/>
          </a:xfrm>
        </p:grpSpPr>
        <p:sp>
          <p:nvSpPr>
            <p:cNvPr id="80" name="Freeform: Shape 79">
              <a:extLst>
                <a:ext uri="{FF2B5EF4-FFF2-40B4-BE49-F238E27FC236}">
                  <a16:creationId xmlns:a16="http://schemas.microsoft.com/office/drawing/2014/main" id="{724B2263-9254-46EF-A4D1-C30EEB524CFF}"/>
                </a:ext>
              </a:extLst>
            </p:cNvPr>
            <p:cNvSpPr/>
            <p:nvPr/>
          </p:nvSpPr>
          <p:spPr>
            <a:xfrm>
              <a:off x="6255424"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TextBox 80">
              <a:extLst>
                <a:ext uri="{FF2B5EF4-FFF2-40B4-BE49-F238E27FC236}">
                  <a16:creationId xmlns:a16="http://schemas.microsoft.com/office/drawing/2014/main" id="{96532FF6-220C-47D6-B6CE-D80033EDA28E}"/>
                </a:ext>
              </a:extLst>
            </p:cNvPr>
            <p:cNvSpPr txBox="1"/>
            <p:nvPr/>
          </p:nvSpPr>
          <p:spPr>
            <a:xfrm>
              <a:off x="6620256" y="2496312"/>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6068201" y="2377440"/>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77146" y="2373579"/>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55" name="Picture 54">
            <a:hlinkClick r:id="rId2"/>
            <a:extLst>
              <a:ext uri="{FF2B5EF4-FFF2-40B4-BE49-F238E27FC236}">
                <a16:creationId xmlns:a16="http://schemas.microsoft.com/office/drawing/2014/main" id="{10518404-7CC6-444D-9BE9-7C1C0BDEB6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300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500"/>
                                  </p:stCondLst>
                                  <p:childTnLst>
                                    <p:set>
                                      <p:cBhvr>
                                        <p:cTn id="23" dur="1" fill="hold">
                                          <p:stCondLst>
                                            <p:cond delay="0"/>
                                          </p:stCondLst>
                                        </p:cTn>
                                        <p:tgtEl>
                                          <p:spTgt spid="18"/>
                                        </p:tgtEl>
                                        <p:attrNameLst>
                                          <p:attrName>style.visibility</p:attrName>
                                        </p:attrNameLst>
                                      </p:cBhvr>
                                      <p:to>
                                        <p:strVal val="visible"/>
                                      </p:to>
                                    </p:set>
                                    <p:animEffect transition="in" filter="wipe(left)">
                                      <p:cBhvr>
                                        <p:cTn id="24" dur="1250"/>
                                        <p:tgtEl>
                                          <p:spTgt spid="18"/>
                                        </p:tgtEl>
                                      </p:cBhvr>
                                    </p:animEffect>
                                  </p:childTnLst>
                                </p:cTn>
                              </p:par>
                              <p:par>
                                <p:cTn id="25" presetID="42" presetClass="entr" presetSubtype="0" fill="hold" nodeType="withEffect">
                                  <p:stCondLst>
                                    <p:cond delay="50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250"/>
                                        <p:tgtEl>
                                          <p:spTgt spid="46"/>
                                        </p:tgtEl>
                                      </p:cBhvr>
                                    </p:animEffect>
                                    <p:anim calcmode="lin" valueType="num">
                                      <p:cBhvr>
                                        <p:cTn id="28" dur="1250" fill="hold"/>
                                        <p:tgtEl>
                                          <p:spTgt spid="46"/>
                                        </p:tgtEl>
                                        <p:attrNameLst>
                                          <p:attrName>ppt_x</p:attrName>
                                        </p:attrNameLst>
                                      </p:cBhvr>
                                      <p:tavLst>
                                        <p:tav tm="0">
                                          <p:val>
                                            <p:strVal val="#ppt_x"/>
                                          </p:val>
                                        </p:tav>
                                        <p:tav tm="100000">
                                          <p:val>
                                            <p:strVal val="#ppt_x"/>
                                          </p:val>
                                        </p:tav>
                                      </p:tavLst>
                                    </p:anim>
                                    <p:anim calcmode="lin" valueType="num">
                                      <p:cBhvr>
                                        <p:cTn id="29" dur="1250" fill="hold"/>
                                        <p:tgtEl>
                                          <p:spTgt spid="4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43">
                                            <p:txEl>
                                              <p:pRg st="0" end="0"/>
                                            </p:txEl>
                                          </p:spTgt>
                                        </p:tgtEl>
                                        <p:attrNameLst>
                                          <p:attrName>style.visibility</p:attrName>
                                        </p:attrNameLst>
                                      </p:cBhvr>
                                      <p:to>
                                        <p:strVal val="visible"/>
                                      </p:to>
                                    </p:set>
                                    <p:animEffect transition="in" filter="fade">
                                      <p:cBhvr>
                                        <p:cTn id="33" dur="1000"/>
                                        <p:tgtEl>
                                          <p:spTgt spid="43">
                                            <p:txEl>
                                              <p:pRg st="0" end="0"/>
                                            </p:txEl>
                                          </p:spTgt>
                                        </p:tgtEl>
                                      </p:cBhvr>
                                    </p:animEffect>
                                    <p:anim calcmode="lin" valueType="num">
                                      <p:cBhvr>
                                        <p:cTn id="34"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43">
                                            <p:txEl>
                                              <p:pRg st="1" end="1"/>
                                            </p:txEl>
                                          </p:spTgt>
                                        </p:tgtEl>
                                        <p:attrNameLst>
                                          <p:attrName>style.visibility</p:attrName>
                                        </p:attrNameLst>
                                      </p:cBhvr>
                                      <p:to>
                                        <p:strVal val="visible"/>
                                      </p:to>
                                    </p:set>
                                    <p:animEffect transition="in" filter="fade">
                                      <p:cBhvr>
                                        <p:cTn id="39" dur="1000"/>
                                        <p:tgtEl>
                                          <p:spTgt spid="43">
                                            <p:txEl>
                                              <p:pRg st="1" end="1"/>
                                            </p:txEl>
                                          </p:spTgt>
                                        </p:tgtEl>
                                      </p:cBhvr>
                                    </p:animEffect>
                                    <p:anim calcmode="lin" valueType="num">
                                      <p:cBhvr>
                                        <p:cTn id="40"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43">
                                            <p:txEl>
                                              <p:pRg st="2" end="2"/>
                                            </p:txEl>
                                          </p:spTgt>
                                        </p:tgtEl>
                                        <p:attrNameLst>
                                          <p:attrName>style.visibility</p:attrName>
                                        </p:attrNameLst>
                                      </p:cBhvr>
                                      <p:to>
                                        <p:strVal val="visible"/>
                                      </p:to>
                                    </p:set>
                                    <p:animEffect transition="in" filter="fade">
                                      <p:cBhvr>
                                        <p:cTn id="45" dur="1000"/>
                                        <p:tgtEl>
                                          <p:spTgt spid="43">
                                            <p:txEl>
                                              <p:pRg st="2" end="2"/>
                                            </p:txEl>
                                          </p:spTgt>
                                        </p:tgtEl>
                                      </p:cBhvr>
                                    </p:animEffect>
                                    <p:anim calcmode="lin" valueType="num">
                                      <p:cBhvr>
                                        <p:cTn id="46"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22" presetClass="entr" presetSubtype="8" fill="hold"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left)">
                                      <p:cBhvr>
                                        <p:cTn id="51" dur="1250"/>
                                        <p:tgtEl>
                                          <p:spTgt spid="19"/>
                                        </p:tgtEl>
                                      </p:cBhvr>
                                    </p:animEffect>
                                  </p:childTnLst>
                                </p:cTn>
                              </p:par>
                              <p:par>
                                <p:cTn id="52" presetID="42" presetClass="entr" presetSubtype="0" fill="hold" nodeType="with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fade">
                                      <p:cBhvr>
                                        <p:cTn id="54" dur="1250"/>
                                        <p:tgtEl>
                                          <p:spTgt spid="51"/>
                                        </p:tgtEl>
                                      </p:cBhvr>
                                    </p:animEffect>
                                    <p:anim calcmode="lin" valueType="num">
                                      <p:cBhvr>
                                        <p:cTn id="55" dur="1250" fill="hold"/>
                                        <p:tgtEl>
                                          <p:spTgt spid="51"/>
                                        </p:tgtEl>
                                        <p:attrNameLst>
                                          <p:attrName>ppt_x</p:attrName>
                                        </p:attrNameLst>
                                      </p:cBhvr>
                                      <p:tavLst>
                                        <p:tav tm="0">
                                          <p:val>
                                            <p:strVal val="#ppt_x"/>
                                          </p:val>
                                        </p:tav>
                                        <p:tav tm="100000">
                                          <p:val>
                                            <p:strVal val="#ppt_x"/>
                                          </p:val>
                                        </p:tav>
                                      </p:tavLst>
                                    </p:anim>
                                    <p:anim calcmode="lin" valueType="num">
                                      <p:cBhvr>
                                        <p:cTn id="56" dur="1250" fill="hold"/>
                                        <p:tgtEl>
                                          <p:spTgt spid="51"/>
                                        </p:tgtEl>
                                        <p:attrNameLst>
                                          <p:attrName>ppt_y</p:attrName>
                                        </p:attrNameLst>
                                      </p:cBhvr>
                                      <p:tavLst>
                                        <p:tav tm="0">
                                          <p:val>
                                            <p:strVal val="#ppt_y+.1"/>
                                          </p:val>
                                        </p:tav>
                                        <p:tav tm="100000">
                                          <p:val>
                                            <p:strVal val="#ppt_y"/>
                                          </p:val>
                                        </p:tav>
                                      </p:tavLst>
                                    </p:anim>
                                  </p:childTnLst>
                                </p:cTn>
                              </p:par>
                            </p:childTnLst>
                          </p:cTn>
                        </p:par>
                        <p:par>
                          <p:cTn id="57" fill="hold">
                            <p:stCondLst>
                              <p:cond delay="8750"/>
                            </p:stCondLst>
                            <p:childTnLst>
                              <p:par>
                                <p:cTn id="58" presetID="42" presetClass="entr" presetSubtype="0" fill="hold" grpId="0" nodeType="afterEffect">
                                  <p:stCondLst>
                                    <p:cond delay="0"/>
                                  </p:stCondLst>
                                  <p:childTnLst>
                                    <p:set>
                                      <p:cBhvr>
                                        <p:cTn id="59" dur="1" fill="hold">
                                          <p:stCondLst>
                                            <p:cond delay="0"/>
                                          </p:stCondLst>
                                        </p:cTn>
                                        <p:tgtEl>
                                          <p:spTgt spid="38">
                                            <p:txEl>
                                              <p:pRg st="0" end="0"/>
                                            </p:txEl>
                                          </p:spTgt>
                                        </p:tgtEl>
                                        <p:attrNameLst>
                                          <p:attrName>style.visibility</p:attrName>
                                        </p:attrNameLst>
                                      </p:cBhvr>
                                      <p:to>
                                        <p:strVal val="visible"/>
                                      </p:to>
                                    </p:set>
                                    <p:animEffect transition="in" filter="fade">
                                      <p:cBhvr>
                                        <p:cTn id="60" dur="1000"/>
                                        <p:tgtEl>
                                          <p:spTgt spid="38">
                                            <p:txEl>
                                              <p:pRg st="0" end="0"/>
                                            </p:txEl>
                                          </p:spTgt>
                                        </p:tgtEl>
                                      </p:cBhvr>
                                    </p:animEffect>
                                    <p:anim calcmode="lin" valueType="num">
                                      <p:cBhvr>
                                        <p:cTn id="61"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9750"/>
                            </p:stCondLst>
                            <p:childTnLst>
                              <p:par>
                                <p:cTn id="64" presetID="42" presetClass="entr" presetSubtype="0" fill="hold" grpId="0" nodeType="afterEffect">
                                  <p:stCondLst>
                                    <p:cond delay="0"/>
                                  </p:stCondLst>
                                  <p:childTnLst>
                                    <p:set>
                                      <p:cBhvr>
                                        <p:cTn id="65" dur="1" fill="hold">
                                          <p:stCondLst>
                                            <p:cond delay="0"/>
                                          </p:stCondLst>
                                        </p:cTn>
                                        <p:tgtEl>
                                          <p:spTgt spid="38">
                                            <p:txEl>
                                              <p:pRg st="1" end="1"/>
                                            </p:txEl>
                                          </p:spTgt>
                                        </p:tgtEl>
                                        <p:attrNameLst>
                                          <p:attrName>style.visibility</p:attrName>
                                        </p:attrNameLst>
                                      </p:cBhvr>
                                      <p:to>
                                        <p:strVal val="visible"/>
                                      </p:to>
                                    </p:set>
                                    <p:animEffect transition="in" filter="fade">
                                      <p:cBhvr>
                                        <p:cTn id="66" dur="1000"/>
                                        <p:tgtEl>
                                          <p:spTgt spid="38">
                                            <p:txEl>
                                              <p:pRg st="1" end="1"/>
                                            </p:txEl>
                                          </p:spTgt>
                                        </p:tgtEl>
                                      </p:cBhvr>
                                    </p:animEffect>
                                    <p:anim calcmode="lin" valueType="num">
                                      <p:cBhvr>
                                        <p:cTn id="67"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68"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69" fill="hold">
                            <p:stCondLst>
                              <p:cond delay="10750"/>
                            </p:stCondLst>
                            <p:childTnLst>
                              <p:par>
                                <p:cTn id="70" presetID="42" presetClass="entr" presetSubtype="0" fill="hold" grpId="0" nodeType="afterEffect">
                                  <p:stCondLst>
                                    <p:cond delay="0"/>
                                  </p:stCondLst>
                                  <p:childTnLst>
                                    <p:set>
                                      <p:cBhvr>
                                        <p:cTn id="71" dur="1" fill="hold">
                                          <p:stCondLst>
                                            <p:cond delay="0"/>
                                          </p:stCondLst>
                                        </p:cTn>
                                        <p:tgtEl>
                                          <p:spTgt spid="38">
                                            <p:txEl>
                                              <p:pRg st="2" end="2"/>
                                            </p:txEl>
                                          </p:spTgt>
                                        </p:tgtEl>
                                        <p:attrNameLst>
                                          <p:attrName>style.visibility</p:attrName>
                                        </p:attrNameLst>
                                      </p:cBhvr>
                                      <p:to>
                                        <p:strVal val="visible"/>
                                      </p:to>
                                    </p:set>
                                    <p:animEffect transition="in" filter="fade">
                                      <p:cBhvr>
                                        <p:cTn id="72" dur="1000"/>
                                        <p:tgtEl>
                                          <p:spTgt spid="38">
                                            <p:txEl>
                                              <p:pRg st="2" end="2"/>
                                            </p:txEl>
                                          </p:spTgt>
                                        </p:tgtEl>
                                      </p:cBhvr>
                                    </p:animEffect>
                                    <p:anim calcmode="lin" valueType="num">
                                      <p:cBhvr>
                                        <p:cTn id="73"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4"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1469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2019-08-02T17:46:18Z</dcterms:modified>
</cp:coreProperties>
</file>