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41990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72869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EF342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5C708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8DA1B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B5B5B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FF524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2C374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4A55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EF3425"/>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44546B"/>
                </a:solidFill>
                <a:latin typeface="Bernard MT Condensed" panose="02050806060905020404" pitchFamily="18" charset="0"/>
              </a:rPr>
              <a:t>LOREM IPSUM DOLOR 02</a:t>
            </a:r>
          </a:p>
          <a:p>
            <a:pPr algn="r" defTabSz="1219170">
              <a:spcBef>
                <a:spcPct val="20000"/>
              </a:spcBef>
              <a:defRPr/>
            </a:pPr>
            <a:endParaRPr lang="en-US" sz="200" b="1" dirty="0">
              <a:solidFill>
                <a:srgbClr val="44546B"/>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5C7089"/>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72869F"/>
                </a:solidFill>
                <a:latin typeface="Bernard MT Condensed" panose="02050806060905020404" pitchFamily="18" charset="0"/>
              </a:rPr>
              <a:t>LOREM IPSUM DOLOR 04</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8DA1BB"/>
                </a:solidFill>
                <a:latin typeface="Bernard MT Condensed" panose="02050806060905020404" pitchFamily="18" charset="0"/>
              </a:rPr>
              <a:t>LOREM IPSUM DOLOR 05</a:t>
            </a:r>
          </a:p>
          <a:p>
            <a:pPr algn="r" defTabSz="1219170">
              <a:spcBef>
                <a:spcPct val="20000"/>
              </a:spcBef>
              <a:defRPr/>
            </a:pPr>
            <a:endParaRPr lang="en-US" sz="200" b="1" dirty="0">
              <a:solidFill>
                <a:srgbClr val="8DA1BB"/>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4A5567"/>
                </a:solidFill>
                <a:latin typeface="Bernard MT Condensed" panose="02050806060905020404" pitchFamily="18" charset="0"/>
              </a:rPr>
              <a:t>LOREM IPSUM DOLOR 09</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2C3749"/>
                </a:solidFill>
                <a:latin typeface="Bernard MT Condensed" panose="02050806060905020404" pitchFamily="18" charset="0"/>
              </a:rPr>
              <a:t>LOREM IPSUM DOLOR 08</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FF5243"/>
                </a:solidFill>
                <a:latin typeface="Bernard MT Condensed" panose="02050806060905020404" pitchFamily="18" charset="0"/>
              </a:rPr>
              <a:t>LOREM IPSUM DOLOR 07</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B5B5B5"/>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6" name="Picture 35">
            <a:hlinkClick r:id="rId2"/>
            <a:extLst>
              <a:ext uri="{FF2B5EF4-FFF2-40B4-BE49-F238E27FC236}">
                <a16:creationId xmlns:a16="http://schemas.microsoft.com/office/drawing/2014/main" id="{FE98D8FE-C86F-4903-A943-0E41FB34CB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2019-08-02T17:44:11Z</dcterms:modified>
</cp:coreProperties>
</file>