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66"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93465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a:extLst>
              <a:ext uri="{FF2B5EF4-FFF2-40B4-BE49-F238E27FC236}">
                <a16:creationId xmlns:a16="http://schemas.microsoft.com/office/drawing/2014/main" id="{61740F84-4E65-4A53-9247-891DF6B898EC}"/>
              </a:ext>
            </a:extLst>
          </p:cNvPr>
          <p:cNvGrpSpPr/>
          <p:nvPr/>
        </p:nvGrpSpPr>
        <p:grpSpPr>
          <a:xfrm>
            <a:off x="457200" y="2625763"/>
            <a:ext cx="2373489" cy="3797449"/>
            <a:chOff x="3341511" y="2603351"/>
            <a:chExt cx="2373489" cy="3797449"/>
          </a:xfrm>
          <a:effectLst>
            <a:outerShdw blurRad="76200" dir="18900000" sy="23000" kx="-1200000" algn="bl" rotWithShape="0">
              <a:prstClr val="black">
                <a:alpha val="20000"/>
              </a:prstClr>
            </a:outerShdw>
          </a:effectLst>
        </p:grpSpPr>
        <p:sp>
          <p:nvSpPr>
            <p:cNvPr id="8" name="Freeform: Shape 7">
              <a:extLst>
                <a:ext uri="{FF2B5EF4-FFF2-40B4-BE49-F238E27FC236}">
                  <a16:creationId xmlns:a16="http://schemas.microsoft.com/office/drawing/2014/main" id="{79D18D35-563F-4792-AE6A-88A4764BB292}"/>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73488283-BA61-4C67-A610-8F96DF2B7784}"/>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2AE6A635-4364-407B-8461-18047AEDFF81}"/>
              </a:ext>
            </a:extLst>
          </p:cNvPr>
          <p:cNvGrpSpPr/>
          <p:nvPr/>
        </p:nvGrpSpPr>
        <p:grpSpPr>
          <a:xfrm>
            <a:off x="784229" y="1600200"/>
            <a:ext cx="1828800" cy="1828800"/>
            <a:chOff x="3657600" y="1577788"/>
            <a:chExt cx="1828800" cy="1828800"/>
          </a:xfrm>
        </p:grpSpPr>
        <p:sp>
          <p:nvSpPr>
            <p:cNvPr id="13" name="Oval 12">
              <a:extLst>
                <a:ext uri="{FF2B5EF4-FFF2-40B4-BE49-F238E27FC236}">
                  <a16:creationId xmlns:a16="http://schemas.microsoft.com/office/drawing/2014/main" id="{16E030E6-DACE-4E06-8658-2D6B0CBC3718}"/>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AD08448C-CC5B-42AC-B17C-AC66BEC05BC3}"/>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E8DEBDA6-5569-4B3F-9A35-9D219A31FC76}"/>
                </a:ext>
              </a:extLst>
            </p:cNvPr>
            <p:cNvSpPr>
              <a:spLocks noChangeAspect="1"/>
            </p:cNvSpPr>
            <p:nvPr/>
          </p:nvSpPr>
          <p:spPr>
            <a:xfrm>
              <a:off x="4130040" y="2052623"/>
              <a:ext cx="914400" cy="914400"/>
            </a:xfrm>
            <a:prstGeom prst="ellipse">
              <a:avLst/>
            </a:prstGeom>
            <a:solidFill>
              <a:srgbClr val="EF342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361236C6-C975-4AB0-9921-87820A5CFD96}"/>
                </a:ext>
              </a:extLst>
            </p:cNvPr>
            <p:cNvSpPr txBox="1"/>
            <p:nvPr/>
          </p:nvSpPr>
          <p:spPr>
            <a:xfrm>
              <a:off x="4224759" y="2191286"/>
              <a:ext cx="731520" cy="646331"/>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01</a:t>
              </a:r>
            </a:p>
          </p:txBody>
        </p:sp>
      </p:grpSp>
      <p:sp>
        <p:nvSpPr>
          <p:cNvPr id="19" name="TextBox 18">
            <a:extLst>
              <a:ext uri="{FF2B5EF4-FFF2-40B4-BE49-F238E27FC236}">
                <a16:creationId xmlns:a16="http://schemas.microsoft.com/office/drawing/2014/main" id="{91448F4B-F706-44A6-AA74-6AA73F64C509}"/>
              </a:ext>
            </a:extLst>
          </p:cNvPr>
          <p:cNvSpPr txBox="1"/>
          <p:nvPr/>
        </p:nvSpPr>
        <p:spPr>
          <a:xfrm>
            <a:off x="1198581" y="4790292"/>
            <a:ext cx="1544619" cy="76944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a:t>
            </a:r>
          </a:p>
        </p:txBody>
      </p:sp>
      <p:sp>
        <p:nvSpPr>
          <p:cNvPr id="22" name="TextBox 21">
            <a:extLst>
              <a:ext uri="{FF2B5EF4-FFF2-40B4-BE49-F238E27FC236}">
                <a16:creationId xmlns:a16="http://schemas.microsoft.com/office/drawing/2014/main" id="{EC509E1E-505A-4955-9BE9-C2FE49D9F066}"/>
              </a:ext>
            </a:extLst>
          </p:cNvPr>
          <p:cNvSpPr txBox="1"/>
          <p:nvPr/>
        </p:nvSpPr>
        <p:spPr>
          <a:xfrm>
            <a:off x="533400" y="3581536"/>
            <a:ext cx="2209799" cy="852541"/>
          </a:xfrm>
          <a:prstGeom prst="rect">
            <a:avLst/>
          </a:prstGeom>
          <a:noFill/>
        </p:spPr>
        <p:txBody>
          <a:bodyPr wrap="square" rtlCol="0">
            <a:spAutoFit/>
          </a:bodyPr>
          <a:lstStyle/>
          <a:p>
            <a:pPr algn="ctr" defTabSz="1219170">
              <a:spcBef>
                <a:spcPct val="20000"/>
              </a:spcBef>
              <a:defRPr/>
            </a:pPr>
            <a:r>
              <a:rPr lang="en-US" sz="14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100" dirty="0">
                <a:solidFill>
                  <a:srgbClr val="454545"/>
                </a:solidFill>
                <a:latin typeface="Candara" panose="020E0502030303020204" pitchFamily="34" charset="0"/>
              </a:rPr>
              <a:t>Lorem ipsum dolor sit amet, consectetur adipiscing elit, sed do eiusmod.</a:t>
            </a:r>
          </a:p>
        </p:txBody>
      </p:sp>
      <p:pic>
        <p:nvPicPr>
          <p:cNvPr id="53" name="Graphic 52" descr="Microscope">
            <a:extLst>
              <a:ext uri="{FF2B5EF4-FFF2-40B4-BE49-F238E27FC236}">
                <a16:creationId xmlns:a16="http://schemas.microsoft.com/office/drawing/2014/main" id="{EC09A60A-50FD-4AC8-B156-2C6055C50AF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88466" y="4803877"/>
            <a:ext cx="548640" cy="548640"/>
          </a:xfrm>
          <a:prstGeom prst="rect">
            <a:avLst/>
          </a:prstGeom>
        </p:spPr>
      </p:pic>
      <p:sp>
        <p:nvSpPr>
          <p:cNvPr id="54" name="TextBox 53">
            <a:extLst>
              <a:ext uri="{FF2B5EF4-FFF2-40B4-BE49-F238E27FC236}">
                <a16:creationId xmlns:a16="http://schemas.microsoft.com/office/drawing/2014/main" id="{FFB8B4BD-C6A4-47E9-84C0-230F99DA4C24}"/>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6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grpSp>
        <p:nvGrpSpPr>
          <p:cNvPr id="23" name="Group 22">
            <a:extLst>
              <a:ext uri="{FF2B5EF4-FFF2-40B4-BE49-F238E27FC236}">
                <a16:creationId xmlns:a16="http://schemas.microsoft.com/office/drawing/2014/main" id="{BBA49C36-8704-45DB-A81D-98EADEE0609A}"/>
              </a:ext>
            </a:extLst>
          </p:cNvPr>
          <p:cNvGrpSpPr/>
          <p:nvPr/>
        </p:nvGrpSpPr>
        <p:grpSpPr>
          <a:xfrm>
            <a:off x="3383280" y="2625763"/>
            <a:ext cx="2373489" cy="3797449"/>
            <a:chOff x="3341511" y="2603351"/>
            <a:chExt cx="2373489" cy="3797449"/>
          </a:xfrm>
          <a:effectLst>
            <a:outerShdw blurRad="76200" dir="18900000" sy="23000" kx="-1200000" algn="bl" rotWithShape="0">
              <a:prstClr val="black">
                <a:alpha val="20000"/>
              </a:prstClr>
            </a:outerShdw>
          </a:effectLst>
        </p:grpSpPr>
        <p:sp>
          <p:nvSpPr>
            <p:cNvPr id="24" name="Freeform: Shape 23">
              <a:extLst>
                <a:ext uri="{FF2B5EF4-FFF2-40B4-BE49-F238E27FC236}">
                  <a16:creationId xmlns:a16="http://schemas.microsoft.com/office/drawing/2014/main" id="{36CED630-0142-428C-8989-2AF263776F0C}"/>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24">
              <a:extLst>
                <a:ext uri="{FF2B5EF4-FFF2-40B4-BE49-F238E27FC236}">
                  <a16:creationId xmlns:a16="http://schemas.microsoft.com/office/drawing/2014/main" id="{048CE53D-F0EB-4127-A169-F11A08358BF2}"/>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 name="Group 25">
            <a:extLst>
              <a:ext uri="{FF2B5EF4-FFF2-40B4-BE49-F238E27FC236}">
                <a16:creationId xmlns:a16="http://schemas.microsoft.com/office/drawing/2014/main" id="{93D75089-5D7F-408A-880A-87F985393158}"/>
              </a:ext>
            </a:extLst>
          </p:cNvPr>
          <p:cNvGrpSpPr/>
          <p:nvPr/>
        </p:nvGrpSpPr>
        <p:grpSpPr>
          <a:xfrm>
            <a:off x="3671578" y="1600200"/>
            <a:ext cx="1828800" cy="1828800"/>
            <a:chOff x="3657600" y="1577788"/>
            <a:chExt cx="1828800" cy="1828800"/>
          </a:xfrm>
        </p:grpSpPr>
        <p:sp>
          <p:nvSpPr>
            <p:cNvPr id="27" name="Oval 26">
              <a:extLst>
                <a:ext uri="{FF2B5EF4-FFF2-40B4-BE49-F238E27FC236}">
                  <a16:creationId xmlns:a16="http://schemas.microsoft.com/office/drawing/2014/main" id="{4E1119EA-98D7-49A2-98F6-34B2E9E2D5C0}"/>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FE732CF3-BBEA-49B6-BE38-887E5E396AD0}"/>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8F3C5BF6-5482-49AD-AABE-7CB8694F5FEB}"/>
                </a:ext>
              </a:extLst>
            </p:cNvPr>
            <p:cNvSpPr>
              <a:spLocks noChangeAspect="1"/>
            </p:cNvSpPr>
            <p:nvPr/>
          </p:nvSpPr>
          <p:spPr>
            <a:xfrm>
              <a:off x="4130040" y="2052623"/>
              <a:ext cx="914400" cy="914400"/>
            </a:xfrm>
            <a:prstGeom prst="ellipse">
              <a:avLst/>
            </a:pr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A8433C50-25BB-45CF-AE12-979B52172846}"/>
                </a:ext>
              </a:extLst>
            </p:cNvPr>
            <p:cNvSpPr txBox="1"/>
            <p:nvPr/>
          </p:nvSpPr>
          <p:spPr>
            <a:xfrm>
              <a:off x="4227755" y="2192470"/>
              <a:ext cx="731520" cy="640080"/>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02</a:t>
              </a:r>
            </a:p>
          </p:txBody>
        </p:sp>
      </p:grpSp>
      <p:sp>
        <p:nvSpPr>
          <p:cNvPr id="31" name="TextBox 30">
            <a:extLst>
              <a:ext uri="{FF2B5EF4-FFF2-40B4-BE49-F238E27FC236}">
                <a16:creationId xmlns:a16="http://schemas.microsoft.com/office/drawing/2014/main" id="{51E276AB-9BB9-4BB9-919E-56796300ABBF}"/>
              </a:ext>
            </a:extLst>
          </p:cNvPr>
          <p:cNvSpPr txBox="1"/>
          <p:nvPr/>
        </p:nvSpPr>
        <p:spPr>
          <a:xfrm>
            <a:off x="4108159" y="4790292"/>
            <a:ext cx="1544619" cy="76944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a:t>
            </a:r>
          </a:p>
        </p:txBody>
      </p:sp>
      <p:sp>
        <p:nvSpPr>
          <p:cNvPr id="32" name="TextBox 31">
            <a:extLst>
              <a:ext uri="{FF2B5EF4-FFF2-40B4-BE49-F238E27FC236}">
                <a16:creationId xmlns:a16="http://schemas.microsoft.com/office/drawing/2014/main" id="{05C310AA-CB59-48F7-81D3-EA4D264444C3}"/>
              </a:ext>
            </a:extLst>
          </p:cNvPr>
          <p:cNvSpPr txBox="1"/>
          <p:nvPr/>
        </p:nvSpPr>
        <p:spPr>
          <a:xfrm>
            <a:off x="3442978" y="3581536"/>
            <a:ext cx="2209799" cy="852541"/>
          </a:xfrm>
          <a:prstGeom prst="rect">
            <a:avLst/>
          </a:prstGeom>
          <a:noFill/>
        </p:spPr>
        <p:txBody>
          <a:bodyPr wrap="square" rtlCol="0">
            <a:spAutoFit/>
          </a:bodyPr>
          <a:lstStyle/>
          <a:p>
            <a:pPr algn="ctr" defTabSz="1219170">
              <a:spcBef>
                <a:spcPct val="20000"/>
              </a:spcBef>
              <a:defRPr/>
            </a:pPr>
            <a:r>
              <a:rPr lang="en-US" sz="14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100" dirty="0">
                <a:solidFill>
                  <a:srgbClr val="454545"/>
                </a:solidFill>
                <a:latin typeface="Candara" panose="020E0502030303020204" pitchFamily="34" charset="0"/>
              </a:rPr>
              <a:t>Lorem ipsum dolor sit amet, consectetur adipiscing elit, sed do eiusmod.</a:t>
            </a:r>
          </a:p>
        </p:txBody>
      </p:sp>
      <p:pic>
        <p:nvPicPr>
          <p:cNvPr id="18" name="Graphic 17" descr="Beaker">
            <a:extLst>
              <a:ext uri="{FF2B5EF4-FFF2-40B4-BE49-F238E27FC236}">
                <a16:creationId xmlns:a16="http://schemas.microsoft.com/office/drawing/2014/main" id="{9B7520F2-395F-418A-A4B3-D97C6ADE7C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595378" y="4800895"/>
            <a:ext cx="548640" cy="548640"/>
          </a:xfrm>
          <a:prstGeom prst="rect">
            <a:avLst/>
          </a:prstGeom>
        </p:spPr>
      </p:pic>
      <p:grpSp>
        <p:nvGrpSpPr>
          <p:cNvPr id="33" name="Group 32">
            <a:extLst>
              <a:ext uri="{FF2B5EF4-FFF2-40B4-BE49-F238E27FC236}">
                <a16:creationId xmlns:a16="http://schemas.microsoft.com/office/drawing/2014/main" id="{5EE73EB7-035A-4CFB-AAF5-1CA46D00607A}"/>
              </a:ext>
            </a:extLst>
          </p:cNvPr>
          <p:cNvGrpSpPr/>
          <p:nvPr/>
        </p:nvGrpSpPr>
        <p:grpSpPr>
          <a:xfrm>
            <a:off x="6309360" y="2625763"/>
            <a:ext cx="2373489" cy="3797449"/>
            <a:chOff x="3341511" y="2603351"/>
            <a:chExt cx="2373489" cy="3797449"/>
          </a:xfrm>
          <a:effectLst>
            <a:outerShdw blurRad="76200" dir="18900000" sy="23000" kx="-1200000" algn="bl" rotWithShape="0">
              <a:prstClr val="black">
                <a:alpha val="20000"/>
              </a:prstClr>
            </a:outerShdw>
          </a:effectLst>
        </p:grpSpPr>
        <p:sp>
          <p:nvSpPr>
            <p:cNvPr id="34" name="Freeform: Shape 33">
              <a:extLst>
                <a:ext uri="{FF2B5EF4-FFF2-40B4-BE49-F238E27FC236}">
                  <a16:creationId xmlns:a16="http://schemas.microsoft.com/office/drawing/2014/main" id="{86A224A2-B40C-4C5C-9A3C-71242F3865A4}"/>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808DD3AE-0524-4DC7-87A9-2FB7E79FF936}"/>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a:extLst>
              <a:ext uri="{FF2B5EF4-FFF2-40B4-BE49-F238E27FC236}">
                <a16:creationId xmlns:a16="http://schemas.microsoft.com/office/drawing/2014/main" id="{96BF40CF-FA01-4906-9FFE-DB569EFA9D32}"/>
              </a:ext>
            </a:extLst>
          </p:cNvPr>
          <p:cNvGrpSpPr/>
          <p:nvPr/>
        </p:nvGrpSpPr>
        <p:grpSpPr>
          <a:xfrm>
            <a:off x="6602390" y="1598259"/>
            <a:ext cx="1828800" cy="1828800"/>
            <a:chOff x="3657600" y="1577788"/>
            <a:chExt cx="1828800" cy="1828800"/>
          </a:xfrm>
        </p:grpSpPr>
        <p:sp>
          <p:nvSpPr>
            <p:cNvPr id="37" name="Oval 36">
              <a:extLst>
                <a:ext uri="{FF2B5EF4-FFF2-40B4-BE49-F238E27FC236}">
                  <a16:creationId xmlns:a16="http://schemas.microsoft.com/office/drawing/2014/main" id="{A9BC62C9-AE75-4E69-828B-D4BEFDE8CD71}"/>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AF4E0EC8-9643-4DA5-A3D8-4AD8FA08F41A}"/>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9D2DC988-CA6D-4C2E-AEF8-83E99A17DCCE}"/>
                </a:ext>
              </a:extLst>
            </p:cNvPr>
            <p:cNvSpPr>
              <a:spLocks noChangeAspect="1"/>
            </p:cNvSpPr>
            <p:nvPr/>
          </p:nvSpPr>
          <p:spPr>
            <a:xfrm>
              <a:off x="4130040" y="2052623"/>
              <a:ext cx="914400" cy="914400"/>
            </a:xfrm>
            <a:prstGeom prst="ellipse">
              <a:avLst/>
            </a:prstGeom>
            <a:solidFill>
              <a:srgbClr val="5C708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2147D1DC-D18F-4A0D-B6A7-3AFFBF1A1C4E}"/>
                </a:ext>
              </a:extLst>
            </p:cNvPr>
            <p:cNvSpPr txBox="1"/>
            <p:nvPr/>
          </p:nvSpPr>
          <p:spPr>
            <a:xfrm>
              <a:off x="4236720" y="2179892"/>
              <a:ext cx="731520" cy="646331"/>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03</a:t>
              </a:r>
            </a:p>
          </p:txBody>
        </p:sp>
      </p:grpSp>
      <p:sp>
        <p:nvSpPr>
          <p:cNvPr id="41" name="TextBox 40">
            <a:extLst>
              <a:ext uri="{FF2B5EF4-FFF2-40B4-BE49-F238E27FC236}">
                <a16:creationId xmlns:a16="http://schemas.microsoft.com/office/drawing/2014/main" id="{F65E4B88-8824-4FAC-9080-3F6E34D08EB4}"/>
              </a:ext>
            </a:extLst>
          </p:cNvPr>
          <p:cNvSpPr txBox="1"/>
          <p:nvPr/>
        </p:nvSpPr>
        <p:spPr>
          <a:xfrm>
            <a:off x="7128205" y="4790292"/>
            <a:ext cx="1544619" cy="76944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a:t>
            </a:r>
          </a:p>
        </p:txBody>
      </p:sp>
      <p:sp>
        <p:nvSpPr>
          <p:cNvPr id="42" name="TextBox 41">
            <a:extLst>
              <a:ext uri="{FF2B5EF4-FFF2-40B4-BE49-F238E27FC236}">
                <a16:creationId xmlns:a16="http://schemas.microsoft.com/office/drawing/2014/main" id="{22B4CCAB-013D-495B-BC5B-04C20D407D07}"/>
              </a:ext>
            </a:extLst>
          </p:cNvPr>
          <p:cNvSpPr txBox="1"/>
          <p:nvPr/>
        </p:nvSpPr>
        <p:spPr>
          <a:xfrm>
            <a:off x="6463024" y="3581536"/>
            <a:ext cx="2209799" cy="852541"/>
          </a:xfrm>
          <a:prstGeom prst="rect">
            <a:avLst/>
          </a:prstGeom>
          <a:noFill/>
        </p:spPr>
        <p:txBody>
          <a:bodyPr wrap="square" rtlCol="0">
            <a:spAutoFit/>
          </a:bodyPr>
          <a:lstStyle/>
          <a:p>
            <a:pPr algn="ctr" defTabSz="1219170">
              <a:spcBef>
                <a:spcPct val="20000"/>
              </a:spcBef>
              <a:defRPr/>
            </a:pPr>
            <a:r>
              <a:rPr lang="en-US" sz="14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100" dirty="0">
                <a:solidFill>
                  <a:srgbClr val="454545"/>
                </a:solidFill>
                <a:latin typeface="Candara" panose="020E0502030303020204" pitchFamily="34" charset="0"/>
              </a:rPr>
              <a:t>Lorem ipsum dolor sit amet, consectetur adipiscing elit, sed do eiusmod.</a:t>
            </a:r>
          </a:p>
        </p:txBody>
      </p:sp>
      <p:pic>
        <p:nvPicPr>
          <p:cNvPr id="17" name="Graphic 16" descr="Flask">
            <a:extLst>
              <a:ext uri="{FF2B5EF4-FFF2-40B4-BE49-F238E27FC236}">
                <a16:creationId xmlns:a16="http://schemas.microsoft.com/office/drawing/2014/main" id="{21F22A26-7F1E-41D0-851F-232BC818F0C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540536" y="4802758"/>
            <a:ext cx="548640" cy="548640"/>
          </a:xfrm>
          <a:prstGeom prst="rect">
            <a:avLst/>
          </a:prstGeom>
        </p:spPr>
      </p:pic>
      <p:grpSp>
        <p:nvGrpSpPr>
          <p:cNvPr id="43" name="Group 42">
            <a:extLst>
              <a:ext uri="{FF2B5EF4-FFF2-40B4-BE49-F238E27FC236}">
                <a16:creationId xmlns:a16="http://schemas.microsoft.com/office/drawing/2014/main" id="{D2E6C0FE-A4D9-4373-A488-2DF2C29D083F}"/>
              </a:ext>
            </a:extLst>
          </p:cNvPr>
          <p:cNvGrpSpPr/>
          <p:nvPr/>
        </p:nvGrpSpPr>
        <p:grpSpPr>
          <a:xfrm>
            <a:off x="9235440" y="2625763"/>
            <a:ext cx="2373489" cy="3797449"/>
            <a:chOff x="3341511" y="2603351"/>
            <a:chExt cx="2373489" cy="3797449"/>
          </a:xfrm>
          <a:effectLst>
            <a:outerShdw blurRad="76200" dir="18900000" sy="23000" kx="-1200000" algn="bl" rotWithShape="0">
              <a:prstClr val="black">
                <a:alpha val="20000"/>
              </a:prstClr>
            </a:outerShdw>
          </a:effectLst>
        </p:grpSpPr>
        <p:sp>
          <p:nvSpPr>
            <p:cNvPr id="44" name="Freeform: Shape 43">
              <a:extLst>
                <a:ext uri="{FF2B5EF4-FFF2-40B4-BE49-F238E27FC236}">
                  <a16:creationId xmlns:a16="http://schemas.microsoft.com/office/drawing/2014/main" id="{F9A4C9BC-7A50-4082-AAA6-4D84B628A560}"/>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Shape 44">
              <a:extLst>
                <a:ext uri="{FF2B5EF4-FFF2-40B4-BE49-F238E27FC236}">
                  <a16:creationId xmlns:a16="http://schemas.microsoft.com/office/drawing/2014/main" id="{38D04EBF-F6AB-462B-98B9-29512F22ADE5}"/>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a:extLst>
              <a:ext uri="{FF2B5EF4-FFF2-40B4-BE49-F238E27FC236}">
                <a16:creationId xmlns:a16="http://schemas.microsoft.com/office/drawing/2014/main" id="{925D4868-02FF-4FA6-B824-EE27E942118F}"/>
              </a:ext>
            </a:extLst>
          </p:cNvPr>
          <p:cNvGrpSpPr/>
          <p:nvPr/>
        </p:nvGrpSpPr>
        <p:grpSpPr>
          <a:xfrm>
            <a:off x="9517380" y="1595779"/>
            <a:ext cx="1828800" cy="1828800"/>
            <a:chOff x="3657600" y="1577788"/>
            <a:chExt cx="1828800" cy="1828800"/>
          </a:xfrm>
        </p:grpSpPr>
        <p:sp>
          <p:nvSpPr>
            <p:cNvPr id="47" name="Oval 46">
              <a:extLst>
                <a:ext uri="{FF2B5EF4-FFF2-40B4-BE49-F238E27FC236}">
                  <a16:creationId xmlns:a16="http://schemas.microsoft.com/office/drawing/2014/main" id="{A91CD079-55AF-4C28-817F-7981427FD576}"/>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9E476F0E-144B-4185-95E4-6F444E02D796}"/>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6BC38DDC-DB7E-42BA-A28B-0E4F52E25EC7}"/>
                </a:ext>
              </a:extLst>
            </p:cNvPr>
            <p:cNvSpPr>
              <a:spLocks noChangeAspect="1"/>
            </p:cNvSpPr>
            <p:nvPr/>
          </p:nvSpPr>
          <p:spPr>
            <a:xfrm>
              <a:off x="4130040" y="2052623"/>
              <a:ext cx="914400" cy="914400"/>
            </a:xfrm>
            <a:prstGeom prst="ellipse">
              <a:avLst/>
            </a:prstGeom>
            <a:solidFill>
              <a:srgbClr val="72869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a:extLst>
                <a:ext uri="{FF2B5EF4-FFF2-40B4-BE49-F238E27FC236}">
                  <a16:creationId xmlns:a16="http://schemas.microsoft.com/office/drawing/2014/main" id="{10E9AC12-F547-4343-8A10-878915D49166}"/>
                </a:ext>
              </a:extLst>
            </p:cNvPr>
            <p:cNvSpPr txBox="1"/>
            <p:nvPr/>
          </p:nvSpPr>
          <p:spPr>
            <a:xfrm>
              <a:off x="4221480" y="2181437"/>
              <a:ext cx="731520" cy="646331"/>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04</a:t>
              </a:r>
            </a:p>
          </p:txBody>
        </p:sp>
      </p:grpSp>
      <p:sp>
        <p:nvSpPr>
          <p:cNvPr id="51" name="TextBox 50">
            <a:extLst>
              <a:ext uri="{FF2B5EF4-FFF2-40B4-BE49-F238E27FC236}">
                <a16:creationId xmlns:a16="http://schemas.microsoft.com/office/drawing/2014/main" id="{5496FF21-03C1-4F78-9D7E-77E1C1501E00}"/>
              </a:ext>
            </a:extLst>
          </p:cNvPr>
          <p:cNvSpPr txBox="1"/>
          <p:nvPr/>
        </p:nvSpPr>
        <p:spPr>
          <a:xfrm>
            <a:off x="10072050" y="4790292"/>
            <a:ext cx="1544619" cy="769441"/>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a:t>
            </a:r>
          </a:p>
        </p:txBody>
      </p:sp>
      <p:sp>
        <p:nvSpPr>
          <p:cNvPr id="52" name="TextBox 51">
            <a:extLst>
              <a:ext uri="{FF2B5EF4-FFF2-40B4-BE49-F238E27FC236}">
                <a16:creationId xmlns:a16="http://schemas.microsoft.com/office/drawing/2014/main" id="{51EC2AB4-6C10-4DF6-A28B-F20365D69368}"/>
              </a:ext>
            </a:extLst>
          </p:cNvPr>
          <p:cNvSpPr txBox="1"/>
          <p:nvPr/>
        </p:nvSpPr>
        <p:spPr>
          <a:xfrm>
            <a:off x="9406869" y="3581536"/>
            <a:ext cx="2209799" cy="852541"/>
          </a:xfrm>
          <a:prstGeom prst="rect">
            <a:avLst/>
          </a:prstGeom>
          <a:noFill/>
        </p:spPr>
        <p:txBody>
          <a:bodyPr wrap="square" rtlCol="0">
            <a:spAutoFit/>
          </a:bodyPr>
          <a:lstStyle/>
          <a:p>
            <a:pPr algn="ctr" defTabSz="1219170">
              <a:spcBef>
                <a:spcPct val="20000"/>
              </a:spcBef>
              <a:defRPr/>
            </a:pPr>
            <a:r>
              <a:rPr lang="en-US" sz="14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100" dirty="0">
                <a:solidFill>
                  <a:srgbClr val="454545"/>
                </a:solidFill>
                <a:latin typeface="Candara" panose="020E0502030303020204" pitchFamily="34" charset="0"/>
              </a:rPr>
              <a:t>Lorem ipsum dolor sit amet, consectetur adipiscing elit, sed do eiusmod.</a:t>
            </a:r>
          </a:p>
        </p:txBody>
      </p:sp>
      <p:pic>
        <p:nvPicPr>
          <p:cNvPr id="16" name="Graphic 15" descr="Test tubes">
            <a:extLst>
              <a:ext uri="{FF2B5EF4-FFF2-40B4-BE49-F238E27FC236}">
                <a16:creationId xmlns:a16="http://schemas.microsoft.com/office/drawing/2014/main" id="{5E58F639-0F53-4FA4-8EF2-E6355A5FF4C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441180" y="4800895"/>
            <a:ext cx="548640" cy="548640"/>
          </a:xfrm>
          <a:prstGeom prst="rect">
            <a:avLst/>
          </a:prstGeom>
        </p:spPr>
      </p:pic>
      <p:pic>
        <p:nvPicPr>
          <p:cNvPr id="55" name="Picture 54">
            <a:hlinkClick r:id="rId10"/>
            <a:extLst>
              <a:ext uri="{FF2B5EF4-FFF2-40B4-BE49-F238E27FC236}">
                <a16:creationId xmlns:a16="http://schemas.microsoft.com/office/drawing/2014/main" id="{8CA3DB86-8C77-49FD-9E7B-12458C471346}"/>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55232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1000"/>
                                        <p:tgtEl>
                                          <p:spTgt spid="54"/>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p:cTn id="11" dur="1000" fill="hold"/>
                                        <p:tgtEl>
                                          <p:spTgt spid="20"/>
                                        </p:tgtEl>
                                        <p:attrNameLst>
                                          <p:attrName>ppt_w</p:attrName>
                                        </p:attrNameLst>
                                      </p:cBhvr>
                                      <p:tavLst>
                                        <p:tav tm="0">
                                          <p:val>
                                            <p:fltVal val="0"/>
                                          </p:val>
                                        </p:tav>
                                        <p:tav tm="100000">
                                          <p:val>
                                            <p:strVal val="#ppt_w"/>
                                          </p:val>
                                        </p:tav>
                                      </p:tavLst>
                                    </p:anim>
                                    <p:anim calcmode="lin" valueType="num">
                                      <p:cBhvr>
                                        <p:cTn id="12" dur="1000" fill="hold"/>
                                        <p:tgtEl>
                                          <p:spTgt spid="20"/>
                                        </p:tgtEl>
                                        <p:attrNameLst>
                                          <p:attrName>ppt_h</p:attrName>
                                        </p:attrNameLst>
                                      </p:cBhvr>
                                      <p:tavLst>
                                        <p:tav tm="0">
                                          <p:val>
                                            <p:fltVal val="0"/>
                                          </p:val>
                                        </p:tav>
                                        <p:tav tm="100000">
                                          <p:val>
                                            <p:strVal val="#ppt_h"/>
                                          </p:val>
                                        </p:tav>
                                      </p:tavLst>
                                    </p:anim>
                                    <p:anim calcmode="lin" valueType="num">
                                      <p:cBhvr>
                                        <p:cTn id="13" dur="1000" fill="hold"/>
                                        <p:tgtEl>
                                          <p:spTgt spid="20"/>
                                        </p:tgtEl>
                                        <p:attrNameLst>
                                          <p:attrName>style.rotation</p:attrName>
                                        </p:attrNameLst>
                                      </p:cBhvr>
                                      <p:tavLst>
                                        <p:tav tm="0">
                                          <p:val>
                                            <p:fltVal val="90"/>
                                          </p:val>
                                        </p:tav>
                                        <p:tav tm="100000">
                                          <p:val>
                                            <p:fltVal val="0"/>
                                          </p:val>
                                        </p:tav>
                                      </p:tavLst>
                                    </p:anim>
                                    <p:animEffect transition="in" filter="fade">
                                      <p:cBhvr>
                                        <p:cTn id="14" dur="1000"/>
                                        <p:tgtEl>
                                          <p:spTgt spid="20"/>
                                        </p:tgtEl>
                                      </p:cBhvr>
                                    </p:animEffect>
                                  </p:childTnLst>
                                </p:cTn>
                              </p:par>
                            </p:childTnLst>
                          </p:cTn>
                        </p:par>
                        <p:par>
                          <p:cTn id="15" fill="hold">
                            <p:stCondLst>
                              <p:cond delay="2000"/>
                            </p:stCondLst>
                            <p:childTnLst>
                              <p:par>
                                <p:cTn id="16" presetID="47" presetClass="entr" presetSubtype="0" fill="hold" nodeType="after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fade">
                                      <p:cBhvr>
                                        <p:cTn id="18" dur="1000"/>
                                        <p:tgtEl>
                                          <p:spTgt spid="21"/>
                                        </p:tgtEl>
                                      </p:cBhvr>
                                    </p:animEffect>
                                    <p:anim calcmode="lin" valueType="num">
                                      <p:cBhvr>
                                        <p:cTn id="19" dur="1000" fill="hold"/>
                                        <p:tgtEl>
                                          <p:spTgt spid="21"/>
                                        </p:tgtEl>
                                        <p:attrNameLst>
                                          <p:attrName>ppt_x</p:attrName>
                                        </p:attrNameLst>
                                      </p:cBhvr>
                                      <p:tavLst>
                                        <p:tav tm="0">
                                          <p:val>
                                            <p:strVal val="#ppt_x"/>
                                          </p:val>
                                        </p:tav>
                                        <p:tav tm="100000">
                                          <p:val>
                                            <p:strVal val="#ppt_x"/>
                                          </p:val>
                                        </p:tav>
                                      </p:tavLst>
                                    </p:anim>
                                    <p:anim calcmode="lin" valueType="num">
                                      <p:cBhvr>
                                        <p:cTn id="20" dur="1000" fill="hold"/>
                                        <p:tgtEl>
                                          <p:spTgt spid="21"/>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anim calcmode="lin" valueType="num">
                                      <p:cBhvr>
                                        <p:cTn id="24" dur="1000" fill="hold"/>
                                        <p:tgtEl>
                                          <p:spTgt spid="22"/>
                                        </p:tgtEl>
                                        <p:attrNameLst>
                                          <p:attrName>ppt_x</p:attrName>
                                        </p:attrNameLst>
                                      </p:cBhvr>
                                      <p:tavLst>
                                        <p:tav tm="0">
                                          <p:val>
                                            <p:strVal val="#ppt_x"/>
                                          </p:val>
                                        </p:tav>
                                        <p:tav tm="100000">
                                          <p:val>
                                            <p:strVal val="#ppt_x"/>
                                          </p:val>
                                        </p:tav>
                                      </p:tavLst>
                                    </p:anim>
                                    <p:anim calcmode="lin" valueType="num">
                                      <p:cBhvr>
                                        <p:cTn id="25" dur="1000" fill="hold"/>
                                        <p:tgtEl>
                                          <p:spTgt spid="22"/>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53" presetClass="entr" presetSubtype="16" fill="hold" nodeType="afterEffect">
                                  <p:stCondLst>
                                    <p:cond delay="0"/>
                                  </p:stCondLst>
                                  <p:childTnLst>
                                    <p:set>
                                      <p:cBhvr>
                                        <p:cTn id="28" dur="1" fill="hold">
                                          <p:stCondLst>
                                            <p:cond delay="0"/>
                                          </p:stCondLst>
                                        </p:cTn>
                                        <p:tgtEl>
                                          <p:spTgt spid="53"/>
                                        </p:tgtEl>
                                        <p:attrNameLst>
                                          <p:attrName>style.visibility</p:attrName>
                                        </p:attrNameLst>
                                      </p:cBhvr>
                                      <p:to>
                                        <p:strVal val="visible"/>
                                      </p:to>
                                    </p:set>
                                    <p:anim calcmode="lin" valueType="num">
                                      <p:cBhvr>
                                        <p:cTn id="29" dur="1000" fill="hold"/>
                                        <p:tgtEl>
                                          <p:spTgt spid="53"/>
                                        </p:tgtEl>
                                        <p:attrNameLst>
                                          <p:attrName>ppt_w</p:attrName>
                                        </p:attrNameLst>
                                      </p:cBhvr>
                                      <p:tavLst>
                                        <p:tav tm="0">
                                          <p:val>
                                            <p:fltVal val="0"/>
                                          </p:val>
                                        </p:tav>
                                        <p:tav tm="100000">
                                          <p:val>
                                            <p:strVal val="#ppt_w"/>
                                          </p:val>
                                        </p:tav>
                                      </p:tavLst>
                                    </p:anim>
                                    <p:anim calcmode="lin" valueType="num">
                                      <p:cBhvr>
                                        <p:cTn id="30" dur="1000" fill="hold"/>
                                        <p:tgtEl>
                                          <p:spTgt spid="53"/>
                                        </p:tgtEl>
                                        <p:attrNameLst>
                                          <p:attrName>ppt_h</p:attrName>
                                        </p:attrNameLst>
                                      </p:cBhvr>
                                      <p:tavLst>
                                        <p:tav tm="0">
                                          <p:val>
                                            <p:fltVal val="0"/>
                                          </p:val>
                                        </p:tav>
                                        <p:tav tm="100000">
                                          <p:val>
                                            <p:strVal val="#ppt_h"/>
                                          </p:val>
                                        </p:tav>
                                      </p:tavLst>
                                    </p:anim>
                                    <p:animEffect transition="in" filter="fade">
                                      <p:cBhvr>
                                        <p:cTn id="31" dur="1000"/>
                                        <p:tgtEl>
                                          <p:spTgt spid="53"/>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wipe(left)">
                                      <p:cBhvr>
                                        <p:cTn id="34" dur="1000"/>
                                        <p:tgtEl>
                                          <p:spTgt spid="19"/>
                                        </p:tgtEl>
                                      </p:cBhvr>
                                    </p:animEffect>
                                  </p:childTnLst>
                                </p:cTn>
                              </p:par>
                            </p:childTnLst>
                          </p:cTn>
                        </p:par>
                        <p:par>
                          <p:cTn id="35" fill="hold">
                            <p:stCondLst>
                              <p:cond delay="4000"/>
                            </p:stCondLst>
                            <p:childTnLst>
                              <p:par>
                                <p:cTn id="36" presetID="31" presetClass="entr" presetSubtype="0" fill="hold" nodeType="afterEffect">
                                  <p:stCondLst>
                                    <p:cond delay="0"/>
                                  </p:stCondLst>
                                  <p:childTnLst>
                                    <p:set>
                                      <p:cBhvr>
                                        <p:cTn id="37" dur="1" fill="hold">
                                          <p:stCondLst>
                                            <p:cond delay="0"/>
                                          </p:stCondLst>
                                        </p:cTn>
                                        <p:tgtEl>
                                          <p:spTgt spid="23"/>
                                        </p:tgtEl>
                                        <p:attrNameLst>
                                          <p:attrName>style.visibility</p:attrName>
                                        </p:attrNameLst>
                                      </p:cBhvr>
                                      <p:to>
                                        <p:strVal val="visible"/>
                                      </p:to>
                                    </p:set>
                                    <p:anim calcmode="lin" valueType="num">
                                      <p:cBhvr>
                                        <p:cTn id="38" dur="1000" fill="hold"/>
                                        <p:tgtEl>
                                          <p:spTgt spid="23"/>
                                        </p:tgtEl>
                                        <p:attrNameLst>
                                          <p:attrName>ppt_w</p:attrName>
                                        </p:attrNameLst>
                                      </p:cBhvr>
                                      <p:tavLst>
                                        <p:tav tm="0">
                                          <p:val>
                                            <p:fltVal val="0"/>
                                          </p:val>
                                        </p:tav>
                                        <p:tav tm="100000">
                                          <p:val>
                                            <p:strVal val="#ppt_w"/>
                                          </p:val>
                                        </p:tav>
                                      </p:tavLst>
                                    </p:anim>
                                    <p:anim calcmode="lin" valueType="num">
                                      <p:cBhvr>
                                        <p:cTn id="39" dur="1000" fill="hold"/>
                                        <p:tgtEl>
                                          <p:spTgt spid="23"/>
                                        </p:tgtEl>
                                        <p:attrNameLst>
                                          <p:attrName>ppt_h</p:attrName>
                                        </p:attrNameLst>
                                      </p:cBhvr>
                                      <p:tavLst>
                                        <p:tav tm="0">
                                          <p:val>
                                            <p:fltVal val="0"/>
                                          </p:val>
                                        </p:tav>
                                        <p:tav tm="100000">
                                          <p:val>
                                            <p:strVal val="#ppt_h"/>
                                          </p:val>
                                        </p:tav>
                                      </p:tavLst>
                                    </p:anim>
                                    <p:anim calcmode="lin" valueType="num">
                                      <p:cBhvr>
                                        <p:cTn id="40" dur="1000" fill="hold"/>
                                        <p:tgtEl>
                                          <p:spTgt spid="23"/>
                                        </p:tgtEl>
                                        <p:attrNameLst>
                                          <p:attrName>style.rotation</p:attrName>
                                        </p:attrNameLst>
                                      </p:cBhvr>
                                      <p:tavLst>
                                        <p:tav tm="0">
                                          <p:val>
                                            <p:fltVal val="90"/>
                                          </p:val>
                                        </p:tav>
                                        <p:tav tm="100000">
                                          <p:val>
                                            <p:fltVal val="0"/>
                                          </p:val>
                                        </p:tav>
                                      </p:tavLst>
                                    </p:anim>
                                    <p:animEffect transition="in" filter="fade">
                                      <p:cBhvr>
                                        <p:cTn id="41" dur="1000"/>
                                        <p:tgtEl>
                                          <p:spTgt spid="23"/>
                                        </p:tgtEl>
                                      </p:cBhvr>
                                    </p:animEffect>
                                  </p:childTnLst>
                                </p:cTn>
                              </p:par>
                            </p:childTnLst>
                          </p:cTn>
                        </p:par>
                        <p:par>
                          <p:cTn id="42" fill="hold">
                            <p:stCondLst>
                              <p:cond delay="5000"/>
                            </p:stCondLst>
                            <p:childTnLst>
                              <p:par>
                                <p:cTn id="43" presetID="47" presetClass="entr" presetSubtype="0" fill="hold" nodeType="after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fade">
                                      <p:cBhvr>
                                        <p:cTn id="45" dur="1000"/>
                                        <p:tgtEl>
                                          <p:spTgt spid="26"/>
                                        </p:tgtEl>
                                      </p:cBhvr>
                                    </p:animEffect>
                                    <p:anim calcmode="lin" valueType="num">
                                      <p:cBhvr>
                                        <p:cTn id="46" dur="1000" fill="hold"/>
                                        <p:tgtEl>
                                          <p:spTgt spid="26"/>
                                        </p:tgtEl>
                                        <p:attrNameLst>
                                          <p:attrName>ppt_x</p:attrName>
                                        </p:attrNameLst>
                                      </p:cBhvr>
                                      <p:tavLst>
                                        <p:tav tm="0">
                                          <p:val>
                                            <p:strVal val="#ppt_x"/>
                                          </p:val>
                                        </p:tav>
                                        <p:tav tm="100000">
                                          <p:val>
                                            <p:strVal val="#ppt_x"/>
                                          </p:val>
                                        </p:tav>
                                      </p:tavLst>
                                    </p:anim>
                                    <p:anim calcmode="lin" valueType="num">
                                      <p:cBhvr>
                                        <p:cTn id="47" dur="1000" fill="hold"/>
                                        <p:tgtEl>
                                          <p:spTgt spid="26"/>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fade">
                                      <p:cBhvr>
                                        <p:cTn id="50" dur="1000"/>
                                        <p:tgtEl>
                                          <p:spTgt spid="32"/>
                                        </p:tgtEl>
                                      </p:cBhvr>
                                    </p:animEffect>
                                    <p:anim calcmode="lin" valueType="num">
                                      <p:cBhvr>
                                        <p:cTn id="51" dur="1000" fill="hold"/>
                                        <p:tgtEl>
                                          <p:spTgt spid="32"/>
                                        </p:tgtEl>
                                        <p:attrNameLst>
                                          <p:attrName>ppt_x</p:attrName>
                                        </p:attrNameLst>
                                      </p:cBhvr>
                                      <p:tavLst>
                                        <p:tav tm="0">
                                          <p:val>
                                            <p:strVal val="#ppt_x"/>
                                          </p:val>
                                        </p:tav>
                                        <p:tav tm="100000">
                                          <p:val>
                                            <p:strVal val="#ppt_x"/>
                                          </p:val>
                                        </p:tav>
                                      </p:tavLst>
                                    </p:anim>
                                    <p:anim calcmode="lin" valueType="num">
                                      <p:cBhvr>
                                        <p:cTn id="52" dur="1000" fill="hold"/>
                                        <p:tgtEl>
                                          <p:spTgt spid="32"/>
                                        </p:tgtEl>
                                        <p:attrNameLst>
                                          <p:attrName>ppt_y</p:attrName>
                                        </p:attrNameLst>
                                      </p:cBhvr>
                                      <p:tavLst>
                                        <p:tav tm="0">
                                          <p:val>
                                            <p:strVal val="#ppt_y+.1"/>
                                          </p:val>
                                        </p:tav>
                                        <p:tav tm="100000">
                                          <p:val>
                                            <p:strVal val="#ppt_y"/>
                                          </p:val>
                                        </p:tav>
                                      </p:tavLst>
                                    </p:anim>
                                  </p:childTnLst>
                                </p:cTn>
                              </p:par>
                            </p:childTnLst>
                          </p:cTn>
                        </p:par>
                        <p:par>
                          <p:cTn id="53" fill="hold">
                            <p:stCondLst>
                              <p:cond delay="6000"/>
                            </p:stCondLst>
                            <p:childTnLst>
                              <p:par>
                                <p:cTn id="54" presetID="53" presetClass="entr" presetSubtype="16" fill="hold" nodeType="afterEffect">
                                  <p:stCondLst>
                                    <p:cond delay="0"/>
                                  </p:stCondLst>
                                  <p:childTnLst>
                                    <p:set>
                                      <p:cBhvr>
                                        <p:cTn id="55" dur="1" fill="hold">
                                          <p:stCondLst>
                                            <p:cond delay="0"/>
                                          </p:stCondLst>
                                        </p:cTn>
                                        <p:tgtEl>
                                          <p:spTgt spid="18"/>
                                        </p:tgtEl>
                                        <p:attrNameLst>
                                          <p:attrName>style.visibility</p:attrName>
                                        </p:attrNameLst>
                                      </p:cBhvr>
                                      <p:to>
                                        <p:strVal val="visible"/>
                                      </p:to>
                                    </p:set>
                                    <p:anim calcmode="lin" valueType="num">
                                      <p:cBhvr>
                                        <p:cTn id="56" dur="1000" fill="hold"/>
                                        <p:tgtEl>
                                          <p:spTgt spid="18"/>
                                        </p:tgtEl>
                                        <p:attrNameLst>
                                          <p:attrName>ppt_w</p:attrName>
                                        </p:attrNameLst>
                                      </p:cBhvr>
                                      <p:tavLst>
                                        <p:tav tm="0">
                                          <p:val>
                                            <p:fltVal val="0"/>
                                          </p:val>
                                        </p:tav>
                                        <p:tav tm="100000">
                                          <p:val>
                                            <p:strVal val="#ppt_w"/>
                                          </p:val>
                                        </p:tav>
                                      </p:tavLst>
                                    </p:anim>
                                    <p:anim calcmode="lin" valueType="num">
                                      <p:cBhvr>
                                        <p:cTn id="57" dur="1000" fill="hold"/>
                                        <p:tgtEl>
                                          <p:spTgt spid="18"/>
                                        </p:tgtEl>
                                        <p:attrNameLst>
                                          <p:attrName>ppt_h</p:attrName>
                                        </p:attrNameLst>
                                      </p:cBhvr>
                                      <p:tavLst>
                                        <p:tav tm="0">
                                          <p:val>
                                            <p:fltVal val="0"/>
                                          </p:val>
                                        </p:tav>
                                        <p:tav tm="100000">
                                          <p:val>
                                            <p:strVal val="#ppt_h"/>
                                          </p:val>
                                        </p:tav>
                                      </p:tavLst>
                                    </p:anim>
                                    <p:animEffect transition="in" filter="fade">
                                      <p:cBhvr>
                                        <p:cTn id="58" dur="1000"/>
                                        <p:tgtEl>
                                          <p:spTgt spid="18"/>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31"/>
                                        </p:tgtEl>
                                        <p:attrNameLst>
                                          <p:attrName>style.visibility</p:attrName>
                                        </p:attrNameLst>
                                      </p:cBhvr>
                                      <p:to>
                                        <p:strVal val="visible"/>
                                      </p:to>
                                    </p:set>
                                    <p:animEffect transition="in" filter="wipe(left)">
                                      <p:cBhvr>
                                        <p:cTn id="61" dur="1000"/>
                                        <p:tgtEl>
                                          <p:spTgt spid="31"/>
                                        </p:tgtEl>
                                      </p:cBhvr>
                                    </p:animEffect>
                                  </p:childTnLst>
                                </p:cTn>
                              </p:par>
                            </p:childTnLst>
                          </p:cTn>
                        </p:par>
                        <p:par>
                          <p:cTn id="62" fill="hold">
                            <p:stCondLst>
                              <p:cond delay="7000"/>
                            </p:stCondLst>
                            <p:childTnLst>
                              <p:par>
                                <p:cTn id="63" presetID="31" presetClass="entr" presetSubtype="0" fill="hold" nodeType="afterEffect">
                                  <p:stCondLst>
                                    <p:cond delay="0"/>
                                  </p:stCondLst>
                                  <p:childTnLst>
                                    <p:set>
                                      <p:cBhvr>
                                        <p:cTn id="64" dur="1" fill="hold">
                                          <p:stCondLst>
                                            <p:cond delay="0"/>
                                          </p:stCondLst>
                                        </p:cTn>
                                        <p:tgtEl>
                                          <p:spTgt spid="33"/>
                                        </p:tgtEl>
                                        <p:attrNameLst>
                                          <p:attrName>style.visibility</p:attrName>
                                        </p:attrNameLst>
                                      </p:cBhvr>
                                      <p:to>
                                        <p:strVal val="visible"/>
                                      </p:to>
                                    </p:set>
                                    <p:anim calcmode="lin" valueType="num">
                                      <p:cBhvr>
                                        <p:cTn id="65" dur="1000" fill="hold"/>
                                        <p:tgtEl>
                                          <p:spTgt spid="33"/>
                                        </p:tgtEl>
                                        <p:attrNameLst>
                                          <p:attrName>ppt_w</p:attrName>
                                        </p:attrNameLst>
                                      </p:cBhvr>
                                      <p:tavLst>
                                        <p:tav tm="0">
                                          <p:val>
                                            <p:fltVal val="0"/>
                                          </p:val>
                                        </p:tav>
                                        <p:tav tm="100000">
                                          <p:val>
                                            <p:strVal val="#ppt_w"/>
                                          </p:val>
                                        </p:tav>
                                      </p:tavLst>
                                    </p:anim>
                                    <p:anim calcmode="lin" valueType="num">
                                      <p:cBhvr>
                                        <p:cTn id="66" dur="1000" fill="hold"/>
                                        <p:tgtEl>
                                          <p:spTgt spid="33"/>
                                        </p:tgtEl>
                                        <p:attrNameLst>
                                          <p:attrName>ppt_h</p:attrName>
                                        </p:attrNameLst>
                                      </p:cBhvr>
                                      <p:tavLst>
                                        <p:tav tm="0">
                                          <p:val>
                                            <p:fltVal val="0"/>
                                          </p:val>
                                        </p:tav>
                                        <p:tav tm="100000">
                                          <p:val>
                                            <p:strVal val="#ppt_h"/>
                                          </p:val>
                                        </p:tav>
                                      </p:tavLst>
                                    </p:anim>
                                    <p:anim calcmode="lin" valueType="num">
                                      <p:cBhvr>
                                        <p:cTn id="67" dur="1000" fill="hold"/>
                                        <p:tgtEl>
                                          <p:spTgt spid="33"/>
                                        </p:tgtEl>
                                        <p:attrNameLst>
                                          <p:attrName>style.rotation</p:attrName>
                                        </p:attrNameLst>
                                      </p:cBhvr>
                                      <p:tavLst>
                                        <p:tav tm="0">
                                          <p:val>
                                            <p:fltVal val="90"/>
                                          </p:val>
                                        </p:tav>
                                        <p:tav tm="100000">
                                          <p:val>
                                            <p:fltVal val="0"/>
                                          </p:val>
                                        </p:tav>
                                      </p:tavLst>
                                    </p:anim>
                                    <p:animEffect transition="in" filter="fade">
                                      <p:cBhvr>
                                        <p:cTn id="68" dur="1000"/>
                                        <p:tgtEl>
                                          <p:spTgt spid="33"/>
                                        </p:tgtEl>
                                      </p:cBhvr>
                                    </p:animEffect>
                                  </p:childTnLst>
                                </p:cTn>
                              </p:par>
                            </p:childTnLst>
                          </p:cTn>
                        </p:par>
                        <p:par>
                          <p:cTn id="69" fill="hold">
                            <p:stCondLst>
                              <p:cond delay="8000"/>
                            </p:stCondLst>
                            <p:childTnLst>
                              <p:par>
                                <p:cTn id="70" presetID="47" presetClass="entr" presetSubtype="0" fill="hold" nodeType="afterEffect">
                                  <p:stCondLst>
                                    <p:cond delay="0"/>
                                  </p:stCondLst>
                                  <p:childTnLst>
                                    <p:set>
                                      <p:cBhvr>
                                        <p:cTn id="71" dur="1" fill="hold">
                                          <p:stCondLst>
                                            <p:cond delay="0"/>
                                          </p:stCondLst>
                                        </p:cTn>
                                        <p:tgtEl>
                                          <p:spTgt spid="36"/>
                                        </p:tgtEl>
                                        <p:attrNameLst>
                                          <p:attrName>style.visibility</p:attrName>
                                        </p:attrNameLst>
                                      </p:cBhvr>
                                      <p:to>
                                        <p:strVal val="visible"/>
                                      </p:to>
                                    </p:set>
                                    <p:animEffect transition="in" filter="fade">
                                      <p:cBhvr>
                                        <p:cTn id="72" dur="1000"/>
                                        <p:tgtEl>
                                          <p:spTgt spid="36"/>
                                        </p:tgtEl>
                                      </p:cBhvr>
                                    </p:animEffect>
                                    <p:anim calcmode="lin" valueType="num">
                                      <p:cBhvr>
                                        <p:cTn id="73" dur="1000" fill="hold"/>
                                        <p:tgtEl>
                                          <p:spTgt spid="36"/>
                                        </p:tgtEl>
                                        <p:attrNameLst>
                                          <p:attrName>ppt_x</p:attrName>
                                        </p:attrNameLst>
                                      </p:cBhvr>
                                      <p:tavLst>
                                        <p:tav tm="0">
                                          <p:val>
                                            <p:strVal val="#ppt_x"/>
                                          </p:val>
                                        </p:tav>
                                        <p:tav tm="100000">
                                          <p:val>
                                            <p:strVal val="#ppt_x"/>
                                          </p:val>
                                        </p:tav>
                                      </p:tavLst>
                                    </p:anim>
                                    <p:anim calcmode="lin" valueType="num">
                                      <p:cBhvr>
                                        <p:cTn id="74" dur="1000" fill="hold"/>
                                        <p:tgtEl>
                                          <p:spTgt spid="36"/>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42"/>
                                        </p:tgtEl>
                                        <p:attrNameLst>
                                          <p:attrName>style.visibility</p:attrName>
                                        </p:attrNameLst>
                                      </p:cBhvr>
                                      <p:to>
                                        <p:strVal val="visible"/>
                                      </p:to>
                                    </p:set>
                                    <p:animEffect transition="in" filter="fade">
                                      <p:cBhvr>
                                        <p:cTn id="77" dur="1000"/>
                                        <p:tgtEl>
                                          <p:spTgt spid="42"/>
                                        </p:tgtEl>
                                      </p:cBhvr>
                                    </p:animEffect>
                                    <p:anim calcmode="lin" valueType="num">
                                      <p:cBhvr>
                                        <p:cTn id="78" dur="1000" fill="hold"/>
                                        <p:tgtEl>
                                          <p:spTgt spid="42"/>
                                        </p:tgtEl>
                                        <p:attrNameLst>
                                          <p:attrName>ppt_x</p:attrName>
                                        </p:attrNameLst>
                                      </p:cBhvr>
                                      <p:tavLst>
                                        <p:tav tm="0">
                                          <p:val>
                                            <p:strVal val="#ppt_x"/>
                                          </p:val>
                                        </p:tav>
                                        <p:tav tm="100000">
                                          <p:val>
                                            <p:strVal val="#ppt_x"/>
                                          </p:val>
                                        </p:tav>
                                      </p:tavLst>
                                    </p:anim>
                                    <p:anim calcmode="lin" valueType="num">
                                      <p:cBhvr>
                                        <p:cTn id="79" dur="1000" fill="hold"/>
                                        <p:tgtEl>
                                          <p:spTgt spid="42"/>
                                        </p:tgtEl>
                                        <p:attrNameLst>
                                          <p:attrName>ppt_y</p:attrName>
                                        </p:attrNameLst>
                                      </p:cBhvr>
                                      <p:tavLst>
                                        <p:tav tm="0">
                                          <p:val>
                                            <p:strVal val="#ppt_y+.1"/>
                                          </p:val>
                                        </p:tav>
                                        <p:tav tm="100000">
                                          <p:val>
                                            <p:strVal val="#ppt_y"/>
                                          </p:val>
                                        </p:tav>
                                      </p:tavLst>
                                    </p:anim>
                                  </p:childTnLst>
                                </p:cTn>
                              </p:par>
                            </p:childTnLst>
                          </p:cTn>
                        </p:par>
                        <p:par>
                          <p:cTn id="80" fill="hold">
                            <p:stCondLst>
                              <p:cond delay="9000"/>
                            </p:stCondLst>
                            <p:childTnLst>
                              <p:par>
                                <p:cTn id="81" presetID="53" presetClass="entr" presetSubtype="16" fill="hold" nodeType="afterEffect">
                                  <p:stCondLst>
                                    <p:cond delay="0"/>
                                  </p:stCondLst>
                                  <p:childTnLst>
                                    <p:set>
                                      <p:cBhvr>
                                        <p:cTn id="82" dur="1" fill="hold">
                                          <p:stCondLst>
                                            <p:cond delay="0"/>
                                          </p:stCondLst>
                                        </p:cTn>
                                        <p:tgtEl>
                                          <p:spTgt spid="17"/>
                                        </p:tgtEl>
                                        <p:attrNameLst>
                                          <p:attrName>style.visibility</p:attrName>
                                        </p:attrNameLst>
                                      </p:cBhvr>
                                      <p:to>
                                        <p:strVal val="visible"/>
                                      </p:to>
                                    </p:set>
                                    <p:anim calcmode="lin" valueType="num">
                                      <p:cBhvr>
                                        <p:cTn id="83" dur="1000" fill="hold"/>
                                        <p:tgtEl>
                                          <p:spTgt spid="17"/>
                                        </p:tgtEl>
                                        <p:attrNameLst>
                                          <p:attrName>ppt_w</p:attrName>
                                        </p:attrNameLst>
                                      </p:cBhvr>
                                      <p:tavLst>
                                        <p:tav tm="0">
                                          <p:val>
                                            <p:fltVal val="0"/>
                                          </p:val>
                                        </p:tav>
                                        <p:tav tm="100000">
                                          <p:val>
                                            <p:strVal val="#ppt_w"/>
                                          </p:val>
                                        </p:tav>
                                      </p:tavLst>
                                    </p:anim>
                                    <p:anim calcmode="lin" valueType="num">
                                      <p:cBhvr>
                                        <p:cTn id="84" dur="1000" fill="hold"/>
                                        <p:tgtEl>
                                          <p:spTgt spid="17"/>
                                        </p:tgtEl>
                                        <p:attrNameLst>
                                          <p:attrName>ppt_h</p:attrName>
                                        </p:attrNameLst>
                                      </p:cBhvr>
                                      <p:tavLst>
                                        <p:tav tm="0">
                                          <p:val>
                                            <p:fltVal val="0"/>
                                          </p:val>
                                        </p:tav>
                                        <p:tav tm="100000">
                                          <p:val>
                                            <p:strVal val="#ppt_h"/>
                                          </p:val>
                                        </p:tav>
                                      </p:tavLst>
                                    </p:anim>
                                    <p:animEffect transition="in" filter="fade">
                                      <p:cBhvr>
                                        <p:cTn id="85" dur="1000"/>
                                        <p:tgtEl>
                                          <p:spTgt spid="17"/>
                                        </p:tgtEl>
                                      </p:cBhvr>
                                    </p:animEffect>
                                  </p:childTnLst>
                                </p:cTn>
                              </p:par>
                              <p:par>
                                <p:cTn id="86" presetID="22" presetClass="entr" presetSubtype="8" fill="hold" grpId="0" nodeType="withEffect">
                                  <p:stCondLst>
                                    <p:cond delay="0"/>
                                  </p:stCondLst>
                                  <p:childTnLst>
                                    <p:set>
                                      <p:cBhvr>
                                        <p:cTn id="87" dur="1" fill="hold">
                                          <p:stCondLst>
                                            <p:cond delay="0"/>
                                          </p:stCondLst>
                                        </p:cTn>
                                        <p:tgtEl>
                                          <p:spTgt spid="41"/>
                                        </p:tgtEl>
                                        <p:attrNameLst>
                                          <p:attrName>style.visibility</p:attrName>
                                        </p:attrNameLst>
                                      </p:cBhvr>
                                      <p:to>
                                        <p:strVal val="visible"/>
                                      </p:to>
                                    </p:set>
                                    <p:animEffect transition="in" filter="wipe(left)">
                                      <p:cBhvr>
                                        <p:cTn id="88" dur="1000"/>
                                        <p:tgtEl>
                                          <p:spTgt spid="41"/>
                                        </p:tgtEl>
                                      </p:cBhvr>
                                    </p:animEffect>
                                  </p:childTnLst>
                                </p:cTn>
                              </p:par>
                            </p:childTnLst>
                          </p:cTn>
                        </p:par>
                        <p:par>
                          <p:cTn id="89" fill="hold">
                            <p:stCondLst>
                              <p:cond delay="10000"/>
                            </p:stCondLst>
                            <p:childTnLst>
                              <p:par>
                                <p:cTn id="90" presetID="31" presetClass="entr" presetSubtype="0" fill="hold" nodeType="afterEffect">
                                  <p:stCondLst>
                                    <p:cond delay="0"/>
                                  </p:stCondLst>
                                  <p:childTnLst>
                                    <p:set>
                                      <p:cBhvr>
                                        <p:cTn id="91" dur="1" fill="hold">
                                          <p:stCondLst>
                                            <p:cond delay="0"/>
                                          </p:stCondLst>
                                        </p:cTn>
                                        <p:tgtEl>
                                          <p:spTgt spid="43"/>
                                        </p:tgtEl>
                                        <p:attrNameLst>
                                          <p:attrName>style.visibility</p:attrName>
                                        </p:attrNameLst>
                                      </p:cBhvr>
                                      <p:to>
                                        <p:strVal val="visible"/>
                                      </p:to>
                                    </p:set>
                                    <p:anim calcmode="lin" valueType="num">
                                      <p:cBhvr>
                                        <p:cTn id="92" dur="1000" fill="hold"/>
                                        <p:tgtEl>
                                          <p:spTgt spid="43"/>
                                        </p:tgtEl>
                                        <p:attrNameLst>
                                          <p:attrName>ppt_w</p:attrName>
                                        </p:attrNameLst>
                                      </p:cBhvr>
                                      <p:tavLst>
                                        <p:tav tm="0">
                                          <p:val>
                                            <p:fltVal val="0"/>
                                          </p:val>
                                        </p:tav>
                                        <p:tav tm="100000">
                                          <p:val>
                                            <p:strVal val="#ppt_w"/>
                                          </p:val>
                                        </p:tav>
                                      </p:tavLst>
                                    </p:anim>
                                    <p:anim calcmode="lin" valueType="num">
                                      <p:cBhvr>
                                        <p:cTn id="93" dur="1000" fill="hold"/>
                                        <p:tgtEl>
                                          <p:spTgt spid="43"/>
                                        </p:tgtEl>
                                        <p:attrNameLst>
                                          <p:attrName>ppt_h</p:attrName>
                                        </p:attrNameLst>
                                      </p:cBhvr>
                                      <p:tavLst>
                                        <p:tav tm="0">
                                          <p:val>
                                            <p:fltVal val="0"/>
                                          </p:val>
                                        </p:tav>
                                        <p:tav tm="100000">
                                          <p:val>
                                            <p:strVal val="#ppt_h"/>
                                          </p:val>
                                        </p:tav>
                                      </p:tavLst>
                                    </p:anim>
                                    <p:anim calcmode="lin" valueType="num">
                                      <p:cBhvr>
                                        <p:cTn id="94" dur="1000" fill="hold"/>
                                        <p:tgtEl>
                                          <p:spTgt spid="43"/>
                                        </p:tgtEl>
                                        <p:attrNameLst>
                                          <p:attrName>style.rotation</p:attrName>
                                        </p:attrNameLst>
                                      </p:cBhvr>
                                      <p:tavLst>
                                        <p:tav tm="0">
                                          <p:val>
                                            <p:fltVal val="90"/>
                                          </p:val>
                                        </p:tav>
                                        <p:tav tm="100000">
                                          <p:val>
                                            <p:fltVal val="0"/>
                                          </p:val>
                                        </p:tav>
                                      </p:tavLst>
                                    </p:anim>
                                    <p:animEffect transition="in" filter="fade">
                                      <p:cBhvr>
                                        <p:cTn id="95" dur="1000"/>
                                        <p:tgtEl>
                                          <p:spTgt spid="43"/>
                                        </p:tgtEl>
                                      </p:cBhvr>
                                    </p:animEffect>
                                  </p:childTnLst>
                                </p:cTn>
                              </p:par>
                            </p:childTnLst>
                          </p:cTn>
                        </p:par>
                        <p:par>
                          <p:cTn id="96" fill="hold">
                            <p:stCondLst>
                              <p:cond delay="11000"/>
                            </p:stCondLst>
                            <p:childTnLst>
                              <p:par>
                                <p:cTn id="97" presetID="47" presetClass="entr" presetSubtype="0" fill="hold" nodeType="afterEffect">
                                  <p:stCondLst>
                                    <p:cond delay="0"/>
                                  </p:stCondLst>
                                  <p:childTnLst>
                                    <p:set>
                                      <p:cBhvr>
                                        <p:cTn id="98" dur="1" fill="hold">
                                          <p:stCondLst>
                                            <p:cond delay="0"/>
                                          </p:stCondLst>
                                        </p:cTn>
                                        <p:tgtEl>
                                          <p:spTgt spid="46"/>
                                        </p:tgtEl>
                                        <p:attrNameLst>
                                          <p:attrName>style.visibility</p:attrName>
                                        </p:attrNameLst>
                                      </p:cBhvr>
                                      <p:to>
                                        <p:strVal val="visible"/>
                                      </p:to>
                                    </p:set>
                                    <p:animEffect transition="in" filter="fade">
                                      <p:cBhvr>
                                        <p:cTn id="99" dur="1000"/>
                                        <p:tgtEl>
                                          <p:spTgt spid="46"/>
                                        </p:tgtEl>
                                      </p:cBhvr>
                                    </p:animEffect>
                                    <p:anim calcmode="lin" valueType="num">
                                      <p:cBhvr>
                                        <p:cTn id="100" dur="1000" fill="hold"/>
                                        <p:tgtEl>
                                          <p:spTgt spid="46"/>
                                        </p:tgtEl>
                                        <p:attrNameLst>
                                          <p:attrName>ppt_x</p:attrName>
                                        </p:attrNameLst>
                                      </p:cBhvr>
                                      <p:tavLst>
                                        <p:tav tm="0">
                                          <p:val>
                                            <p:strVal val="#ppt_x"/>
                                          </p:val>
                                        </p:tav>
                                        <p:tav tm="100000">
                                          <p:val>
                                            <p:strVal val="#ppt_x"/>
                                          </p:val>
                                        </p:tav>
                                      </p:tavLst>
                                    </p:anim>
                                    <p:anim calcmode="lin" valueType="num">
                                      <p:cBhvr>
                                        <p:cTn id="101" dur="1000" fill="hold"/>
                                        <p:tgtEl>
                                          <p:spTgt spid="46"/>
                                        </p:tgtEl>
                                        <p:attrNameLst>
                                          <p:attrName>ppt_y</p:attrName>
                                        </p:attrNameLst>
                                      </p:cBhvr>
                                      <p:tavLst>
                                        <p:tav tm="0">
                                          <p:val>
                                            <p:strVal val="#ppt_y-.1"/>
                                          </p:val>
                                        </p:tav>
                                        <p:tav tm="100000">
                                          <p:val>
                                            <p:strVal val="#ppt_y"/>
                                          </p:val>
                                        </p:tav>
                                      </p:tavLst>
                                    </p:anim>
                                  </p:childTnLst>
                                </p:cTn>
                              </p:par>
                              <p:par>
                                <p:cTn id="102" presetID="42" presetClass="entr" presetSubtype="0" fill="hold" grpId="0" nodeType="withEffect">
                                  <p:stCondLst>
                                    <p:cond delay="0"/>
                                  </p:stCondLst>
                                  <p:childTnLst>
                                    <p:set>
                                      <p:cBhvr>
                                        <p:cTn id="103" dur="1" fill="hold">
                                          <p:stCondLst>
                                            <p:cond delay="0"/>
                                          </p:stCondLst>
                                        </p:cTn>
                                        <p:tgtEl>
                                          <p:spTgt spid="52"/>
                                        </p:tgtEl>
                                        <p:attrNameLst>
                                          <p:attrName>style.visibility</p:attrName>
                                        </p:attrNameLst>
                                      </p:cBhvr>
                                      <p:to>
                                        <p:strVal val="visible"/>
                                      </p:to>
                                    </p:set>
                                    <p:animEffect transition="in" filter="fade">
                                      <p:cBhvr>
                                        <p:cTn id="104" dur="1000"/>
                                        <p:tgtEl>
                                          <p:spTgt spid="52"/>
                                        </p:tgtEl>
                                      </p:cBhvr>
                                    </p:animEffect>
                                    <p:anim calcmode="lin" valueType="num">
                                      <p:cBhvr>
                                        <p:cTn id="105" dur="1000" fill="hold"/>
                                        <p:tgtEl>
                                          <p:spTgt spid="52"/>
                                        </p:tgtEl>
                                        <p:attrNameLst>
                                          <p:attrName>ppt_x</p:attrName>
                                        </p:attrNameLst>
                                      </p:cBhvr>
                                      <p:tavLst>
                                        <p:tav tm="0">
                                          <p:val>
                                            <p:strVal val="#ppt_x"/>
                                          </p:val>
                                        </p:tav>
                                        <p:tav tm="100000">
                                          <p:val>
                                            <p:strVal val="#ppt_x"/>
                                          </p:val>
                                        </p:tav>
                                      </p:tavLst>
                                    </p:anim>
                                    <p:anim calcmode="lin" valueType="num">
                                      <p:cBhvr>
                                        <p:cTn id="106" dur="1000" fill="hold"/>
                                        <p:tgtEl>
                                          <p:spTgt spid="52"/>
                                        </p:tgtEl>
                                        <p:attrNameLst>
                                          <p:attrName>ppt_y</p:attrName>
                                        </p:attrNameLst>
                                      </p:cBhvr>
                                      <p:tavLst>
                                        <p:tav tm="0">
                                          <p:val>
                                            <p:strVal val="#ppt_y+.1"/>
                                          </p:val>
                                        </p:tav>
                                        <p:tav tm="100000">
                                          <p:val>
                                            <p:strVal val="#ppt_y"/>
                                          </p:val>
                                        </p:tav>
                                      </p:tavLst>
                                    </p:anim>
                                  </p:childTnLst>
                                </p:cTn>
                              </p:par>
                            </p:childTnLst>
                          </p:cTn>
                        </p:par>
                        <p:par>
                          <p:cTn id="107" fill="hold">
                            <p:stCondLst>
                              <p:cond delay="12000"/>
                            </p:stCondLst>
                            <p:childTnLst>
                              <p:par>
                                <p:cTn id="108" presetID="53" presetClass="entr" presetSubtype="16" fill="hold" nodeType="afterEffect">
                                  <p:stCondLst>
                                    <p:cond delay="0"/>
                                  </p:stCondLst>
                                  <p:childTnLst>
                                    <p:set>
                                      <p:cBhvr>
                                        <p:cTn id="109" dur="1" fill="hold">
                                          <p:stCondLst>
                                            <p:cond delay="0"/>
                                          </p:stCondLst>
                                        </p:cTn>
                                        <p:tgtEl>
                                          <p:spTgt spid="16"/>
                                        </p:tgtEl>
                                        <p:attrNameLst>
                                          <p:attrName>style.visibility</p:attrName>
                                        </p:attrNameLst>
                                      </p:cBhvr>
                                      <p:to>
                                        <p:strVal val="visible"/>
                                      </p:to>
                                    </p:set>
                                    <p:anim calcmode="lin" valueType="num">
                                      <p:cBhvr>
                                        <p:cTn id="110" dur="1000" fill="hold"/>
                                        <p:tgtEl>
                                          <p:spTgt spid="16"/>
                                        </p:tgtEl>
                                        <p:attrNameLst>
                                          <p:attrName>ppt_w</p:attrName>
                                        </p:attrNameLst>
                                      </p:cBhvr>
                                      <p:tavLst>
                                        <p:tav tm="0">
                                          <p:val>
                                            <p:fltVal val="0"/>
                                          </p:val>
                                        </p:tav>
                                        <p:tav tm="100000">
                                          <p:val>
                                            <p:strVal val="#ppt_w"/>
                                          </p:val>
                                        </p:tav>
                                      </p:tavLst>
                                    </p:anim>
                                    <p:anim calcmode="lin" valueType="num">
                                      <p:cBhvr>
                                        <p:cTn id="111" dur="1000" fill="hold"/>
                                        <p:tgtEl>
                                          <p:spTgt spid="16"/>
                                        </p:tgtEl>
                                        <p:attrNameLst>
                                          <p:attrName>ppt_h</p:attrName>
                                        </p:attrNameLst>
                                      </p:cBhvr>
                                      <p:tavLst>
                                        <p:tav tm="0">
                                          <p:val>
                                            <p:fltVal val="0"/>
                                          </p:val>
                                        </p:tav>
                                        <p:tav tm="100000">
                                          <p:val>
                                            <p:strVal val="#ppt_h"/>
                                          </p:val>
                                        </p:tav>
                                      </p:tavLst>
                                    </p:anim>
                                    <p:animEffect transition="in" filter="fade">
                                      <p:cBhvr>
                                        <p:cTn id="112" dur="1000"/>
                                        <p:tgtEl>
                                          <p:spTgt spid="16"/>
                                        </p:tgtEl>
                                      </p:cBhvr>
                                    </p:animEffect>
                                  </p:childTnLst>
                                </p:cTn>
                              </p:par>
                              <p:par>
                                <p:cTn id="113" presetID="22" presetClass="entr" presetSubtype="8" fill="hold" grpId="0" nodeType="withEffect">
                                  <p:stCondLst>
                                    <p:cond delay="0"/>
                                  </p:stCondLst>
                                  <p:childTnLst>
                                    <p:set>
                                      <p:cBhvr>
                                        <p:cTn id="114" dur="1" fill="hold">
                                          <p:stCondLst>
                                            <p:cond delay="0"/>
                                          </p:stCondLst>
                                        </p:cTn>
                                        <p:tgtEl>
                                          <p:spTgt spid="51"/>
                                        </p:tgtEl>
                                        <p:attrNameLst>
                                          <p:attrName>style.visibility</p:attrName>
                                        </p:attrNameLst>
                                      </p:cBhvr>
                                      <p:to>
                                        <p:strVal val="visible"/>
                                      </p:to>
                                    </p:set>
                                    <p:animEffect transition="in" filter="wipe(left)">
                                      <p:cBhvr>
                                        <p:cTn id="115" dur="10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2" grpId="0"/>
      <p:bldP spid="54" grpId="0"/>
      <p:bldP spid="31" grpId="0"/>
      <p:bldP spid="32" grpId="0"/>
      <p:bldP spid="41" grpId="0"/>
      <p:bldP spid="42" grpId="0"/>
      <p:bldP spid="5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1659</TotalTime>
  <Words>1421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345</cp:revision>
  <dcterms:created xsi:type="dcterms:W3CDTF">2016-09-28T22:08:47Z</dcterms:created>
  <dcterms:modified xsi:type="dcterms:W3CDTF">2019-08-02T17:42:42Z</dcterms:modified>
</cp:coreProperties>
</file>