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32089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731520" y="2579498"/>
            <a:ext cx="1737360" cy="277967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970901" y="1828800"/>
            <a:ext cx="1338655" cy="1338656"/>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361236C6-C975-4AB0-9921-87820A5CFD96}"/>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1923</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798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22" name="TextBox 21">
            <a:extLst>
              <a:ext uri="{FF2B5EF4-FFF2-40B4-BE49-F238E27FC236}">
                <a16:creationId xmlns:a16="http://schemas.microsoft.com/office/drawing/2014/main" id="{EC509E1E-505A-4955-9BE9-C2FE49D9F066}"/>
              </a:ext>
            </a:extLst>
          </p:cNvPr>
          <p:cNvSpPr txBox="1"/>
          <p:nvPr/>
        </p:nvSpPr>
        <p:spPr>
          <a:xfrm>
            <a:off x="731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cxnSp>
        <p:nvCxnSpPr>
          <p:cNvPr id="56" name="Straight Connector 55">
            <a:extLst>
              <a:ext uri="{FF2B5EF4-FFF2-40B4-BE49-F238E27FC236}">
                <a16:creationId xmlns:a16="http://schemas.microsoft.com/office/drawing/2014/main" id="{8A2E08FB-42A7-4A14-BAA5-27645678BF9E}"/>
              </a:ext>
            </a:extLst>
          </p:cNvPr>
          <p:cNvCxnSpPr>
            <a:cxnSpLocks/>
          </p:cNvCxnSpPr>
          <p:nvPr/>
        </p:nvCxnSpPr>
        <p:spPr>
          <a:xfrm flipV="1">
            <a:off x="0" y="5604164"/>
            <a:ext cx="12192000" cy="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DA8B408E-140A-4128-803B-35F859F6F05E}"/>
              </a:ext>
            </a:extLst>
          </p:cNvPr>
          <p:cNvGrpSpPr/>
          <p:nvPr/>
        </p:nvGrpSpPr>
        <p:grpSpPr>
          <a:xfrm>
            <a:off x="609600" y="5410200"/>
            <a:ext cx="10972800" cy="387927"/>
            <a:chOff x="731520" y="3238499"/>
            <a:chExt cx="10972800" cy="387927"/>
          </a:xfrm>
        </p:grpSpPr>
        <p:cxnSp>
          <p:nvCxnSpPr>
            <p:cNvPr id="58" name="Straight Connector 57">
              <a:extLst>
                <a:ext uri="{FF2B5EF4-FFF2-40B4-BE49-F238E27FC236}">
                  <a16:creationId xmlns:a16="http://schemas.microsoft.com/office/drawing/2014/main" id="{359E6ACE-3691-4D31-890F-5D78D0E70026}"/>
                </a:ext>
              </a:extLst>
            </p:cNvPr>
            <p:cNvCxnSpPr/>
            <p:nvPr/>
          </p:nvCxnSpPr>
          <p:spPr>
            <a:xfrm>
              <a:off x="7315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BE23ED4-5F19-4A15-9D73-22D2BBF9B350}"/>
                </a:ext>
              </a:extLst>
            </p:cNvPr>
            <p:cNvCxnSpPr/>
            <p:nvPr/>
          </p:nvCxnSpPr>
          <p:spPr>
            <a:xfrm>
              <a:off x="1645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764AC6E-4C65-4A8E-8524-543639421391}"/>
                </a:ext>
              </a:extLst>
            </p:cNvPr>
            <p:cNvCxnSpPr/>
            <p:nvPr/>
          </p:nvCxnSpPr>
          <p:spPr>
            <a:xfrm>
              <a:off x="3474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9E4151A-519B-46DB-B7AC-DCE753F51050}"/>
                </a:ext>
              </a:extLst>
            </p:cNvPr>
            <p:cNvCxnSpPr/>
            <p:nvPr/>
          </p:nvCxnSpPr>
          <p:spPr>
            <a:xfrm>
              <a:off x="4389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86D3146-9DB9-49EE-B7C4-6BEA85E19958}"/>
                </a:ext>
              </a:extLst>
            </p:cNvPr>
            <p:cNvCxnSpPr/>
            <p:nvPr/>
          </p:nvCxnSpPr>
          <p:spPr>
            <a:xfrm>
              <a:off x="6217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173BA4B-92AB-4E59-8975-1CF4CC5EA0EC}"/>
                </a:ext>
              </a:extLst>
            </p:cNvPr>
            <p:cNvCxnSpPr/>
            <p:nvPr/>
          </p:nvCxnSpPr>
          <p:spPr>
            <a:xfrm>
              <a:off x="8046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3779C8BD-1B0C-4A4C-A2B3-4B5E4ECEEE99}"/>
                </a:ext>
              </a:extLst>
            </p:cNvPr>
            <p:cNvCxnSpPr/>
            <p:nvPr/>
          </p:nvCxnSpPr>
          <p:spPr>
            <a:xfrm>
              <a:off x="8961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3B8E7C1-EC29-4520-B78F-90C4BA021227}"/>
                </a:ext>
              </a:extLst>
            </p:cNvPr>
            <p:cNvCxnSpPr/>
            <p:nvPr/>
          </p:nvCxnSpPr>
          <p:spPr>
            <a:xfrm>
              <a:off x="107899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49129CA-3F22-4DDA-B7A4-B66E7D2060C7}"/>
                </a:ext>
              </a:extLst>
            </p:cNvPr>
            <p:cNvCxnSpPr/>
            <p:nvPr/>
          </p:nvCxnSpPr>
          <p:spPr>
            <a:xfrm>
              <a:off x="117043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0A8F169-24E7-4846-AC37-08437E7B436D}"/>
                </a:ext>
              </a:extLst>
            </p:cNvPr>
            <p:cNvCxnSpPr/>
            <p:nvPr/>
          </p:nvCxnSpPr>
          <p:spPr>
            <a:xfrm>
              <a:off x="2560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541BB8E-7789-4CE2-8193-B73E3C1F409D}"/>
                </a:ext>
              </a:extLst>
            </p:cNvPr>
            <p:cNvCxnSpPr/>
            <p:nvPr/>
          </p:nvCxnSpPr>
          <p:spPr>
            <a:xfrm>
              <a:off x="5303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F841950-003A-4C06-9708-D642B2B3D13B}"/>
                </a:ext>
              </a:extLst>
            </p:cNvPr>
            <p:cNvCxnSpPr/>
            <p:nvPr/>
          </p:nvCxnSpPr>
          <p:spPr>
            <a:xfrm>
              <a:off x="7132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69466A4E-0358-4C8B-B6D0-57C3E095C547}"/>
                </a:ext>
              </a:extLst>
            </p:cNvPr>
            <p:cNvCxnSpPr/>
            <p:nvPr/>
          </p:nvCxnSpPr>
          <p:spPr>
            <a:xfrm>
              <a:off x="9875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15" name="TextBox 114">
            <a:extLst>
              <a:ext uri="{FF2B5EF4-FFF2-40B4-BE49-F238E27FC236}">
                <a16:creationId xmlns:a16="http://schemas.microsoft.com/office/drawing/2014/main" id="{822A25B0-4250-4611-92A4-EF92521391A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83" name="Group 82">
            <a:extLst>
              <a:ext uri="{FF2B5EF4-FFF2-40B4-BE49-F238E27FC236}">
                <a16:creationId xmlns:a16="http://schemas.microsoft.com/office/drawing/2014/main" id="{B9D9D88F-88D0-4076-A289-A5FE3BC3ACD7}"/>
              </a:ext>
            </a:extLst>
          </p:cNvPr>
          <p:cNvGrpSpPr/>
          <p:nvPr/>
        </p:nvGrpSpPr>
        <p:grpSpPr>
          <a:xfrm>
            <a:off x="3017520" y="2579498"/>
            <a:ext cx="1737360" cy="2779679"/>
            <a:chOff x="3341511" y="2603351"/>
            <a:chExt cx="2373489" cy="3797449"/>
          </a:xfrm>
          <a:effectLst>
            <a:outerShdw blurRad="76200" dir="18900000" sy="23000" kx="-1200000" algn="bl" rotWithShape="0">
              <a:prstClr val="black">
                <a:alpha val="20000"/>
              </a:prstClr>
            </a:outerShdw>
          </a:effectLst>
        </p:grpSpPr>
        <p:sp>
          <p:nvSpPr>
            <p:cNvPr id="91" name="Freeform: Shape 90">
              <a:extLst>
                <a:ext uri="{FF2B5EF4-FFF2-40B4-BE49-F238E27FC236}">
                  <a16:creationId xmlns:a16="http://schemas.microsoft.com/office/drawing/2014/main" id="{BFD9025E-A542-4AD2-A4FC-A31ABAC502C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3B5446ED-5902-49D5-82A4-E21E1773629C}"/>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B6FF5BB-F92A-465F-A26D-428CB13990E3}"/>
              </a:ext>
            </a:extLst>
          </p:cNvPr>
          <p:cNvGrpSpPr/>
          <p:nvPr/>
        </p:nvGrpSpPr>
        <p:grpSpPr>
          <a:xfrm>
            <a:off x="3256901" y="1828800"/>
            <a:ext cx="1338655" cy="1338656"/>
            <a:chOff x="3657600" y="1577788"/>
            <a:chExt cx="1828800" cy="1828800"/>
          </a:xfrm>
        </p:grpSpPr>
        <p:sp>
          <p:nvSpPr>
            <p:cNvPr id="87" name="Oval 86">
              <a:extLst>
                <a:ext uri="{FF2B5EF4-FFF2-40B4-BE49-F238E27FC236}">
                  <a16:creationId xmlns:a16="http://schemas.microsoft.com/office/drawing/2014/main" id="{F3CA9847-AEFD-4FC9-B744-E827F9C4EAC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8EC6099-0276-4C01-99B5-40DA013706C7}"/>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2392693D-F8A8-4126-A360-F3887489950F}"/>
                </a:ext>
              </a:extLst>
            </p:cNvPr>
            <p:cNvSpPr>
              <a:spLocks noChangeAspect="1"/>
            </p:cNvSpPr>
            <p:nvPr/>
          </p:nvSpPr>
          <p:spPr>
            <a:xfrm>
              <a:off x="4130040" y="2052623"/>
              <a:ext cx="914400" cy="91440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28A3C630-581F-4BAE-A7E8-9D44B4B99950}"/>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1967</a:t>
              </a:r>
            </a:p>
          </p:txBody>
        </p:sp>
      </p:grpSp>
      <p:sp>
        <p:nvSpPr>
          <p:cNvPr id="85" name="TextBox 84">
            <a:extLst>
              <a:ext uri="{FF2B5EF4-FFF2-40B4-BE49-F238E27FC236}">
                <a16:creationId xmlns:a16="http://schemas.microsoft.com/office/drawing/2014/main" id="{FF41564C-0021-4502-8603-60B18BB3DBD6}"/>
              </a:ext>
            </a:extLst>
          </p:cNvPr>
          <p:cNvSpPr txBox="1"/>
          <p:nvPr/>
        </p:nvSpPr>
        <p:spPr>
          <a:xfrm>
            <a:off x="3084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86" name="TextBox 85">
            <a:extLst>
              <a:ext uri="{FF2B5EF4-FFF2-40B4-BE49-F238E27FC236}">
                <a16:creationId xmlns:a16="http://schemas.microsoft.com/office/drawing/2014/main" id="{3A958E4E-2A71-4F5F-8F70-4D9961ACC0AA}"/>
              </a:ext>
            </a:extLst>
          </p:cNvPr>
          <p:cNvSpPr txBox="1"/>
          <p:nvPr/>
        </p:nvSpPr>
        <p:spPr>
          <a:xfrm>
            <a:off x="3017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94" name="Group 93">
            <a:extLst>
              <a:ext uri="{FF2B5EF4-FFF2-40B4-BE49-F238E27FC236}">
                <a16:creationId xmlns:a16="http://schemas.microsoft.com/office/drawing/2014/main" id="{12A17E18-B1E1-4779-8C1F-5307F4E2E437}"/>
              </a:ext>
            </a:extLst>
          </p:cNvPr>
          <p:cNvGrpSpPr/>
          <p:nvPr/>
        </p:nvGrpSpPr>
        <p:grpSpPr>
          <a:xfrm>
            <a:off x="5303520" y="2579498"/>
            <a:ext cx="1737360" cy="2779679"/>
            <a:chOff x="3341511" y="2603351"/>
            <a:chExt cx="2373489" cy="3797449"/>
          </a:xfrm>
          <a:effectLst>
            <a:outerShdw blurRad="76200" dir="18900000" sy="23000" kx="-1200000" algn="bl" rotWithShape="0">
              <a:prstClr val="black">
                <a:alpha val="20000"/>
              </a:prstClr>
            </a:outerShdw>
          </a:effectLst>
        </p:grpSpPr>
        <p:sp>
          <p:nvSpPr>
            <p:cNvPr id="102" name="Freeform: Shape 101">
              <a:extLst>
                <a:ext uri="{FF2B5EF4-FFF2-40B4-BE49-F238E27FC236}">
                  <a16:creationId xmlns:a16="http://schemas.microsoft.com/office/drawing/2014/main" id="{BBA2AAA8-1D4C-4086-8D55-8C64475A5B4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7EBA9417-08CA-4836-B480-C49D93E1C79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6540B624-678F-4970-BE40-F8DF54503894}"/>
              </a:ext>
            </a:extLst>
          </p:cNvPr>
          <p:cNvGrpSpPr/>
          <p:nvPr/>
        </p:nvGrpSpPr>
        <p:grpSpPr>
          <a:xfrm>
            <a:off x="5542901" y="1828800"/>
            <a:ext cx="1338655" cy="1338656"/>
            <a:chOff x="3657600" y="1577788"/>
            <a:chExt cx="1828800" cy="1828800"/>
          </a:xfrm>
        </p:grpSpPr>
        <p:sp>
          <p:nvSpPr>
            <p:cNvPr id="98" name="Oval 97">
              <a:extLst>
                <a:ext uri="{FF2B5EF4-FFF2-40B4-BE49-F238E27FC236}">
                  <a16:creationId xmlns:a16="http://schemas.microsoft.com/office/drawing/2014/main" id="{7D52DD8B-AFE2-488D-8586-EEFCEAEC4F1F}"/>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D37D23A8-76BC-46CA-B66D-291A21CD7A94}"/>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594769E1-4B8C-4003-ACAB-CEB267EF1269}"/>
                </a:ext>
              </a:extLst>
            </p:cNvPr>
            <p:cNvSpPr>
              <a:spLocks noChangeAspect="1"/>
            </p:cNvSpPr>
            <p:nvPr/>
          </p:nvSpPr>
          <p:spPr>
            <a:xfrm>
              <a:off x="4130040" y="2052623"/>
              <a:ext cx="914400" cy="914400"/>
            </a:xfrm>
            <a:prstGeom prst="ellipse">
              <a:avLst/>
            </a:prstGeom>
            <a:solidFill>
              <a:srgbClr val="5C708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39B03A01-5FD3-4EC8-BF4F-2A866267CAE8}"/>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1982</a:t>
              </a:r>
            </a:p>
          </p:txBody>
        </p:sp>
      </p:grpSp>
      <p:sp>
        <p:nvSpPr>
          <p:cNvPr id="96" name="TextBox 95">
            <a:extLst>
              <a:ext uri="{FF2B5EF4-FFF2-40B4-BE49-F238E27FC236}">
                <a16:creationId xmlns:a16="http://schemas.microsoft.com/office/drawing/2014/main" id="{875FB607-C460-4952-A3F6-F4E93FD4247C}"/>
              </a:ext>
            </a:extLst>
          </p:cNvPr>
          <p:cNvSpPr txBox="1"/>
          <p:nvPr/>
        </p:nvSpPr>
        <p:spPr>
          <a:xfrm>
            <a:off x="5370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475E49E3-BCF4-484D-9760-56B9B6454785}"/>
              </a:ext>
            </a:extLst>
          </p:cNvPr>
          <p:cNvSpPr txBox="1"/>
          <p:nvPr/>
        </p:nvSpPr>
        <p:spPr>
          <a:xfrm>
            <a:off x="5303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105" name="Group 104">
            <a:extLst>
              <a:ext uri="{FF2B5EF4-FFF2-40B4-BE49-F238E27FC236}">
                <a16:creationId xmlns:a16="http://schemas.microsoft.com/office/drawing/2014/main" id="{50D194B3-82A1-4EF7-9251-087A6B8D3534}"/>
              </a:ext>
            </a:extLst>
          </p:cNvPr>
          <p:cNvGrpSpPr/>
          <p:nvPr/>
        </p:nvGrpSpPr>
        <p:grpSpPr>
          <a:xfrm>
            <a:off x="7589520" y="2579498"/>
            <a:ext cx="1737360" cy="2779679"/>
            <a:chOff x="3341511" y="2603351"/>
            <a:chExt cx="2373489" cy="3797449"/>
          </a:xfrm>
          <a:effectLst>
            <a:outerShdw blurRad="76200" dir="18900000" sy="23000" kx="-1200000" algn="bl" rotWithShape="0">
              <a:prstClr val="black">
                <a:alpha val="20000"/>
              </a:prstClr>
            </a:outerShdw>
          </a:effectLst>
        </p:grpSpPr>
        <p:sp>
          <p:nvSpPr>
            <p:cNvPr id="113" name="Freeform: Shape 112">
              <a:extLst>
                <a:ext uri="{FF2B5EF4-FFF2-40B4-BE49-F238E27FC236}">
                  <a16:creationId xmlns:a16="http://schemas.microsoft.com/office/drawing/2014/main" id="{8A484B0B-5C58-40C0-8C09-A2F5E0252E48}"/>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Shape 113">
              <a:extLst>
                <a:ext uri="{FF2B5EF4-FFF2-40B4-BE49-F238E27FC236}">
                  <a16:creationId xmlns:a16="http://schemas.microsoft.com/office/drawing/2014/main" id="{C9999A65-32C5-4550-915C-E782929A0C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5">
            <a:extLst>
              <a:ext uri="{FF2B5EF4-FFF2-40B4-BE49-F238E27FC236}">
                <a16:creationId xmlns:a16="http://schemas.microsoft.com/office/drawing/2014/main" id="{44B9EEE5-84DC-4C6F-B7DF-955BCF07566E}"/>
              </a:ext>
            </a:extLst>
          </p:cNvPr>
          <p:cNvGrpSpPr/>
          <p:nvPr/>
        </p:nvGrpSpPr>
        <p:grpSpPr>
          <a:xfrm>
            <a:off x="7828901" y="1828800"/>
            <a:ext cx="1338655" cy="1338656"/>
            <a:chOff x="3657600" y="1577788"/>
            <a:chExt cx="1828800" cy="1828800"/>
          </a:xfrm>
        </p:grpSpPr>
        <p:sp>
          <p:nvSpPr>
            <p:cNvPr id="109" name="Oval 108">
              <a:extLst>
                <a:ext uri="{FF2B5EF4-FFF2-40B4-BE49-F238E27FC236}">
                  <a16:creationId xmlns:a16="http://schemas.microsoft.com/office/drawing/2014/main" id="{AC9DDBAF-3155-4B35-9ABF-AE2C4DE49E55}"/>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884D1DFD-AFE4-4CE2-A5A9-330F8A7BC581}"/>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F2E4BEA5-1D9F-4E90-B0AC-AC0812057DC7}"/>
                </a:ext>
              </a:extLst>
            </p:cNvPr>
            <p:cNvSpPr>
              <a:spLocks noChangeAspect="1"/>
            </p:cNvSpPr>
            <p:nvPr/>
          </p:nvSpPr>
          <p:spPr>
            <a:xfrm>
              <a:off x="4130040" y="2052623"/>
              <a:ext cx="914400" cy="914400"/>
            </a:xfrm>
            <a:prstGeom prst="ellipse">
              <a:avLst/>
            </a:prstGeom>
            <a:solidFill>
              <a:srgbClr val="72869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F45DED6-A9BD-45B6-84C5-C2AFA90EAC0B}"/>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1987</a:t>
              </a:r>
            </a:p>
          </p:txBody>
        </p:sp>
      </p:grpSp>
      <p:sp>
        <p:nvSpPr>
          <p:cNvPr id="107" name="TextBox 106">
            <a:extLst>
              <a:ext uri="{FF2B5EF4-FFF2-40B4-BE49-F238E27FC236}">
                <a16:creationId xmlns:a16="http://schemas.microsoft.com/office/drawing/2014/main" id="{D89377B4-C78B-47A9-8109-6D5816437CEC}"/>
              </a:ext>
            </a:extLst>
          </p:cNvPr>
          <p:cNvSpPr txBox="1"/>
          <p:nvPr/>
        </p:nvSpPr>
        <p:spPr>
          <a:xfrm>
            <a:off x="7656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108" name="TextBox 107">
            <a:extLst>
              <a:ext uri="{FF2B5EF4-FFF2-40B4-BE49-F238E27FC236}">
                <a16:creationId xmlns:a16="http://schemas.microsoft.com/office/drawing/2014/main" id="{31D27324-CCAE-406A-A33E-28AC2AAA46CB}"/>
              </a:ext>
            </a:extLst>
          </p:cNvPr>
          <p:cNvSpPr txBox="1"/>
          <p:nvPr/>
        </p:nvSpPr>
        <p:spPr>
          <a:xfrm>
            <a:off x="7589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72" name="Group 71">
            <a:extLst>
              <a:ext uri="{FF2B5EF4-FFF2-40B4-BE49-F238E27FC236}">
                <a16:creationId xmlns:a16="http://schemas.microsoft.com/office/drawing/2014/main" id="{AF9CB3B4-A9A1-4A08-892D-7887799433B0}"/>
              </a:ext>
            </a:extLst>
          </p:cNvPr>
          <p:cNvGrpSpPr/>
          <p:nvPr/>
        </p:nvGrpSpPr>
        <p:grpSpPr>
          <a:xfrm>
            <a:off x="9875520" y="2579498"/>
            <a:ext cx="1737360" cy="2779679"/>
            <a:chOff x="3341511" y="2603351"/>
            <a:chExt cx="2373489" cy="3797449"/>
          </a:xfrm>
          <a:effectLst>
            <a:outerShdw blurRad="76200" dir="18900000" sy="23000" kx="-1200000" algn="bl" rotWithShape="0">
              <a:prstClr val="black">
                <a:alpha val="20000"/>
              </a:prstClr>
            </a:outerShdw>
          </a:effectLst>
        </p:grpSpPr>
        <p:sp>
          <p:nvSpPr>
            <p:cNvPr id="80" name="Freeform: Shape 79">
              <a:extLst>
                <a:ext uri="{FF2B5EF4-FFF2-40B4-BE49-F238E27FC236}">
                  <a16:creationId xmlns:a16="http://schemas.microsoft.com/office/drawing/2014/main" id="{F5BA3395-AA5D-4E11-A076-0C14191062B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EFD8AFE4-B37C-42CB-A73A-76ADA417E9CB}"/>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2146E93B-A282-4114-87FF-BE5E47D8B4C5}"/>
              </a:ext>
            </a:extLst>
          </p:cNvPr>
          <p:cNvGrpSpPr/>
          <p:nvPr/>
        </p:nvGrpSpPr>
        <p:grpSpPr>
          <a:xfrm>
            <a:off x="10114901" y="1828800"/>
            <a:ext cx="1338655" cy="1338656"/>
            <a:chOff x="3657600" y="1577788"/>
            <a:chExt cx="1828800" cy="1828800"/>
          </a:xfrm>
        </p:grpSpPr>
        <p:sp>
          <p:nvSpPr>
            <p:cNvPr id="76" name="Oval 75">
              <a:extLst>
                <a:ext uri="{FF2B5EF4-FFF2-40B4-BE49-F238E27FC236}">
                  <a16:creationId xmlns:a16="http://schemas.microsoft.com/office/drawing/2014/main" id="{262E1493-23E8-4805-B1E9-C1C018C20CFC}"/>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ACC9D2E1-0910-4F98-A3C4-61BC2F61EA8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FAA2CDE6-594F-425E-9BBF-96C5DDCFFF97}"/>
                </a:ext>
              </a:extLst>
            </p:cNvPr>
            <p:cNvSpPr>
              <a:spLocks noChangeAspect="1"/>
            </p:cNvSpPr>
            <p:nvPr/>
          </p:nvSpPr>
          <p:spPr>
            <a:xfrm>
              <a:off x="4130040" y="2052623"/>
              <a:ext cx="914400" cy="914400"/>
            </a:xfrm>
            <a:prstGeom prst="ellipse">
              <a:avLst/>
            </a:prstGeom>
            <a:solidFill>
              <a:srgbClr val="8DA1B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777C1D51-A236-4F8A-92D0-7CA518E14FBD}"/>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2012</a:t>
              </a:r>
            </a:p>
          </p:txBody>
        </p:sp>
      </p:grpSp>
      <p:sp>
        <p:nvSpPr>
          <p:cNvPr id="74" name="TextBox 73">
            <a:extLst>
              <a:ext uri="{FF2B5EF4-FFF2-40B4-BE49-F238E27FC236}">
                <a16:creationId xmlns:a16="http://schemas.microsoft.com/office/drawing/2014/main" id="{809EAEC0-23C3-4D28-936D-1956E9CF87EA}"/>
              </a:ext>
            </a:extLst>
          </p:cNvPr>
          <p:cNvSpPr txBox="1"/>
          <p:nvPr/>
        </p:nvSpPr>
        <p:spPr>
          <a:xfrm>
            <a:off x="9942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75" name="TextBox 74">
            <a:extLst>
              <a:ext uri="{FF2B5EF4-FFF2-40B4-BE49-F238E27FC236}">
                <a16:creationId xmlns:a16="http://schemas.microsoft.com/office/drawing/2014/main" id="{93200C99-707D-4A1E-B195-FAF4BAF26489}"/>
              </a:ext>
            </a:extLst>
          </p:cNvPr>
          <p:cNvSpPr txBox="1"/>
          <p:nvPr/>
        </p:nvSpPr>
        <p:spPr>
          <a:xfrm>
            <a:off x="9875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pic>
        <p:nvPicPr>
          <p:cNvPr id="71" name="Picture 70">
            <a:hlinkClick r:id="rId2"/>
            <a:extLst>
              <a:ext uri="{FF2B5EF4-FFF2-40B4-BE49-F238E27FC236}">
                <a16:creationId xmlns:a16="http://schemas.microsoft.com/office/drawing/2014/main" id="{0A94A705-9C20-4B68-82FE-FFBFF9043E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919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1000"/>
                                        <p:tgtEl>
                                          <p:spTgt spid="115"/>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barn(outVertical)">
                                      <p:cBhvr>
                                        <p:cTn id="11" dur="1000"/>
                                        <p:tgtEl>
                                          <p:spTgt spid="56"/>
                                        </p:tgtEl>
                                      </p:cBhvr>
                                    </p:animEffect>
                                  </p:childTnLst>
                                </p:cTn>
                              </p:par>
                              <p:par>
                                <p:cTn id="12" presetID="55" presetClass="entr" presetSubtype="0" fill="hold" nodeType="with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1000" fill="hold"/>
                                        <p:tgtEl>
                                          <p:spTgt spid="57"/>
                                        </p:tgtEl>
                                        <p:attrNameLst>
                                          <p:attrName>ppt_w</p:attrName>
                                        </p:attrNameLst>
                                      </p:cBhvr>
                                      <p:tavLst>
                                        <p:tav tm="0">
                                          <p:val>
                                            <p:strVal val="#ppt_w*0.70"/>
                                          </p:val>
                                        </p:tav>
                                        <p:tav tm="100000">
                                          <p:val>
                                            <p:strVal val="#ppt_w"/>
                                          </p:val>
                                        </p:tav>
                                      </p:tavLst>
                                    </p:anim>
                                    <p:anim calcmode="lin" valueType="num">
                                      <p:cBhvr>
                                        <p:cTn id="15" dur="1000" fill="hold"/>
                                        <p:tgtEl>
                                          <p:spTgt spid="57"/>
                                        </p:tgtEl>
                                        <p:attrNameLst>
                                          <p:attrName>ppt_h</p:attrName>
                                        </p:attrNameLst>
                                      </p:cBhvr>
                                      <p:tavLst>
                                        <p:tav tm="0">
                                          <p:val>
                                            <p:strVal val="#ppt_h"/>
                                          </p:val>
                                        </p:tav>
                                        <p:tav tm="100000">
                                          <p:val>
                                            <p:strVal val="#ppt_h"/>
                                          </p:val>
                                        </p:tav>
                                      </p:tavLst>
                                    </p:anim>
                                    <p:animEffect transition="in" filter="fade">
                                      <p:cBhvr>
                                        <p:cTn id="16" dur="1000"/>
                                        <p:tgtEl>
                                          <p:spTgt spid="57"/>
                                        </p:tgtEl>
                                      </p:cBhvr>
                                    </p:animEffect>
                                  </p:childTnLst>
                                </p:cTn>
                              </p:par>
                            </p:childTnLst>
                          </p:cTn>
                        </p:par>
                        <p:par>
                          <p:cTn id="17" fill="hold">
                            <p:stCondLst>
                              <p:cond delay="2000"/>
                            </p:stCondLst>
                            <p:childTnLst>
                              <p:par>
                                <p:cTn id="18" presetID="31" presetClass="entr" presetSubtype="0"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 calcmode="lin" valueType="num">
                                      <p:cBhvr>
                                        <p:cTn id="22" dur="1000" fill="hold"/>
                                        <p:tgtEl>
                                          <p:spTgt spid="20"/>
                                        </p:tgtEl>
                                        <p:attrNameLst>
                                          <p:attrName>style.rotation</p:attrName>
                                        </p:attrNameLst>
                                      </p:cBhvr>
                                      <p:tavLst>
                                        <p:tav tm="0">
                                          <p:val>
                                            <p:fltVal val="90"/>
                                          </p:val>
                                        </p:tav>
                                        <p:tav tm="100000">
                                          <p:val>
                                            <p:fltVal val="0"/>
                                          </p:val>
                                        </p:tav>
                                      </p:tavLst>
                                    </p:anim>
                                    <p:animEffect transition="in" filter="fade">
                                      <p:cBhvr>
                                        <p:cTn id="23" dur="1000"/>
                                        <p:tgtEl>
                                          <p:spTgt spid="20"/>
                                        </p:tgtEl>
                                      </p:cBhvr>
                                    </p:animEffect>
                                  </p:childTnLst>
                                </p:cTn>
                              </p:par>
                              <p:par>
                                <p:cTn id="24" presetID="47" presetClass="entr" presetSubtype="0"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fade">
                                      <p:cBhvr>
                                        <p:cTn id="38" dur="1000"/>
                                        <p:tgtEl>
                                          <p:spTgt spid="19">
                                            <p:txEl>
                                              <p:pRg st="0" end="0"/>
                                            </p:txEl>
                                          </p:spTgt>
                                        </p:tgtEl>
                                      </p:cBhvr>
                                    </p:animEffect>
                                    <p:anim calcmode="lin" valueType="num">
                                      <p:cBhvr>
                                        <p:cTn id="39"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9">
                                            <p:txEl>
                                              <p:pRg st="1" end="1"/>
                                            </p:txEl>
                                          </p:spTgt>
                                        </p:tgtEl>
                                        <p:attrNameLst>
                                          <p:attrName>style.visibility</p:attrName>
                                        </p:attrNameLst>
                                      </p:cBhvr>
                                      <p:to>
                                        <p:strVal val="visible"/>
                                      </p:to>
                                    </p:set>
                                    <p:animEffect transition="in" filter="fade">
                                      <p:cBhvr>
                                        <p:cTn id="44" dur="1000"/>
                                        <p:tgtEl>
                                          <p:spTgt spid="19">
                                            <p:txEl>
                                              <p:pRg st="1" end="1"/>
                                            </p:txEl>
                                          </p:spTgt>
                                        </p:tgtEl>
                                      </p:cBhvr>
                                    </p:animEffect>
                                    <p:anim calcmode="lin" valueType="num">
                                      <p:cBhvr>
                                        <p:cTn id="45"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19">
                                            <p:txEl>
                                              <p:pRg st="2" end="2"/>
                                            </p:txEl>
                                          </p:spTgt>
                                        </p:tgtEl>
                                        <p:attrNameLst>
                                          <p:attrName>style.visibility</p:attrName>
                                        </p:attrNameLst>
                                      </p:cBhvr>
                                      <p:to>
                                        <p:strVal val="visible"/>
                                      </p:to>
                                    </p:set>
                                    <p:animEffect transition="in" filter="fade">
                                      <p:cBhvr>
                                        <p:cTn id="50" dur="1000"/>
                                        <p:tgtEl>
                                          <p:spTgt spid="19">
                                            <p:txEl>
                                              <p:pRg st="2" end="2"/>
                                            </p:txEl>
                                          </p:spTgt>
                                        </p:tgtEl>
                                      </p:cBhvr>
                                    </p:animEffect>
                                    <p:anim calcmode="lin" valueType="num">
                                      <p:cBhvr>
                                        <p:cTn id="51"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83"/>
                                        </p:tgtEl>
                                        <p:attrNameLst>
                                          <p:attrName>style.visibility</p:attrName>
                                        </p:attrNameLst>
                                      </p:cBhvr>
                                      <p:to>
                                        <p:strVal val="visible"/>
                                      </p:to>
                                    </p:set>
                                    <p:anim calcmode="lin" valueType="num">
                                      <p:cBhvr>
                                        <p:cTn id="56" dur="1000" fill="hold"/>
                                        <p:tgtEl>
                                          <p:spTgt spid="83"/>
                                        </p:tgtEl>
                                        <p:attrNameLst>
                                          <p:attrName>ppt_w</p:attrName>
                                        </p:attrNameLst>
                                      </p:cBhvr>
                                      <p:tavLst>
                                        <p:tav tm="0">
                                          <p:val>
                                            <p:fltVal val="0"/>
                                          </p:val>
                                        </p:tav>
                                        <p:tav tm="100000">
                                          <p:val>
                                            <p:strVal val="#ppt_w"/>
                                          </p:val>
                                        </p:tav>
                                      </p:tavLst>
                                    </p:anim>
                                    <p:anim calcmode="lin" valueType="num">
                                      <p:cBhvr>
                                        <p:cTn id="57" dur="1000" fill="hold"/>
                                        <p:tgtEl>
                                          <p:spTgt spid="83"/>
                                        </p:tgtEl>
                                        <p:attrNameLst>
                                          <p:attrName>ppt_h</p:attrName>
                                        </p:attrNameLst>
                                      </p:cBhvr>
                                      <p:tavLst>
                                        <p:tav tm="0">
                                          <p:val>
                                            <p:fltVal val="0"/>
                                          </p:val>
                                        </p:tav>
                                        <p:tav tm="100000">
                                          <p:val>
                                            <p:strVal val="#ppt_h"/>
                                          </p:val>
                                        </p:tav>
                                      </p:tavLst>
                                    </p:anim>
                                    <p:anim calcmode="lin" valueType="num">
                                      <p:cBhvr>
                                        <p:cTn id="58" dur="1000" fill="hold"/>
                                        <p:tgtEl>
                                          <p:spTgt spid="83"/>
                                        </p:tgtEl>
                                        <p:attrNameLst>
                                          <p:attrName>style.rotation</p:attrName>
                                        </p:attrNameLst>
                                      </p:cBhvr>
                                      <p:tavLst>
                                        <p:tav tm="0">
                                          <p:val>
                                            <p:fltVal val="90"/>
                                          </p:val>
                                        </p:tav>
                                        <p:tav tm="100000">
                                          <p:val>
                                            <p:fltVal val="0"/>
                                          </p:val>
                                        </p:tav>
                                      </p:tavLst>
                                    </p:anim>
                                    <p:animEffect transition="in" filter="fade">
                                      <p:cBhvr>
                                        <p:cTn id="59" dur="1000"/>
                                        <p:tgtEl>
                                          <p:spTgt spid="83"/>
                                        </p:tgtEl>
                                      </p:cBhvr>
                                    </p:animEffect>
                                  </p:childTnLst>
                                </p:cTn>
                              </p:par>
                              <p:par>
                                <p:cTn id="60" presetID="47" presetClass="entr" presetSubtype="0" fill="hold" nodeType="withEffect">
                                  <p:stCondLst>
                                    <p:cond delay="0"/>
                                  </p:stCondLst>
                                  <p:childTnLst>
                                    <p:set>
                                      <p:cBhvr>
                                        <p:cTn id="61" dur="1" fill="hold">
                                          <p:stCondLst>
                                            <p:cond delay="0"/>
                                          </p:stCondLst>
                                        </p:cTn>
                                        <p:tgtEl>
                                          <p:spTgt spid="84"/>
                                        </p:tgtEl>
                                        <p:attrNameLst>
                                          <p:attrName>style.visibility</p:attrName>
                                        </p:attrNameLst>
                                      </p:cBhvr>
                                      <p:to>
                                        <p:strVal val="visible"/>
                                      </p:to>
                                    </p:set>
                                    <p:animEffect transition="in" filter="fade">
                                      <p:cBhvr>
                                        <p:cTn id="62" dur="1000"/>
                                        <p:tgtEl>
                                          <p:spTgt spid="84"/>
                                        </p:tgtEl>
                                      </p:cBhvr>
                                    </p:animEffect>
                                    <p:anim calcmode="lin" valueType="num">
                                      <p:cBhvr>
                                        <p:cTn id="63" dur="1000" fill="hold"/>
                                        <p:tgtEl>
                                          <p:spTgt spid="84"/>
                                        </p:tgtEl>
                                        <p:attrNameLst>
                                          <p:attrName>ppt_x</p:attrName>
                                        </p:attrNameLst>
                                      </p:cBhvr>
                                      <p:tavLst>
                                        <p:tav tm="0">
                                          <p:val>
                                            <p:strVal val="#ppt_x"/>
                                          </p:val>
                                        </p:tav>
                                        <p:tav tm="100000">
                                          <p:val>
                                            <p:strVal val="#ppt_x"/>
                                          </p:val>
                                        </p:tav>
                                      </p:tavLst>
                                    </p:anim>
                                    <p:anim calcmode="lin" valueType="num">
                                      <p:cBhvr>
                                        <p:cTn id="64" dur="1000" fill="hold"/>
                                        <p:tgtEl>
                                          <p:spTgt spid="84"/>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Effect transition="in" filter="fade">
                                      <p:cBhvr>
                                        <p:cTn id="68" dur="1000"/>
                                        <p:tgtEl>
                                          <p:spTgt spid="86"/>
                                        </p:tgtEl>
                                      </p:cBhvr>
                                    </p:animEffect>
                                    <p:anim calcmode="lin" valueType="num">
                                      <p:cBhvr>
                                        <p:cTn id="69" dur="1000" fill="hold"/>
                                        <p:tgtEl>
                                          <p:spTgt spid="86"/>
                                        </p:tgtEl>
                                        <p:attrNameLst>
                                          <p:attrName>ppt_x</p:attrName>
                                        </p:attrNameLst>
                                      </p:cBhvr>
                                      <p:tavLst>
                                        <p:tav tm="0">
                                          <p:val>
                                            <p:strVal val="#ppt_x"/>
                                          </p:val>
                                        </p:tav>
                                        <p:tav tm="100000">
                                          <p:val>
                                            <p:strVal val="#ppt_x"/>
                                          </p:val>
                                        </p:tav>
                                      </p:tavLst>
                                    </p:anim>
                                    <p:anim calcmode="lin" valueType="num">
                                      <p:cBhvr>
                                        <p:cTn id="70" dur="1000" fill="hold"/>
                                        <p:tgtEl>
                                          <p:spTgt spid="86"/>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85">
                                            <p:txEl>
                                              <p:pRg st="0" end="0"/>
                                            </p:txEl>
                                          </p:spTgt>
                                        </p:tgtEl>
                                        <p:attrNameLst>
                                          <p:attrName>style.visibility</p:attrName>
                                        </p:attrNameLst>
                                      </p:cBhvr>
                                      <p:to>
                                        <p:strVal val="visible"/>
                                      </p:to>
                                    </p:set>
                                    <p:animEffect transition="in" filter="fade">
                                      <p:cBhvr>
                                        <p:cTn id="74" dur="1000"/>
                                        <p:tgtEl>
                                          <p:spTgt spid="85">
                                            <p:txEl>
                                              <p:pRg st="0" end="0"/>
                                            </p:txEl>
                                          </p:spTgt>
                                        </p:tgtEl>
                                      </p:cBhvr>
                                    </p:animEffect>
                                    <p:anim calcmode="lin" valueType="num">
                                      <p:cBhvr>
                                        <p:cTn id="75" dur="10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76" dur="10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85">
                                            <p:txEl>
                                              <p:pRg st="1" end="1"/>
                                            </p:txEl>
                                          </p:spTgt>
                                        </p:tgtEl>
                                        <p:attrNameLst>
                                          <p:attrName>style.visibility</p:attrName>
                                        </p:attrNameLst>
                                      </p:cBhvr>
                                      <p:to>
                                        <p:strVal val="visible"/>
                                      </p:to>
                                    </p:set>
                                    <p:animEffect transition="in" filter="fade">
                                      <p:cBhvr>
                                        <p:cTn id="80" dur="1000"/>
                                        <p:tgtEl>
                                          <p:spTgt spid="85">
                                            <p:txEl>
                                              <p:pRg st="1" end="1"/>
                                            </p:txEl>
                                          </p:spTgt>
                                        </p:tgtEl>
                                      </p:cBhvr>
                                    </p:animEffect>
                                    <p:anim calcmode="lin" valueType="num">
                                      <p:cBhvr>
                                        <p:cTn id="81" dur="1000" fill="hold"/>
                                        <p:tgtEl>
                                          <p:spTgt spid="85">
                                            <p:txEl>
                                              <p:pRg st="1" end="1"/>
                                            </p:txEl>
                                          </p:spTgt>
                                        </p:tgtEl>
                                        <p:attrNameLst>
                                          <p:attrName>ppt_x</p:attrName>
                                        </p:attrNameLst>
                                      </p:cBhvr>
                                      <p:tavLst>
                                        <p:tav tm="0">
                                          <p:val>
                                            <p:strVal val="#ppt_x"/>
                                          </p:val>
                                        </p:tav>
                                        <p:tav tm="100000">
                                          <p:val>
                                            <p:strVal val="#ppt_x"/>
                                          </p:val>
                                        </p:tav>
                                      </p:tavLst>
                                    </p:anim>
                                    <p:anim calcmode="lin" valueType="num">
                                      <p:cBhvr>
                                        <p:cTn id="82" dur="1000" fill="hold"/>
                                        <p:tgtEl>
                                          <p:spTgt spid="85">
                                            <p:txEl>
                                              <p:pRg st="1" end="1"/>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42" presetClass="entr" presetSubtype="0" fill="hold" grpId="0" nodeType="afterEffect">
                                  <p:stCondLst>
                                    <p:cond delay="0"/>
                                  </p:stCondLst>
                                  <p:childTnLst>
                                    <p:set>
                                      <p:cBhvr>
                                        <p:cTn id="85" dur="1" fill="hold">
                                          <p:stCondLst>
                                            <p:cond delay="0"/>
                                          </p:stCondLst>
                                        </p:cTn>
                                        <p:tgtEl>
                                          <p:spTgt spid="85">
                                            <p:txEl>
                                              <p:pRg st="2" end="2"/>
                                            </p:txEl>
                                          </p:spTgt>
                                        </p:tgtEl>
                                        <p:attrNameLst>
                                          <p:attrName>style.visibility</p:attrName>
                                        </p:attrNameLst>
                                      </p:cBhvr>
                                      <p:to>
                                        <p:strVal val="visible"/>
                                      </p:to>
                                    </p:set>
                                    <p:animEffect transition="in" filter="fade">
                                      <p:cBhvr>
                                        <p:cTn id="86" dur="1000"/>
                                        <p:tgtEl>
                                          <p:spTgt spid="85">
                                            <p:txEl>
                                              <p:pRg st="2" end="2"/>
                                            </p:txEl>
                                          </p:spTgt>
                                        </p:tgtEl>
                                      </p:cBhvr>
                                    </p:animEffect>
                                    <p:anim calcmode="lin" valueType="num">
                                      <p:cBhvr>
                                        <p:cTn id="87" dur="10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88" dur="10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000"/>
                            </p:stCondLst>
                            <p:childTnLst>
                              <p:par>
                                <p:cTn id="90" presetID="31" presetClass="entr" presetSubtype="0" fill="hold" nodeType="afterEffect">
                                  <p:stCondLst>
                                    <p:cond delay="0"/>
                                  </p:stCondLst>
                                  <p:childTnLst>
                                    <p:set>
                                      <p:cBhvr>
                                        <p:cTn id="91" dur="1" fill="hold">
                                          <p:stCondLst>
                                            <p:cond delay="0"/>
                                          </p:stCondLst>
                                        </p:cTn>
                                        <p:tgtEl>
                                          <p:spTgt spid="94"/>
                                        </p:tgtEl>
                                        <p:attrNameLst>
                                          <p:attrName>style.visibility</p:attrName>
                                        </p:attrNameLst>
                                      </p:cBhvr>
                                      <p:to>
                                        <p:strVal val="visible"/>
                                      </p:to>
                                    </p:set>
                                    <p:anim calcmode="lin" valueType="num">
                                      <p:cBhvr>
                                        <p:cTn id="92" dur="1000" fill="hold"/>
                                        <p:tgtEl>
                                          <p:spTgt spid="94"/>
                                        </p:tgtEl>
                                        <p:attrNameLst>
                                          <p:attrName>ppt_w</p:attrName>
                                        </p:attrNameLst>
                                      </p:cBhvr>
                                      <p:tavLst>
                                        <p:tav tm="0">
                                          <p:val>
                                            <p:fltVal val="0"/>
                                          </p:val>
                                        </p:tav>
                                        <p:tav tm="100000">
                                          <p:val>
                                            <p:strVal val="#ppt_w"/>
                                          </p:val>
                                        </p:tav>
                                      </p:tavLst>
                                    </p:anim>
                                    <p:anim calcmode="lin" valueType="num">
                                      <p:cBhvr>
                                        <p:cTn id="93" dur="1000" fill="hold"/>
                                        <p:tgtEl>
                                          <p:spTgt spid="94"/>
                                        </p:tgtEl>
                                        <p:attrNameLst>
                                          <p:attrName>ppt_h</p:attrName>
                                        </p:attrNameLst>
                                      </p:cBhvr>
                                      <p:tavLst>
                                        <p:tav tm="0">
                                          <p:val>
                                            <p:fltVal val="0"/>
                                          </p:val>
                                        </p:tav>
                                        <p:tav tm="100000">
                                          <p:val>
                                            <p:strVal val="#ppt_h"/>
                                          </p:val>
                                        </p:tav>
                                      </p:tavLst>
                                    </p:anim>
                                    <p:anim calcmode="lin" valueType="num">
                                      <p:cBhvr>
                                        <p:cTn id="94" dur="1000" fill="hold"/>
                                        <p:tgtEl>
                                          <p:spTgt spid="94"/>
                                        </p:tgtEl>
                                        <p:attrNameLst>
                                          <p:attrName>style.rotation</p:attrName>
                                        </p:attrNameLst>
                                      </p:cBhvr>
                                      <p:tavLst>
                                        <p:tav tm="0">
                                          <p:val>
                                            <p:fltVal val="90"/>
                                          </p:val>
                                        </p:tav>
                                        <p:tav tm="100000">
                                          <p:val>
                                            <p:fltVal val="0"/>
                                          </p:val>
                                        </p:tav>
                                      </p:tavLst>
                                    </p:anim>
                                    <p:animEffect transition="in" filter="fade">
                                      <p:cBhvr>
                                        <p:cTn id="95" dur="1000"/>
                                        <p:tgtEl>
                                          <p:spTgt spid="94"/>
                                        </p:tgtEl>
                                      </p:cBhvr>
                                    </p:animEffect>
                                  </p:childTnLst>
                                </p:cTn>
                              </p:par>
                              <p:par>
                                <p:cTn id="96" presetID="47" presetClass="entr" presetSubtype="0" fill="hold" nodeType="with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97"/>
                                        </p:tgtEl>
                                        <p:attrNameLst>
                                          <p:attrName>style.visibility</p:attrName>
                                        </p:attrNameLst>
                                      </p:cBhvr>
                                      <p:to>
                                        <p:strVal val="visible"/>
                                      </p:to>
                                    </p:set>
                                    <p:animEffect transition="in" filter="fade">
                                      <p:cBhvr>
                                        <p:cTn id="104" dur="1000"/>
                                        <p:tgtEl>
                                          <p:spTgt spid="97"/>
                                        </p:tgtEl>
                                      </p:cBhvr>
                                    </p:animEffect>
                                    <p:anim calcmode="lin" valueType="num">
                                      <p:cBhvr>
                                        <p:cTn id="105" dur="1000" fill="hold"/>
                                        <p:tgtEl>
                                          <p:spTgt spid="97"/>
                                        </p:tgtEl>
                                        <p:attrNameLst>
                                          <p:attrName>ppt_x</p:attrName>
                                        </p:attrNameLst>
                                      </p:cBhvr>
                                      <p:tavLst>
                                        <p:tav tm="0">
                                          <p:val>
                                            <p:strVal val="#ppt_x"/>
                                          </p:val>
                                        </p:tav>
                                        <p:tav tm="100000">
                                          <p:val>
                                            <p:strVal val="#ppt_x"/>
                                          </p:val>
                                        </p:tav>
                                      </p:tavLst>
                                    </p:anim>
                                    <p:anim calcmode="lin" valueType="num">
                                      <p:cBhvr>
                                        <p:cTn id="106" dur="1000" fill="hold"/>
                                        <p:tgtEl>
                                          <p:spTgt spid="97"/>
                                        </p:tgtEl>
                                        <p:attrNameLst>
                                          <p:attrName>ppt_y</p:attrName>
                                        </p:attrNameLst>
                                      </p:cBhvr>
                                      <p:tavLst>
                                        <p:tav tm="0">
                                          <p:val>
                                            <p:strVal val="#ppt_y+.1"/>
                                          </p:val>
                                        </p:tav>
                                        <p:tav tm="100000">
                                          <p:val>
                                            <p:strVal val="#ppt_y"/>
                                          </p:val>
                                        </p:tav>
                                      </p:tavLst>
                                    </p:anim>
                                  </p:childTnLst>
                                </p:cTn>
                              </p:par>
                            </p:childTnLst>
                          </p:cTn>
                        </p:par>
                        <p:par>
                          <p:cTn id="107" fill="hold">
                            <p:stCondLst>
                              <p:cond delay="14000"/>
                            </p:stCondLst>
                            <p:childTnLst>
                              <p:par>
                                <p:cTn id="108" presetID="42" presetClass="entr" presetSubtype="0" fill="hold" grpId="0" nodeType="afterEffect">
                                  <p:stCondLst>
                                    <p:cond delay="0"/>
                                  </p:stCondLst>
                                  <p:childTnLst>
                                    <p:set>
                                      <p:cBhvr>
                                        <p:cTn id="109" dur="1" fill="hold">
                                          <p:stCondLst>
                                            <p:cond delay="0"/>
                                          </p:stCondLst>
                                        </p:cTn>
                                        <p:tgtEl>
                                          <p:spTgt spid="96">
                                            <p:txEl>
                                              <p:pRg st="0" end="0"/>
                                            </p:txEl>
                                          </p:spTgt>
                                        </p:tgtEl>
                                        <p:attrNameLst>
                                          <p:attrName>style.visibility</p:attrName>
                                        </p:attrNameLst>
                                      </p:cBhvr>
                                      <p:to>
                                        <p:strVal val="visible"/>
                                      </p:to>
                                    </p:set>
                                    <p:animEffect transition="in" filter="fade">
                                      <p:cBhvr>
                                        <p:cTn id="110" dur="1000"/>
                                        <p:tgtEl>
                                          <p:spTgt spid="96">
                                            <p:txEl>
                                              <p:pRg st="0" end="0"/>
                                            </p:txEl>
                                          </p:spTgt>
                                        </p:tgtEl>
                                      </p:cBhvr>
                                    </p:animEffect>
                                    <p:anim calcmode="lin" valueType="num">
                                      <p:cBhvr>
                                        <p:cTn id="111" dur="1000" fill="hold"/>
                                        <p:tgtEl>
                                          <p:spTgt spid="96">
                                            <p:txEl>
                                              <p:pRg st="0" end="0"/>
                                            </p:txEl>
                                          </p:spTgt>
                                        </p:tgtEl>
                                        <p:attrNameLst>
                                          <p:attrName>ppt_x</p:attrName>
                                        </p:attrNameLst>
                                      </p:cBhvr>
                                      <p:tavLst>
                                        <p:tav tm="0">
                                          <p:val>
                                            <p:strVal val="#ppt_x"/>
                                          </p:val>
                                        </p:tav>
                                        <p:tav tm="100000">
                                          <p:val>
                                            <p:strVal val="#ppt_x"/>
                                          </p:val>
                                        </p:tav>
                                      </p:tavLst>
                                    </p:anim>
                                    <p:anim calcmode="lin" valueType="num">
                                      <p:cBhvr>
                                        <p:cTn id="112" dur="1000" fill="hold"/>
                                        <p:tgtEl>
                                          <p:spTgt spid="96">
                                            <p:txEl>
                                              <p:pRg st="0" end="0"/>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5000"/>
                            </p:stCondLst>
                            <p:childTnLst>
                              <p:par>
                                <p:cTn id="114" presetID="42" presetClass="entr" presetSubtype="0" fill="hold" grpId="0" nodeType="afterEffect">
                                  <p:stCondLst>
                                    <p:cond delay="0"/>
                                  </p:stCondLst>
                                  <p:childTnLst>
                                    <p:set>
                                      <p:cBhvr>
                                        <p:cTn id="115" dur="1" fill="hold">
                                          <p:stCondLst>
                                            <p:cond delay="0"/>
                                          </p:stCondLst>
                                        </p:cTn>
                                        <p:tgtEl>
                                          <p:spTgt spid="96">
                                            <p:txEl>
                                              <p:pRg st="1" end="1"/>
                                            </p:txEl>
                                          </p:spTgt>
                                        </p:tgtEl>
                                        <p:attrNameLst>
                                          <p:attrName>style.visibility</p:attrName>
                                        </p:attrNameLst>
                                      </p:cBhvr>
                                      <p:to>
                                        <p:strVal val="visible"/>
                                      </p:to>
                                    </p:set>
                                    <p:animEffect transition="in" filter="fade">
                                      <p:cBhvr>
                                        <p:cTn id="116" dur="1000"/>
                                        <p:tgtEl>
                                          <p:spTgt spid="96">
                                            <p:txEl>
                                              <p:pRg st="1" end="1"/>
                                            </p:txEl>
                                          </p:spTgt>
                                        </p:tgtEl>
                                      </p:cBhvr>
                                    </p:animEffect>
                                    <p:anim calcmode="lin" valueType="num">
                                      <p:cBhvr>
                                        <p:cTn id="117" dur="1000" fill="hold"/>
                                        <p:tgtEl>
                                          <p:spTgt spid="96">
                                            <p:txEl>
                                              <p:pRg st="1" end="1"/>
                                            </p:txEl>
                                          </p:spTgt>
                                        </p:tgtEl>
                                        <p:attrNameLst>
                                          <p:attrName>ppt_x</p:attrName>
                                        </p:attrNameLst>
                                      </p:cBhvr>
                                      <p:tavLst>
                                        <p:tav tm="0">
                                          <p:val>
                                            <p:strVal val="#ppt_x"/>
                                          </p:val>
                                        </p:tav>
                                        <p:tav tm="100000">
                                          <p:val>
                                            <p:strVal val="#ppt_x"/>
                                          </p:val>
                                        </p:tav>
                                      </p:tavLst>
                                    </p:anim>
                                    <p:anim calcmode="lin" valueType="num">
                                      <p:cBhvr>
                                        <p:cTn id="118" dur="1000" fill="hold"/>
                                        <p:tgtEl>
                                          <p:spTgt spid="96">
                                            <p:txEl>
                                              <p:pRg st="1" end="1"/>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6000"/>
                            </p:stCondLst>
                            <p:childTnLst>
                              <p:par>
                                <p:cTn id="120" presetID="42" presetClass="entr" presetSubtype="0" fill="hold" grpId="0" nodeType="afterEffect">
                                  <p:stCondLst>
                                    <p:cond delay="0"/>
                                  </p:stCondLst>
                                  <p:childTnLst>
                                    <p:set>
                                      <p:cBhvr>
                                        <p:cTn id="121" dur="1" fill="hold">
                                          <p:stCondLst>
                                            <p:cond delay="0"/>
                                          </p:stCondLst>
                                        </p:cTn>
                                        <p:tgtEl>
                                          <p:spTgt spid="96">
                                            <p:txEl>
                                              <p:pRg st="2" end="2"/>
                                            </p:txEl>
                                          </p:spTgt>
                                        </p:tgtEl>
                                        <p:attrNameLst>
                                          <p:attrName>style.visibility</p:attrName>
                                        </p:attrNameLst>
                                      </p:cBhvr>
                                      <p:to>
                                        <p:strVal val="visible"/>
                                      </p:to>
                                    </p:set>
                                    <p:animEffect transition="in" filter="fade">
                                      <p:cBhvr>
                                        <p:cTn id="122" dur="1000"/>
                                        <p:tgtEl>
                                          <p:spTgt spid="96">
                                            <p:txEl>
                                              <p:pRg st="2" end="2"/>
                                            </p:txEl>
                                          </p:spTgt>
                                        </p:tgtEl>
                                      </p:cBhvr>
                                    </p:animEffect>
                                    <p:anim calcmode="lin" valueType="num">
                                      <p:cBhvr>
                                        <p:cTn id="123" dur="1000" fill="hold"/>
                                        <p:tgtEl>
                                          <p:spTgt spid="96">
                                            <p:txEl>
                                              <p:pRg st="2" end="2"/>
                                            </p:txEl>
                                          </p:spTgt>
                                        </p:tgtEl>
                                        <p:attrNameLst>
                                          <p:attrName>ppt_x</p:attrName>
                                        </p:attrNameLst>
                                      </p:cBhvr>
                                      <p:tavLst>
                                        <p:tav tm="0">
                                          <p:val>
                                            <p:strVal val="#ppt_x"/>
                                          </p:val>
                                        </p:tav>
                                        <p:tav tm="100000">
                                          <p:val>
                                            <p:strVal val="#ppt_x"/>
                                          </p:val>
                                        </p:tav>
                                      </p:tavLst>
                                    </p:anim>
                                    <p:anim calcmode="lin" valueType="num">
                                      <p:cBhvr>
                                        <p:cTn id="124" dur="1000" fill="hold"/>
                                        <p:tgtEl>
                                          <p:spTgt spid="96">
                                            <p:txEl>
                                              <p:pRg st="2" end="2"/>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7000"/>
                            </p:stCondLst>
                            <p:childTnLst>
                              <p:par>
                                <p:cTn id="126" presetID="31" presetClass="entr" presetSubtype="0" fill="hold" nodeType="afterEffect">
                                  <p:stCondLst>
                                    <p:cond delay="0"/>
                                  </p:stCondLst>
                                  <p:childTnLst>
                                    <p:set>
                                      <p:cBhvr>
                                        <p:cTn id="127" dur="1" fill="hold">
                                          <p:stCondLst>
                                            <p:cond delay="0"/>
                                          </p:stCondLst>
                                        </p:cTn>
                                        <p:tgtEl>
                                          <p:spTgt spid="105"/>
                                        </p:tgtEl>
                                        <p:attrNameLst>
                                          <p:attrName>style.visibility</p:attrName>
                                        </p:attrNameLst>
                                      </p:cBhvr>
                                      <p:to>
                                        <p:strVal val="visible"/>
                                      </p:to>
                                    </p:set>
                                    <p:anim calcmode="lin" valueType="num">
                                      <p:cBhvr>
                                        <p:cTn id="128" dur="1000" fill="hold"/>
                                        <p:tgtEl>
                                          <p:spTgt spid="105"/>
                                        </p:tgtEl>
                                        <p:attrNameLst>
                                          <p:attrName>ppt_w</p:attrName>
                                        </p:attrNameLst>
                                      </p:cBhvr>
                                      <p:tavLst>
                                        <p:tav tm="0">
                                          <p:val>
                                            <p:fltVal val="0"/>
                                          </p:val>
                                        </p:tav>
                                        <p:tav tm="100000">
                                          <p:val>
                                            <p:strVal val="#ppt_w"/>
                                          </p:val>
                                        </p:tav>
                                      </p:tavLst>
                                    </p:anim>
                                    <p:anim calcmode="lin" valueType="num">
                                      <p:cBhvr>
                                        <p:cTn id="129" dur="1000" fill="hold"/>
                                        <p:tgtEl>
                                          <p:spTgt spid="105"/>
                                        </p:tgtEl>
                                        <p:attrNameLst>
                                          <p:attrName>ppt_h</p:attrName>
                                        </p:attrNameLst>
                                      </p:cBhvr>
                                      <p:tavLst>
                                        <p:tav tm="0">
                                          <p:val>
                                            <p:fltVal val="0"/>
                                          </p:val>
                                        </p:tav>
                                        <p:tav tm="100000">
                                          <p:val>
                                            <p:strVal val="#ppt_h"/>
                                          </p:val>
                                        </p:tav>
                                      </p:tavLst>
                                    </p:anim>
                                    <p:anim calcmode="lin" valueType="num">
                                      <p:cBhvr>
                                        <p:cTn id="130" dur="1000" fill="hold"/>
                                        <p:tgtEl>
                                          <p:spTgt spid="105"/>
                                        </p:tgtEl>
                                        <p:attrNameLst>
                                          <p:attrName>style.rotation</p:attrName>
                                        </p:attrNameLst>
                                      </p:cBhvr>
                                      <p:tavLst>
                                        <p:tav tm="0">
                                          <p:val>
                                            <p:fltVal val="90"/>
                                          </p:val>
                                        </p:tav>
                                        <p:tav tm="100000">
                                          <p:val>
                                            <p:fltVal val="0"/>
                                          </p:val>
                                        </p:tav>
                                      </p:tavLst>
                                    </p:anim>
                                    <p:animEffect transition="in" filter="fade">
                                      <p:cBhvr>
                                        <p:cTn id="131" dur="1000"/>
                                        <p:tgtEl>
                                          <p:spTgt spid="105"/>
                                        </p:tgtEl>
                                      </p:cBhvr>
                                    </p:animEffect>
                                  </p:childTnLst>
                                </p:cTn>
                              </p:par>
                              <p:par>
                                <p:cTn id="132" presetID="47" presetClass="entr" presetSubtype="0" fill="hold" nodeType="withEffect">
                                  <p:stCondLst>
                                    <p:cond delay="0"/>
                                  </p:stCondLst>
                                  <p:childTnLst>
                                    <p:set>
                                      <p:cBhvr>
                                        <p:cTn id="133" dur="1" fill="hold">
                                          <p:stCondLst>
                                            <p:cond delay="0"/>
                                          </p:stCondLst>
                                        </p:cTn>
                                        <p:tgtEl>
                                          <p:spTgt spid="106"/>
                                        </p:tgtEl>
                                        <p:attrNameLst>
                                          <p:attrName>style.visibility</p:attrName>
                                        </p:attrNameLst>
                                      </p:cBhvr>
                                      <p:to>
                                        <p:strVal val="visible"/>
                                      </p:to>
                                    </p:set>
                                    <p:animEffect transition="in" filter="fade">
                                      <p:cBhvr>
                                        <p:cTn id="134" dur="1000"/>
                                        <p:tgtEl>
                                          <p:spTgt spid="106"/>
                                        </p:tgtEl>
                                      </p:cBhvr>
                                    </p:animEffect>
                                    <p:anim calcmode="lin" valueType="num">
                                      <p:cBhvr>
                                        <p:cTn id="135" dur="1000" fill="hold"/>
                                        <p:tgtEl>
                                          <p:spTgt spid="106"/>
                                        </p:tgtEl>
                                        <p:attrNameLst>
                                          <p:attrName>ppt_x</p:attrName>
                                        </p:attrNameLst>
                                      </p:cBhvr>
                                      <p:tavLst>
                                        <p:tav tm="0">
                                          <p:val>
                                            <p:strVal val="#ppt_x"/>
                                          </p:val>
                                        </p:tav>
                                        <p:tav tm="100000">
                                          <p:val>
                                            <p:strVal val="#ppt_x"/>
                                          </p:val>
                                        </p:tav>
                                      </p:tavLst>
                                    </p:anim>
                                    <p:anim calcmode="lin" valueType="num">
                                      <p:cBhvr>
                                        <p:cTn id="136" dur="1000" fill="hold"/>
                                        <p:tgtEl>
                                          <p:spTgt spid="106"/>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108"/>
                                        </p:tgtEl>
                                        <p:attrNameLst>
                                          <p:attrName>style.visibility</p:attrName>
                                        </p:attrNameLst>
                                      </p:cBhvr>
                                      <p:to>
                                        <p:strVal val="visible"/>
                                      </p:to>
                                    </p:set>
                                    <p:animEffect transition="in" filter="fade">
                                      <p:cBhvr>
                                        <p:cTn id="140" dur="1000"/>
                                        <p:tgtEl>
                                          <p:spTgt spid="108"/>
                                        </p:tgtEl>
                                      </p:cBhvr>
                                    </p:animEffect>
                                    <p:anim calcmode="lin" valueType="num">
                                      <p:cBhvr>
                                        <p:cTn id="141" dur="1000" fill="hold"/>
                                        <p:tgtEl>
                                          <p:spTgt spid="108"/>
                                        </p:tgtEl>
                                        <p:attrNameLst>
                                          <p:attrName>ppt_x</p:attrName>
                                        </p:attrNameLst>
                                      </p:cBhvr>
                                      <p:tavLst>
                                        <p:tav tm="0">
                                          <p:val>
                                            <p:strVal val="#ppt_x"/>
                                          </p:val>
                                        </p:tav>
                                        <p:tav tm="100000">
                                          <p:val>
                                            <p:strVal val="#ppt_x"/>
                                          </p:val>
                                        </p:tav>
                                      </p:tavLst>
                                    </p:anim>
                                    <p:anim calcmode="lin" valueType="num">
                                      <p:cBhvr>
                                        <p:cTn id="142" dur="1000" fill="hold"/>
                                        <p:tgtEl>
                                          <p:spTgt spid="108"/>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107">
                                            <p:txEl>
                                              <p:pRg st="0" end="0"/>
                                            </p:txEl>
                                          </p:spTgt>
                                        </p:tgtEl>
                                        <p:attrNameLst>
                                          <p:attrName>style.visibility</p:attrName>
                                        </p:attrNameLst>
                                      </p:cBhvr>
                                      <p:to>
                                        <p:strVal val="visible"/>
                                      </p:to>
                                    </p:set>
                                    <p:animEffect transition="in" filter="fade">
                                      <p:cBhvr>
                                        <p:cTn id="146" dur="1000"/>
                                        <p:tgtEl>
                                          <p:spTgt spid="107">
                                            <p:txEl>
                                              <p:pRg st="0" end="0"/>
                                            </p:txEl>
                                          </p:spTgt>
                                        </p:tgtEl>
                                      </p:cBhvr>
                                    </p:animEffect>
                                    <p:anim calcmode="lin" valueType="num">
                                      <p:cBhvr>
                                        <p:cTn id="147" dur="1000" fill="hold"/>
                                        <p:tgtEl>
                                          <p:spTgt spid="107">
                                            <p:txEl>
                                              <p:pRg st="0" end="0"/>
                                            </p:txEl>
                                          </p:spTgt>
                                        </p:tgtEl>
                                        <p:attrNameLst>
                                          <p:attrName>ppt_x</p:attrName>
                                        </p:attrNameLst>
                                      </p:cBhvr>
                                      <p:tavLst>
                                        <p:tav tm="0">
                                          <p:val>
                                            <p:strVal val="#ppt_x"/>
                                          </p:val>
                                        </p:tav>
                                        <p:tav tm="100000">
                                          <p:val>
                                            <p:strVal val="#ppt_x"/>
                                          </p:val>
                                        </p:tav>
                                      </p:tavLst>
                                    </p:anim>
                                    <p:anim calcmode="lin" valueType="num">
                                      <p:cBhvr>
                                        <p:cTn id="148" dur="1000" fill="hold"/>
                                        <p:tgtEl>
                                          <p:spTgt spid="107">
                                            <p:txEl>
                                              <p:pRg st="0" end="0"/>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107">
                                            <p:txEl>
                                              <p:pRg st="1" end="1"/>
                                            </p:txEl>
                                          </p:spTgt>
                                        </p:tgtEl>
                                        <p:attrNameLst>
                                          <p:attrName>style.visibility</p:attrName>
                                        </p:attrNameLst>
                                      </p:cBhvr>
                                      <p:to>
                                        <p:strVal val="visible"/>
                                      </p:to>
                                    </p:set>
                                    <p:animEffect transition="in" filter="fade">
                                      <p:cBhvr>
                                        <p:cTn id="152" dur="1000"/>
                                        <p:tgtEl>
                                          <p:spTgt spid="107">
                                            <p:txEl>
                                              <p:pRg st="1" end="1"/>
                                            </p:txEl>
                                          </p:spTgt>
                                        </p:tgtEl>
                                      </p:cBhvr>
                                    </p:animEffect>
                                    <p:anim calcmode="lin" valueType="num">
                                      <p:cBhvr>
                                        <p:cTn id="153" dur="1000" fill="hold"/>
                                        <p:tgtEl>
                                          <p:spTgt spid="107">
                                            <p:txEl>
                                              <p:pRg st="1" end="1"/>
                                            </p:txEl>
                                          </p:spTgt>
                                        </p:tgtEl>
                                        <p:attrNameLst>
                                          <p:attrName>ppt_x</p:attrName>
                                        </p:attrNameLst>
                                      </p:cBhvr>
                                      <p:tavLst>
                                        <p:tav tm="0">
                                          <p:val>
                                            <p:strVal val="#ppt_x"/>
                                          </p:val>
                                        </p:tav>
                                        <p:tav tm="100000">
                                          <p:val>
                                            <p:strVal val="#ppt_x"/>
                                          </p:val>
                                        </p:tav>
                                      </p:tavLst>
                                    </p:anim>
                                    <p:anim calcmode="lin" valueType="num">
                                      <p:cBhvr>
                                        <p:cTn id="154" dur="1000" fill="hold"/>
                                        <p:tgtEl>
                                          <p:spTgt spid="107">
                                            <p:txEl>
                                              <p:pRg st="1" end="1"/>
                                            </p:txEl>
                                          </p:spTgt>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2" presetClass="entr" presetSubtype="0" fill="hold" grpId="0" nodeType="afterEffect">
                                  <p:stCondLst>
                                    <p:cond delay="0"/>
                                  </p:stCondLst>
                                  <p:childTnLst>
                                    <p:set>
                                      <p:cBhvr>
                                        <p:cTn id="157" dur="1" fill="hold">
                                          <p:stCondLst>
                                            <p:cond delay="0"/>
                                          </p:stCondLst>
                                        </p:cTn>
                                        <p:tgtEl>
                                          <p:spTgt spid="107">
                                            <p:txEl>
                                              <p:pRg st="2" end="2"/>
                                            </p:txEl>
                                          </p:spTgt>
                                        </p:tgtEl>
                                        <p:attrNameLst>
                                          <p:attrName>style.visibility</p:attrName>
                                        </p:attrNameLst>
                                      </p:cBhvr>
                                      <p:to>
                                        <p:strVal val="visible"/>
                                      </p:to>
                                    </p:set>
                                    <p:animEffect transition="in" filter="fade">
                                      <p:cBhvr>
                                        <p:cTn id="158" dur="1000"/>
                                        <p:tgtEl>
                                          <p:spTgt spid="107">
                                            <p:txEl>
                                              <p:pRg st="2" end="2"/>
                                            </p:txEl>
                                          </p:spTgt>
                                        </p:tgtEl>
                                      </p:cBhvr>
                                    </p:animEffect>
                                    <p:anim calcmode="lin" valueType="num">
                                      <p:cBhvr>
                                        <p:cTn id="159" dur="1000" fill="hold"/>
                                        <p:tgtEl>
                                          <p:spTgt spid="107">
                                            <p:txEl>
                                              <p:pRg st="2" end="2"/>
                                            </p:txEl>
                                          </p:spTgt>
                                        </p:tgtEl>
                                        <p:attrNameLst>
                                          <p:attrName>ppt_x</p:attrName>
                                        </p:attrNameLst>
                                      </p:cBhvr>
                                      <p:tavLst>
                                        <p:tav tm="0">
                                          <p:val>
                                            <p:strVal val="#ppt_x"/>
                                          </p:val>
                                        </p:tav>
                                        <p:tav tm="100000">
                                          <p:val>
                                            <p:strVal val="#ppt_x"/>
                                          </p:val>
                                        </p:tav>
                                      </p:tavLst>
                                    </p:anim>
                                    <p:anim calcmode="lin" valueType="num">
                                      <p:cBhvr>
                                        <p:cTn id="160" dur="1000" fill="hold"/>
                                        <p:tgtEl>
                                          <p:spTgt spid="107">
                                            <p:txEl>
                                              <p:pRg st="2" end="2"/>
                                            </p:txEl>
                                          </p:spTgt>
                                        </p:tgtEl>
                                        <p:attrNameLst>
                                          <p:attrName>ppt_y</p:attrName>
                                        </p:attrNameLst>
                                      </p:cBhvr>
                                      <p:tavLst>
                                        <p:tav tm="0">
                                          <p:val>
                                            <p:strVal val="#ppt_y+.1"/>
                                          </p:val>
                                        </p:tav>
                                        <p:tav tm="100000">
                                          <p:val>
                                            <p:strVal val="#ppt_y"/>
                                          </p:val>
                                        </p:tav>
                                      </p:tavLst>
                                    </p:anim>
                                  </p:childTnLst>
                                </p:cTn>
                              </p:par>
                            </p:childTnLst>
                          </p:cTn>
                        </p:par>
                        <p:par>
                          <p:cTn id="161" fill="hold">
                            <p:stCondLst>
                              <p:cond delay="22000"/>
                            </p:stCondLst>
                            <p:childTnLst>
                              <p:par>
                                <p:cTn id="162" presetID="31" presetClass="entr" presetSubtype="0" fill="hold" nodeType="afterEffect">
                                  <p:stCondLst>
                                    <p:cond delay="0"/>
                                  </p:stCondLst>
                                  <p:childTnLst>
                                    <p:set>
                                      <p:cBhvr>
                                        <p:cTn id="163" dur="1" fill="hold">
                                          <p:stCondLst>
                                            <p:cond delay="0"/>
                                          </p:stCondLst>
                                        </p:cTn>
                                        <p:tgtEl>
                                          <p:spTgt spid="72"/>
                                        </p:tgtEl>
                                        <p:attrNameLst>
                                          <p:attrName>style.visibility</p:attrName>
                                        </p:attrNameLst>
                                      </p:cBhvr>
                                      <p:to>
                                        <p:strVal val="visible"/>
                                      </p:to>
                                    </p:set>
                                    <p:anim calcmode="lin" valueType="num">
                                      <p:cBhvr>
                                        <p:cTn id="164" dur="1000" fill="hold"/>
                                        <p:tgtEl>
                                          <p:spTgt spid="72"/>
                                        </p:tgtEl>
                                        <p:attrNameLst>
                                          <p:attrName>ppt_w</p:attrName>
                                        </p:attrNameLst>
                                      </p:cBhvr>
                                      <p:tavLst>
                                        <p:tav tm="0">
                                          <p:val>
                                            <p:fltVal val="0"/>
                                          </p:val>
                                        </p:tav>
                                        <p:tav tm="100000">
                                          <p:val>
                                            <p:strVal val="#ppt_w"/>
                                          </p:val>
                                        </p:tav>
                                      </p:tavLst>
                                    </p:anim>
                                    <p:anim calcmode="lin" valueType="num">
                                      <p:cBhvr>
                                        <p:cTn id="165" dur="1000" fill="hold"/>
                                        <p:tgtEl>
                                          <p:spTgt spid="72"/>
                                        </p:tgtEl>
                                        <p:attrNameLst>
                                          <p:attrName>ppt_h</p:attrName>
                                        </p:attrNameLst>
                                      </p:cBhvr>
                                      <p:tavLst>
                                        <p:tav tm="0">
                                          <p:val>
                                            <p:fltVal val="0"/>
                                          </p:val>
                                        </p:tav>
                                        <p:tav tm="100000">
                                          <p:val>
                                            <p:strVal val="#ppt_h"/>
                                          </p:val>
                                        </p:tav>
                                      </p:tavLst>
                                    </p:anim>
                                    <p:anim calcmode="lin" valueType="num">
                                      <p:cBhvr>
                                        <p:cTn id="166" dur="1000" fill="hold"/>
                                        <p:tgtEl>
                                          <p:spTgt spid="72"/>
                                        </p:tgtEl>
                                        <p:attrNameLst>
                                          <p:attrName>style.rotation</p:attrName>
                                        </p:attrNameLst>
                                      </p:cBhvr>
                                      <p:tavLst>
                                        <p:tav tm="0">
                                          <p:val>
                                            <p:fltVal val="90"/>
                                          </p:val>
                                        </p:tav>
                                        <p:tav tm="100000">
                                          <p:val>
                                            <p:fltVal val="0"/>
                                          </p:val>
                                        </p:tav>
                                      </p:tavLst>
                                    </p:anim>
                                    <p:animEffect transition="in" filter="fade">
                                      <p:cBhvr>
                                        <p:cTn id="167" dur="1000"/>
                                        <p:tgtEl>
                                          <p:spTgt spid="72"/>
                                        </p:tgtEl>
                                      </p:cBhvr>
                                    </p:animEffect>
                                  </p:childTnLst>
                                </p:cTn>
                              </p:par>
                              <p:par>
                                <p:cTn id="168" presetID="47" presetClass="entr" presetSubtype="0" fill="hold" nodeType="withEffect">
                                  <p:stCondLst>
                                    <p:cond delay="0"/>
                                  </p:stCondLst>
                                  <p:childTnLst>
                                    <p:set>
                                      <p:cBhvr>
                                        <p:cTn id="169" dur="1" fill="hold">
                                          <p:stCondLst>
                                            <p:cond delay="0"/>
                                          </p:stCondLst>
                                        </p:cTn>
                                        <p:tgtEl>
                                          <p:spTgt spid="73"/>
                                        </p:tgtEl>
                                        <p:attrNameLst>
                                          <p:attrName>style.visibility</p:attrName>
                                        </p:attrNameLst>
                                      </p:cBhvr>
                                      <p:to>
                                        <p:strVal val="visible"/>
                                      </p:to>
                                    </p:set>
                                    <p:animEffect transition="in" filter="fade">
                                      <p:cBhvr>
                                        <p:cTn id="170" dur="1000"/>
                                        <p:tgtEl>
                                          <p:spTgt spid="73"/>
                                        </p:tgtEl>
                                      </p:cBhvr>
                                    </p:animEffect>
                                    <p:anim calcmode="lin" valueType="num">
                                      <p:cBhvr>
                                        <p:cTn id="171" dur="1000" fill="hold"/>
                                        <p:tgtEl>
                                          <p:spTgt spid="73"/>
                                        </p:tgtEl>
                                        <p:attrNameLst>
                                          <p:attrName>ppt_x</p:attrName>
                                        </p:attrNameLst>
                                      </p:cBhvr>
                                      <p:tavLst>
                                        <p:tav tm="0">
                                          <p:val>
                                            <p:strVal val="#ppt_x"/>
                                          </p:val>
                                        </p:tav>
                                        <p:tav tm="100000">
                                          <p:val>
                                            <p:strVal val="#ppt_x"/>
                                          </p:val>
                                        </p:tav>
                                      </p:tavLst>
                                    </p:anim>
                                    <p:anim calcmode="lin" valueType="num">
                                      <p:cBhvr>
                                        <p:cTn id="172" dur="1000" fill="hold"/>
                                        <p:tgtEl>
                                          <p:spTgt spid="73"/>
                                        </p:tgtEl>
                                        <p:attrNameLst>
                                          <p:attrName>ppt_y</p:attrName>
                                        </p:attrNameLst>
                                      </p:cBhvr>
                                      <p:tavLst>
                                        <p:tav tm="0">
                                          <p:val>
                                            <p:strVal val="#ppt_y-.1"/>
                                          </p:val>
                                        </p:tav>
                                        <p:tav tm="100000">
                                          <p:val>
                                            <p:strVal val="#ppt_y"/>
                                          </p:val>
                                        </p:tav>
                                      </p:tavLst>
                                    </p:anim>
                                  </p:childTnLst>
                                </p:cTn>
                              </p:par>
                            </p:childTnLst>
                          </p:cTn>
                        </p:par>
                        <p:par>
                          <p:cTn id="173" fill="hold">
                            <p:stCondLst>
                              <p:cond delay="23000"/>
                            </p:stCondLst>
                            <p:childTnLst>
                              <p:par>
                                <p:cTn id="174" presetID="42" presetClass="entr" presetSubtype="0" fill="hold" grpId="0" nodeType="afterEffect">
                                  <p:stCondLst>
                                    <p:cond delay="0"/>
                                  </p:stCondLst>
                                  <p:childTnLst>
                                    <p:set>
                                      <p:cBhvr>
                                        <p:cTn id="175" dur="1" fill="hold">
                                          <p:stCondLst>
                                            <p:cond delay="0"/>
                                          </p:stCondLst>
                                        </p:cTn>
                                        <p:tgtEl>
                                          <p:spTgt spid="75"/>
                                        </p:tgtEl>
                                        <p:attrNameLst>
                                          <p:attrName>style.visibility</p:attrName>
                                        </p:attrNameLst>
                                      </p:cBhvr>
                                      <p:to>
                                        <p:strVal val="visible"/>
                                      </p:to>
                                    </p:set>
                                    <p:animEffect transition="in" filter="fade">
                                      <p:cBhvr>
                                        <p:cTn id="176" dur="1000"/>
                                        <p:tgtEl>
                                          <p:spTgt spid="75"/>
                                        </p:tgtEl>
                                      </p:cBhvr>
                                    </p:animEffect>
                                    <p:anim calcmode="lin" valueType="num">
                                      <p:cBhvr>
                                        <p:cTn id="177" dur="1000" fill="hold"/>
                                        <p:tgtEl>
                                          <p:spTgt spid="75"/>
                                        </p:tgtEl>
                                        <p:attrNameLst>
                                          <p:attrName>ppt_x</p:attrName>
                                        </p:attrNameLst>
                                      </p:cBhvr>
                                      <p:tavLst>
                                        <p:tav tm="0">
                                          <p:val>
                                            <p:strVal val="#ppt_x"/>
                                          </p:val>
                                        </p:tav>
                                        <p:tav tm="100000">
                                          <p:val>
                                            <p:strVal val="#ppt_x"/>
                                          </p:val>
                                        </p:tav>
                                      </p:tavLst>
                                    </p:anim>
                                    <p:anim calcmode="lin" valueType="num">
                                      <p:cBhvr>
                                        <p:cTn id="178" dur="1000" fill="hold"/>
                                        <p:tgtEl>
                                          <p:spTgt spid="75"/>
                                        </p:tgtEl>
                                        <p:attrNameLst>
                                          <p:attrName>ppt_y</p:attrName>
                                        </p:attrNameLst>
                                      </p:cBhvr>
                                      <p:tavLst>
                                        <p:tav tm="0">
                                          <p:val>
                                            <p:strVal val="#ppt_y+.1"/>
                                          </p:val>
                                        </p:tav>
                                        <p:tav tm="100000">
                                          <p:val>
                                            <p:strVal val="#ppt_y"/>
                                          </p:val>
                                        </p:tav>
                                      </p:tavLst>
                                    </p:anim>
                                  </p:childTnLst>
                                </p:cTn>
                              </p:par>
                            </p:childTnLst>
                          </p:cTn>
                        </p:par>
                        <p:par>
                          <p:cTn id="179" fill="hold">
                            <p:stCondLst>
                              <p:cond delay="24000"/>
                            </p:stCondLst>
                            <p:childTnLst>
                              <p:par>
                                <p:cTn id="180" presetID="42" presetClass="entr" presetSubtype="0" fill="hold" grpId="0" nodeType="afterEffect">
                                  <p:stCondLst>
                                    <p:cond delay="0"/>
                                  </p:stCondLst>
                                  <p:childTnLst>
                                    <p:set>
                                      <p:cBhvr>
                                        <p:cTn id="181" dur="1" fill="hold">
                                          <p:stCondLst>
                                            <p:cond delay="0"/>
                                          </p:stCondLst>
                                        </p:cTn>
                                        <p:tgtEl>
                                          <p:spTgt spid="74">
                                            <p:txEl>
                                              <p:pRg st="0" end="0"/>
                                            </p:txEl>
                                          </p:spTgt>
                                        </p:tgtEl>
                                        <p:attrNameLst>
                                          <p:attrName>style.visibility</p:attrName>
                                        </p:attrNameLst>
                                      </p:cBhvr>
                                      <p:to>
                                        <p:strVal val="visible"/>
                                      </p:to>
                                    </p:set>
                                    <p:animEffect transition="in" filter="fade">
                                      <p:cBhvr>
                                        <p:cTn id="182" dur="1000"/>
                                        <p:tgtEl>
                                          <p:spTgt spid="74">
                                            <p:txEl>
                                              <p:pRg st="0" end="0"/>
                                            </p:txEl>
                                          </p:spTgt>
                                        </p:tgtEl>
                                      </p:cBhvr>
                                    </p:animEffect>
                                    <p:anim calcmode="lin" valueType="num">
                                      <p:cBhvr>
                                        <p:cTn id="183"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84"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85" fill="hold">
                            <p:stCondLst>
                              <p:cond delay="25000"/>
                            </p:stCondLst>
                            <p:childTnLst>
                              <p:par>
                                <p:cTn id="186" presetID="42" presetClass="entr" presetSubtype="0" fill="hold" grpId="0" nodeType="afterEffect">
                                  <p:stCondLst>
                                    <p:cond delay="0"/>
                                  </p:stCondLst>
                                  <p:childTnLst>
                                    <p:set>
                                      <p:cBhvr>
                                        <p:cTn id="187" dur="1" fill="hold">
                                          <p:stCondLst>
                                            <p:cond delay="0"/>
                                          </p:stCondLst>
                                        </p:cTn>
                                        <p:tgtEl>
                                          <p:spTgt spid="74">
                                            <p:txEl>
                                              <p:pRg st="1" end="1"/>
                                            </p:txEl>
                                          </p:spTgt>
                                        </p:tgtEl>
                                        <p:attrNameLst>
                                          <p:attrName>style.visibility</p:attrName>
                                        </p:attrNameLst>
                                      </p:cBhvr>
                                      <p:to>
                                        <p:strVal val="visible"/>
                                      </p:to>
                                    </p:set>
                                    <p:animEffect transition="in" filter="fade">
                                      <p:cBhvr>
                                        <p:cTn id="188" dur="1000"/>
                                        <p:tgtEl>
                                          <p:spTgt spid="74">
                                            <p:txEl>
                                              <p:pRg st="1" end="1"/>
                                            </p:txEl>
                                          </p:spTgt>
                                        </p:tgtEl>
                                      </p:cBhvr>
                                    </p:animEffect>
                                    <p:anim calcmode="lin" valueType="num">
                                      <p:cBhvr>
                                        <p:cTn id="189" dur="1000" fill="hold"/>
                                        <p:tgtEl>
                                          <p:spTgt spid="74">
                                            <p:txEl>
                                              <p:pRg st="1" end="1"/>
                                            </p:txEl>
                                          </p:spTgt>
                                        </p:tgtEl>
                                        <p:attrNameLst>
                                          <p:attrName>ppt_x</p:attrName>
                                        </p:attrNameLst>
                                      </p:cBhvr>
                                      <p:tavLst>
                                        <p:tav tm="0">
                                          <p:val>
                                            <p:strVal val="#ppt_x"/>
                                          </p:val>
                                        </p:tav>
                                        <p:tav tm="100000">
                                          <p:val>
                                            <p:strVal val="#ppt_x"/>
                                          </p:val>
                                        </p:tav>
                                      </p:tavLst>
                                    </p:anim>
                                    <p:anim calcmode="lin" valueType="num">
                                      <p:cBhvr>
                                        <p:cTn id="190" dur="1000" fill="hold"/>
                                        <p:tgtEl>
                                          <p:spTgt spid="74">
                                            <p:txEl>
                                              <p:pRg st="1" end="1"/>
                                            </p:txEl>
                                          </p:spTgt>
                                        </p:tgtEl>
                                        <p:attrNameLst>
                                          <p:attrName>ppt_y</p:attrName>
                                        </p:attrNameLst>
                                      </p:cBhvr>
                                      <p:tavLst>
                                        <p:tav tm="0">
                                          <p:val>
                                            <p:strVal val="#ppt_y+.1"/>
                                          </p:val>
                                        </p:tav>
                                        <p:tav tm="100000">
                                          <p:val>
                                            <p:strVal val="#ppt_y"/>
                                          </p:val>
                                        </p:tav>
                                      </p:tavLst>
                                    </p:anim>
                                  </p:childTnLst>
                                </p:cTn>
                              </p:par>
                            </p:childTnLst>
                          </p:cTn>
                        </p:par>
                        <p:par>
                          <p:cTn id="191" fill="hold">
                            <p:stCondLst>
                              <p:cond delay="26000"/>
                            </p:stCondLst>
                            <p:childTnLst>
                              <p:par>
                                <p:cTn id="192" presetID="42" presetClass="entr" presetSubtype="0" fill="hold" grpId="0" nodeType="afterEffect">
                                  <p:stCondLst>
                                    <p:cond delay="0"/>
                                  </p:stCondLst>
                                  <p:childTnLst>
                                    <p:set>
                                      <p:cBhvr>
                                        <p:cTn id="193" dur="1" fill="hold">
                                          <p:stCondLst>
                                            <p:cond delay="0"/>
                                          </p:stCondLst>
                                        </p:cTn>
                                        <p:tgtEl>
                                          <p:spTgt spid="74">
                                            <p:txEl>
                                              <p:pRg st="2" end="2"/>
                                            </p:txEl>
                                          </p:spTgt>
                                        </p:tgtEl>
                                        <p:attrNameLst>
                                          <p:attrName>style.visibility</p:attrName>
                                        </p:attrNameLst>
                                      </p:cBhvr>
                                      <p:to>
                                        <p:strVal val="visible"/>
                                      </p:to>
                                    </p:set>
                                    <p:animEffect transition="in" filter="fade">
                                      <p:cBhvr>
                                        <p:cTn id="194" dur="1000"/>
                                        <p:tgtEl>
                                          <p:spTgt spid="74">
                                            <p:txEl>
                                              <p:pRg st="2" end="2"/>
                                            </p:txEl>
                                          </p:spTgt>
                                        </p:tgtEl>
                                      </p:cBhvr>
                                    </p:animEffect>
                                    <p:anim calcmode="lin" valueType="num">
                                      <p:cBhvr>
                                        <p:cTn id="195" dur="1000" fill="hold"/>
                                        <p:tgtEl>
                                          <p:spTgt spid="74">
                                            <p:txEl>
                                              <p:pRg st="2" end="2"/>
                                            </p:txEl>
                                          </p:spTgt>
                                        </p:tgtEl>
                                        <p:attrNameLst>
                                          <p:attrName>ppt_x</p:attrName>
                                        </p:attrNameLst>
                                      </p:cBhvr>
                                      <p:tavLst>
                                        <p:tav tm="0">
                                          <p:val>
                                            <p:strVal val="#ppt_x"/>
                                          </p:val>
                                        </p:tav>
                                        <p:tav tm="100000">
                                          <p:val>
                                            <p:strVal val="#ppt_x"/>
                                          </p:val>
                                        </p:tav>
                                      </p:tavLst>
                                    </p:anim>
                                    <p:anim calcmode="lin" valueType="num">
                                      <p:cBhvr>
                                        <p:cTn id="196" dur="1000" fill="hold"/>
                                        <p:tgtEl>
                                          <p:spTgt spid="7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2" grpId="0"/>
      <p:bldP spid="115" grpId="0"/>
      <p:bldP spid="85" grpId="0" build="p"/>
      <p:bldP spid="86" grpId="0"/>
      <p:bldP spid="96" grpId="0" build="p"/>
      <p:bldP spid="97" grpId="0"/>
      <p:bldP spid="107" grpId="0" build="p"/>
      <p:bldP spid="108" grpId="0"/>
      <p:bldP spid="74" grpId="0" build="p"/>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1483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2019-08-02T17:41:49Z</dcterms:modified>
</cp:coreProperties>
</file>