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1" d="100"/>
          <a:sy n="91" d="100"/>
        </p:scale>
        <p:origin x="96" y="35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2/19/2018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1958208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2/19/2018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2/19/2018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2/19/2018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2/19/2018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2/19/2018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2/19/2018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2/19/2018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11DF8B38-B8BC-4A1A-8111-6A935C2498A0}"/>
              </a:ext>
            </a:extLst>
          </p:cNvPr>
          <p:cNvSpPr/>
          <p:nvPr/>
        </p:nvSpPr>
        <p:spPr>
          <a:xfrm>
            <a:off x="0" y="3792715"/>
            <a:ext cx="12192000" cy="3065285"/>
          </a:xfrm>
          <a:prstGeom prst="rect">
            <a:avLst/>
          </a:prstGeom>
          <a:solidFill>
            <a:srgbClr val="4C4F5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Shape 13">
            <a:extLst>
              <a:ext uri="{FF2B5EF4-FFF2-40B4-BE49-F238E27FC236}">
                <a16:creationId xmlns:a16="http://schemas.microsoft.com/office/drawing/2014/main" id="{CC187D62-4216-40A7-A4B0-004971927FEA}"/>
              </a:ext>
            </a:extLst>
          </p:cNvPr>
          <p:cNvSpPr>
            <a:spLocks noChangeAspect="1"/>
          </p:cNvSpPr>
          <p:nvPr/>
        </p:nvSpPr>
        <p:spPr>
          <a:xfrm rot="10800000">
            <a:off x="755306" y="3792717"/>
            <a:ext cx="1277974" cy="629447"/>
          </a:xfrm>
          <a:custGeom>
            <a:avLst/>
            <a:gdLst>
              <a:gd name="connsiteX0" fmla="*/ 638987 w 1277974"/>
              <a:gd name="connsiteY0" fmla="*/ 0 h 629447"/>
              <a:gd name="connsiteX1" fmla="*/ 1266043 w 1277974"/>
              <a:gd name="connsiteY1" fmla="*/ 511082 h 629447"/>
              <a:gd name="connsiteX2" fmla="*/ 1277974 w 1277974"/>
              <a:gd name="connsiteY2" fmla="*/ 629447 h 629447"/>
              <a:gd name="connsiteX3" fmla="*/ 1140819 w 1277974"/>
              <a:gd name="connsiteY3" fmla="*/ 629447 h 629447"/>
              <a:gd name="connsiteX4" fmla="*/ 1131674 w 1277974"/>
              <a:gd name="connsiteY4" fmla="*/ 538724 h 629447"/>
              <a:gd name="connsiteX5" fmla="*/ 638987 w 1277974"/>
              <a:gd name="connsiteY5" fmla="*/ 137160 h 629447"/>
              <a:gd name="connsiteX6" fmla="*/ 146301 w 1277974"/>
              <a:gd name="connsiteY6" fmla="*/ 538724 h 629447"/>
              <a:gd name="connsiteX7" fmla="*/ 137155 w 1277974"/>
              <a:gd name="connsiteY7" fmla="*/ 629447 h 629447"/>
              <a:gd name="connsiteX8" fmla="*/ 0 w 1277974"/>
              <a:gd name="connsiteY8" fmla="*/ 629447 h 629447"/>
              <a:gd name="connsiteX9" fmla="*/ 11932 w 1277974"/>
              <a:gd name="connsiteY9" fmla="*/ 511082 h 629447"/>
              <a:gd name="connsiteX10" fmla="*/ 638987 w 1277974"/>
              <a:gd name="connsiteY10" fmla="*/ 0 h 6294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277974" h="629447">
                <a:moveTo>
                  <a:pt x="638987" y="0"/>
                </a:moveTo>
                <a:cubicBezTo>
                  <a:pt x="948295" y="0"/>
                  <a:pt x="1206359" y="219408"/>
                  <a:pt x="1266043" y="511082"/>
                </a:cubicBezTo>
                <a:lnTo>
                  <a:pt x="1277974" y="629447"/>
                </a:lnTo>
                <a:lnTo>
                  <a:pt x="1140819" y="629447"/>
                </a:lnTo>
                <a:lnTo>
                  <a:pt x="1131674" y="538724"/>
                </a:lnTo>
                <a:cubicBezTo>
                  <a:pt x="1084780" y="309552"/>
                  <a:pt x="882015" y="137160"/>
                  <a:pt x="638987" y="137160"/>
                </a:cubicBezTo>
                <a:cubicBezTo>
                  <a:pt x="395960" y="137160"/>
                  <a:pt x="193195" y="309552"/>
                  <a:pt x="146301" y="538724"/>
                </a:cubicBezTo>
                <a:lnTo>
                  <a:pt x="137155" y="629447"/>
                </a:lnTo>
                <a:lnTo>
                  <a:pt x="0" y="629447"/>
                </a:lnTo>
                <a:lnTo>
                  <a:pt x="11932" y="511082"/>
                </a:lnTo>
                <a:cubicBezTo>
                  <a:pt x="71615" y="219408"/>
                  <a:pt x="329679" y="0"/>
                  <a:pt x="638987" y="0"/>
                </a:cubicBezTo>
                <a:close/>
              </a:path>
            </a:pathLst>
          </a:custGeom>
          <a:solidFill>
            <a:srgbClr val="34738D"/>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1200" dirty="0">
              <a:solidFill>
                <a:schemeClr val="bg1"/>
              </a:solidFill>
              <a:latin typeface="Candara" panose="020E0502030303020204" pitchFamily="34" charset="0"/>
            </a:endParaRPr>
          </a:p>
        </p:txBody>
      </p:sp>
      <p:sp>
        <p:nvSpPr>
          <p:cNvPr id="16" name="Freeform: Shape 15">
            <a:extLst>
              <a:ext uri="{FF2B5EF4-FFF2-40B4-BE49-F238E27FC236}">
                <a16:creationId xmlns:a16="http://schemas.microsoft.com/office/drawing/2014/main" id="{A6D64821-F337-4C65-B468-8EA2C3D08AA9}"/>
              </a:ext>
            </a:extLst>
          </p:cNvPr>
          <p:cNvSpPr>
            <a:spLocks noChangeAspect="1"/>
          </p:cNvSpPr>
          <p:nvPr/>
        </p:nvSpPr>
        <p:spPr>
          <a:xfrm>
            <a:off x="2888882" y="3181429"/>
            <a:ext cx="1277974" cy="629447"/>
          </a:xfrm>
          <a:custGeom>
            <a:avLst/>
            <a:gdLst>
              <a:gd name="connsiteX0" fmla="*/ 638987 w 1277974"/>
              <a:gd name="connsiteY0" fmla="*/ 0 h 629447"/>
              <a:gd name="connsiteX1" fmla="*/ 1266043 w 1277974"/>
              <a:gd name="connsiteY1" fmla="*/ 511082 h 629447"/>
              <a:gd name="connsiteX2" fmla="*/ 1277974 w 1277974"/>
              <a:gd name="connsiteY2" fmla="*/ 629447 h 629447"/>
              <a:gd name="connsiteX3" fmla="*/ 1140819 w 1277974"/>
              <a:gd name="connsiteY3" fmla="*/ 629447 h 629447"/>
              <a:gd name="connsiteX4" fmla="*/ 1131674 w 1277974"/>
              <a:gd name="connsiteY4" fmla="*/ 538724 h 629447"/>
              <a:gd name="connsiteX5" fmla="*/ 638987 w 1277974"/>
              <a:gd name="connsiteY5" fmla="*/ 137160 h 629447"/>
              <a:gd name="connsiteX6" fmla="*/ 146301 w 1277974"/>
              <a:gd name="connsiteY6" fmla="*/ 538724 h 629447"/>
              <a:gd name="connsiteX7" fmla="*/ 137155 w 1277974"/>
              <a:gd name="connsiteY7" fmla="*/ 629447 h 629447"/>
              <a:gd name="connsiteX8" fmla="*/ 0 w 1277974"/>
              <a:gd name="connsiteY8" fmla="*/ 629447 h 629447"/>
              <a:gd name="connsiteX9" fmla="*/ 11932 w 1277974"/>
              <a:gd name="connsiteY9" fmla="*/ 511082 h 629447"/>
              <a:gd name="connsiteX10" fmla="*/ 638987 w 1277974"/>
              <a:gd name="connsiteY10" fmla="*/ 0 h 6294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277974" h="629447">
                <a:moveTo>
                  <a:pt x="638987" y="0"/>
                </a:moveTo>
                <a:cubicBezTo>
                  <a:pt x="948295" y="0"/>
                  <a:pt x="1206359" y="219408"/>
                  <a:pt x="1266043" y="511082"/>
                </a:cubicBezTo>
                <a:lnTo>
                  <a:pt x="1277974" y="629447"/>
                </a:lnTo>
                <a:lnTo>
                  <a:pt x="1140819" y="629447"/>
                </a:lnTo>
                <a:lnTo>
                  <a:pt x="1131674" y="538724"/>
                </a:lnTo>
                <a:cubicBezTo>
                  <a:pt x="1084780" y="309552"/>
                  <a:pt x="882015" y="137160"/>
                  <a:pt x="638987" y="137160"/>
                </a:cubicBezTo>
                <a:cubicBezTo>
                  <a:pt x="395960" y="137160"/>
                  <a:pt x="193195" y="309552"/>
                  <a:pt x="146301" y="538724"/>
                </a:cubicBezTo>
                <a:lnTo>
                  <a:pt x="137155" y="629447"/>
                </a:lnTo>
                <a:lnTo>
                  <a:pt x="0" y="629447"/>
                </a:lnTo>
                <a:lnTo>
                  <a:pt x="11932" y="511082"/>
                </a:lnTo>
                <a:cubicBezTo>
                  <a:pt x="71615" y="219408"/>
                  <a:pt x="329679" y="0"/>
                  <a:pt x="638987" y="0"/>
                </a:cubicBezTo>
                <a:close/>
              </a:path>
            </a:pathLst>
          </a:custGeom>
          <a:solidFill>
            <a:srgbClr val="189A80"/>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1200" dirty="0">
              <a:solidFill>
                <a:schemeClr val="bg1"/>
              </a:solidFill>
              <a:latin typeface="Candara" panose="020E0502030303020204" pitchFamily="34" charset="0"/>
            </a:endParaRPr>
          </a:p>
        </p:txBody>
      </p:sp>
      <p:sp>
        <p:nvSpPr>
          <p:cNvPr id="23" name="Freeform: Shape 22">
            <a:extLst>
              <a:ext uri="{FF2B5EF4-FFF2-40B4-BE49-F238E27FC236}">
                <a16:creationId xmlns:a16="http://schemas.microsoft.com/office/drawing/2014/main" id="{401A1CAB-91FE-494F-A527-D92A2E1EF174}"/>
              </a:ext>
            </a:extLst>
          </p:cNvPr>
          <p:cNvSpPr>
            <a:spLocks noChangeAspect="1"/>
          </p:cNvSpPr>
          <p:nvPr/>
        </p:nvSpPr>
        <p:spPr>
          <a:xfrm rot="10800000">
            <a:off x="5011825" y="3792716"/>
            <a:ext cx="1277974" cy="629447"/>
          </a:xfrm>
          <a:custGeom>
            <a:avLst/>
            <a:gdLst>
              <a:gd name="connsiteX0" fmla="*/ 638987 w 1277974"/>
              <a:gd name="connsiteY0" fmla="*/ 0 h 629447"/>
              <a:gd name="connsiteX1" fmla="*/ 1266043 w 1277974"/>
              <a:gd name="connsiteY1" fmla="*/ 511082 h 629447"/>
              <a:gd name="connsiteX2" fmla="*/ 1277974 w 1277974"/>
              <a:gd name="connsiteY2" fmla="*/ 629447 h 629447"/>
              <a:gd name="connsiteX3" fmla="*/ 1140819 w 1277974"/>
              <a:gd name="connsiteY3" fmla="*/ 629447 h 629447"/>
              <a:gd name="connsiteX4" fmla="*/ 1131674 w 1277974"/>
              <a:gd name="connsiteY4" fmla="*/ 538724 h 629447"/>
              <a:gd name="connsiteX5" fmla="*/ 638987 w 1277974"/>
              <a:gd name="connsiteY5" fmla="*/ 137160 h 629447"/>
              <a:gd name="connsiteX6" fmla="*/ 146301 w 1277974"/>
              <a:gd name="connsiteY6" fmla="*/ 538724 h 629447"/>
              <a:gd name="connsiteX7" fmla="*/ 137155 w 1277974"/>
              <a:gd name="connsiteY7" fmla="*/ 629447 h 629447"/>
              <a:gd name="connsiteX8" fmla="*/ 0 w 1277974"/>
              <a:gd name="connsiteY8" fmla="*/ 629447 h 629447"/>
              <a:gd name="connsiteX9" fmla="*/ 11932 w 1277974"/>
              <a:gd name="connsiteY9" fmla="*/ 511082 h 629447"/>
              <a:gd name="connsiteX10" fmla="*/ 638987 w 1277974"/>
              <a:gd name="connsiteY10" fmla="*/ 0 h 6294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277974" h="629447">
                <a:moveTo>
                  <a:pt x="638987" y="0"/>
                </a:moveTo>
                <a:cubicBezTo>
                  <a:pt x="948295" y="0"/>
                  <a:pt x="1206359" y="219408"/>
                  <a:pt x="1266043" y="511082"/>
                </a:cubicBezTo>
                <a:lnTo>
                  <a:pt x="1277974" y="629447"/>
                </a:lnTo>
                <a:lnTo>
                  <a:pt x="1140819" y="629447"/>
                </a:lnTo>
                <a:lnTo>
                  <a:pt x="1131674" y="538724"/>
                </a:lnTo>
                <a:cubicBezTo>
                  <a:pt x="1084780" y="309552"/>
                  <a:pt x="882015" y="137160"/>
                  <a:pt x="638987" y="137160"/>
                </a:cubicBezTo>
                <a:cubicBezTo>
                  <a:pt x="395960" y="137160"/>
                  <a:pt x="193195" y="309552"/>
                  <a:pt x="146301" y="538724"/>
                </a:cubicBezTo>
                <a:lnTo>
                  <a:pt x="137155" y="629447"/>
                </a:lnTo>
                <a:lnTo>
                  <a:pt x="0" y="629447"/>
                </a:lnTo>
                <a:lnTo>
                  <a:pt x="11932" y="511082"/>
                </a:lnTo>
                <a:cubicBezTo>
                  <a:pt x="71615" y="219408"/>
                  <a:pt x="329679" y="0"/>
                  <a:pt x="638987" y="0"/>
                </a:cubicBezTo>
                <a:close/>
              </a:path>
            </a:pathLst>
          </a:custGeom>
          <a:solidFill>
            <a:srgbClr val="EF9D27"/>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1200" dirty="0">
              <a:solidFill>
                <a:schemeClr val="bg1"/>
              </a:solidFill>
              <a:latin typeface="Candara" panose="020E0502030303020204" pitchFamily="34" charset="0"/>
            </a:endParaRPr>
          </a:p>
        </p:txBody>
      </p:sp>
      <p:sp>
        <p:nvSpPr>
          <p:cNvPr id="25" name="Freeform: Shape 24">
            <a:extLst>
              <a:ext uri="{FF2B5EF4-FFF2-40B4-BE49-F238E27FC236}">
                <a16:creationId xmlns:a16="http://schemas.microsoft.com/office/drawing/2014/main" id="{69E12317-C827-4960-A27D-5485AEAE1514}"/>
              </a:ext>
            </a:extLst>
          </p:cNvPr>
          <p:cNvSpPr>
            <a:spLocks noChangeAspect="1"/>
          </p:cNvSpPr>
          <p:nvPr/>
        </p:nvSpPr>
        <p:spPr>
          <a:xfrm>
            <a:off x="7166667" y="3181428"/>
            <a:ext cx="1277974" cy="629447"/>
          </a:xfrm>
          <a:custGeom>
            <a:avLst/>
            <a:gdLst>
              <a:gd name="connsiteX0" fmla="*/ 638987 w 1277974"/>
              <a:gd name="connsiteY0" fmla="*/ 0 h 629447"/>
              <a:gd name="connsiteX1" fmla="*/ 1266043 w 1277974"/>
              <a:gd name="connsiteY1" fmla="*/ 511082 h 629447"/>
              <a:gd name="connsiteX2" fmla="*/ 1277974 w 1277974"/>
              <a:gd name="connsiteY2" fmla="*/ 629447 h 629447"/>
              <a:gd name="connsiteX3" fmla="*/ 1140819 w 1277974"/>
              <a:gd name="connsiteY3" fmla="*/ 629447 h 629447"/>
              <a:gd name="connsiteX4" fmla="*/ 1131674 w 1277974"/>
              <a:gd name="connsiteY4" fmla="*/ 538724 h 629447"/>
              <a:gd name="connsiteX5" fmla="*/ 638987 w 1277974"/>
              <a:gd name="connsiteY5" fmla="*/ 137160 h 629447"/>
              <a:gd name="connsiteX6" fmla="*/ 146301 w 1277974"/>
              <a:gd name="connsiteY6" fmla="*/ 538724 h 629447"/>
              <a:gd name="connsiteX7" fmla="*/ 137155 w 1277974"/>
              <a:gd name="connsiteY7" fmla="*/ 629447 h 629447"/>
              <a:gd name="connsiteX8" fmla="*/ 0 w 1277974"/>
              <a:gd name="connsiteY8" fmla="*/ 629447 h 629447"/>
              <a:gd name="connsiteX9" fmla="*/ 11932 w 1277974"/>
              <a:gd name="connsiteY9" fmla="*/ 511082 h 629447"/>
              <a:gd name="connsiteX10" fmla="*/ 638987 w 1277974"/>
              <a:gd name="connsiteY10" fmla="*/ 0 h 6294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277974" h="629447">
                <a:moveTo>
                  <a:pt x="638987" y="0"/>
                </a:moveTo>
                <a:cubicBezTo>
                  <a:pt x="948295" y="0"/>
                  <a:pt x="1206359" y="219408"/>
                  <a:pt x="1266043" y="511082"/>
                </a:cubicBezTo>
                <a:lnTo>
                  <a:pt x="1277974" y="629447"/>
                </a:lnTo>
                <a:lnTo>
                  <a:pt x="1140819" y="629447"/>
                </a:lnTo>
                <a:lnTo>
                  <a:pt x="1131674" y="538724"/>
                </a:lnTo>
                <a:cubicBezTo>
                  <a:pt x="1084780" y="309552"/>
                  <a:pt x="882015" y="137160"/>
                  <a:pt x="638987" y="137160"/>
                </a:cubicBezTo>
                <a:cubicBezTo>
                  <a:pt x="395960" y="137160"/>
                  <a:pt x="193195" y="309552"/>
                  <a:pt x="146301" y="538724"/>
                </a:cubicBezTo>
                <a:lnTo>
                  <a:pt x="137155" y="629447"/>
                </a:lnTo>
                <a:lnTo>
                  <a:pt x="0" y="629447"/>
                </a:lnTo>
                <a:lnTo>
                  <a:pt x="11932" y="511082"/>
                </a:lnTo>
                <a:cubicBezTo>
                  <a:pt x="71615" y="219408"/>
                  <a:pt x="329679" y="0"/>
                  <a:pt x="638987" y="0"/>
                </a:cubicBezTo>
                <a:close/>
              </a:path>
            </a:pathLst>
          </a:custGeom>
          <a:solidFill>
            <a:srgbClr val="564267"/>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1200" dirty="0">
              <a:solidFill>
                <a:schemeClr val="bg1"/>
              </a:solidFill>
              <a:latin typeface="Candara" panose="020E0502030303020204" pitchFamily="34" charset="0"/>
            </a:endParaRPr>
          </a:p>
        </p:txBody>
      </p:sp>
      <p:sp>
        <p:nvSpPr>
          <p:cNvPr id="27" name="Freeform: Shape 26">
            <a:extLst>
              <a:ext uri="{FF2B5EF4-FFF2-40B4-BE49-F238E27FC236}">
                <a16:creationId xmlns:a16="http://schemas.microsoft.com/office/drawing/2014/main" id="{64F8AEC9-D3DD-47A4-B545-9610E5A730AE}"/>
              </a:ext>
            </a:extLst>
          </p:cNvPr>
          <p:cNvSpPr>
            <a:spLocks noChangeAspect="1"/>
          </p:cNvSpPr>
          <p:nvPr/>
        </p:nvSpPr>
        <p:spPr>
          <a:xfrm rot="10800000">
            <a:off x="9300242" y="3792716"/>
            <a:ext cx="1277974" cy="629447"/>
          </a:xfrm>
          <a:custGeom>
            <a:avLst/>
            <a:gdLst>
              <a:gd name="connsiteX0" fmla="*/ 638987 w 1277974"/>
              <a:gd name="connsiteY0" fmla="*/ 0 h 629447"/>
              <a:gd name="connsiteX1" fmla="*/ 1266043 w 1277974"/>
              <a:gd name="connsiteY1" fmla="*/ 511082 h 629447"/>
              <a:gd name="connsiteX2" fmla="*/ 1277974 w 1277974"/>
              <a:gd name="connsiteY2" fmla="*/ 629447 h 629447"/>
              <a:gd name="connsiteX3" fmla="*/ 1140819 w 1277974"/>
              <a:gd name="connsiteY3" fmla="*/ 629447 h 629447"/>
              <a:gd name="connsiteX4" fmla="*/ 1131674 w 1277974"/>
              <a:gd name="connsiteY4" fmla="*/ 538724 h 629447"/>
              <a:gd name="connsiteX5" fmla="*/ 638987 w 1277974"/>
              <a:gd name="connsiteY5" fmla="*/ 137160 h 629447"/>
              <a:gd name="connsiteX6" fmla="*/ 146301 w 1277974"/>
              <a:gd name="connsiteY6" fmla="*/ 538724 h 629447"/>
              <a:gd name="connsiteX7" fmla="*/ 137155 w 1277974"/>
              <a:gd name="connsiteY7" fmla="*/ 629447 h 629447"/>
              <a:gd name="connsiteX8" fmla="*/ 0 w 1277974"/>
              <a:gd name="connsiteY8" fmla="*/ 629447 h 629447"/>
              <a:gd name="connsiteX9" fmla="*/ 11932 w 1277974"/>
              <a:gd name="connsiteY9" fmla="*/ 511082 h 629447"/>
              <a:gd name="connsiteX10" fmla="*/ 638987 w 1277974"/>
              <a:gd name="connsiteY10" fmla="*/ 0 h 6294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277974" h="629447">
                <a:moveTo>
                  <a:pt x="638987" y="0"/>
                </a:moveTo>
                <a:cubicBezTo>
                  <a:pt x="948295" y="0"/>
                  <a:pt x="1206359" y="219408"/>
                  <a:pt x="1266043" y="511082"/>
                </a:cubicBezTo>
                <a:lnTo>
                  <a:pt x="1277974" y="629447"/>
                </a:lnTo>
                <a:lnTo>
                  <a:pt x="1140819" y="629447"/>
                </a:lnTo>
                <a:lnTo>
                  <a:pt x="1131674" y="538724"/>
                </a:lnTo>
                <a:cubicBezTo>
                  <a:pt x="1084780" y="309552"/>
                  <a:pt x="882015" y="137160"/>
                  <a:pt x="638987" y="137160"/>
                </a:cubicBezTo>
                <a:cubicBezTo>
                  <a:pt x="395960" y="137160"/>
                  <a:pt x="193195" y="309552"/>
                  <a:pt x="146301" y="538724"/>
                </a:cubicBezTo>
                <a:lnTo>
                  <a:pt x="137155" y="629447"/>
                </a:lnTo>
                <a:lnTo>
                  <a:pt x="0" y="629447"/>
                </a:lnTo>
                <a:lnTo>
                  <a:pt x="11932" y="511082"/>
                </a:lnTo>
                <a:cubicBezTo>
                  <a:pt x="71615" y="219408"/>
                  <a:pt x="329679" y="0"/>
                  <a:pt x="638987" y="0"/>
                </a:cubicBezTo>
                <a:close/>
              </a:path>
            </a:pathLst>
          </a:custGeom>
          <a:solidFill>
            <a:srgbClr val="D34132"/>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1200" dirty="0">
              <a:solidFill>
                <a:schemeClr val="bg1"/>
              </a:solidFill>
              <a:latin typeface="Candara" panose="020E0502030303020204" pitchFamily="34" charset="0"/>
            </a:endParaRPr>
          </a:p>
        </p:txBody>
      </p:sp>
      <p:cxnSp>
        <p:nvCxnSpPr>
          <p:cNvPr id="28" name="Straight Connector 27">
            <a:extLst>
              <a:ext uri="{FF2B5EF4-FFF2-40B4-BE49-F238E27FC236}">
                <a16:creationId xmlns:a16="http://schemas.microsoft.com/office/drawing/2014/main" id="{DA7D0347-4FF3-4BF7-B7B5-31D6A9A20FE1}"/>
              </a:ext>
            </a:extLst>
          </p:cNvPr>
          <p:cNvCxnSpPr>
            <a:cxnSpLocks/>
          </p:cNvCxnSpPr>
          <p:nvPr/>
        </p:nvCxnSpPr>
        <p:spPr>
          <a:xfrm>
            <a:off x="3530009" y="2815668"/>
            <a:ext cx="0" cy="365760"/>
          </a:xfrm>
          <a:prstGeom prst="line">
            <a:avLst/>
          </a:prstGeom>
          <a:ln>
            <a:solidFill>
              <a:schemeClr val="bg1"/>
            </a:solidFill>
            <a:headEnd type="oval"/>
            <a:tailEnd type="none" w="lg" len="med"/>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8F22B706-52A0-432E-B248-744E876BA5C9}"/>
              </a:ext>
            </a:extLst>
          </p:cNvPr>
          <p:cNvCxnSpPr>
            <a:cxnSpLocks/>
          </p:cNvCxnSpPr>
          <p:nvPr/>
        </p:nvCxnSpPr>
        <p:spPr>
          <a:xfrm>
            <a:off x="7797209" y="2815668"/>
            <a:ext cx="0" cy="365760"/>
          </a:xfrm>
          <a:prstGeom prst="line">
            <a:avLst/>
          </a:prstGeom>
          <a:ln>
            <a:solidFill>
              <a:schemeClr val="bg1"/>
            </a:solidFill>
            <a:headEnd type="oval"/>
            <a:tailEnd type="none" w="lg" len="med"/>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8DA459A2-AF14-451E-85E1-2B41EFC69C62}"/>
              </a:ext>
            </a:extLst>
          </p:cNvPr>
          <p:cNvCxnSpPr>
            <a:cxnSpLocks/>
          </p:cNvCxnSpPr>
          <p:nvPr/>
        </p:nvCxnSpPr>
        <p:spPr>
          <a:xfrm flipV="1">
            <a:off x="1385776" y="4422163"/>
            <a:ext cx="0" cy="365760"/>
          </a:xfrm>
          <a:prstGeom prst="line">
            <a:avLst/>
          </a:prstGeom>
          <a:ln>
            <a:solidFill>
              <a:schemeClr val="bg1"/>
            </a:solidFill>
            <a:headEnd type="oval"/>
            <a:tailEnd type="none" w="lg" len="med"/>
          </a:ln>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id="{22B38959-9E99-4767-8A68-577E4FF3CEB0}"/>
              </a:ext>
            </a:extLst>
          </p:cNvPr>
          <p:cNvCxnSpPr>
            <a:cxnSpLocks/>
          </p:cNvCxnSpPr>
          <p:nvPr/>
        </p:nvCxnSpPr>
        <p:spPr>
          <a:xfrm flipV="1">
            <a:off x="5642343" y="4422163"/>
            <a:ext cx="0" cy="365760"/>
          </a:xfrm>
          <a:prstGeom prst="line">
            <a:avLst/>
          </a:prstGeom>
          <a:ln>
            <a:solidFill>
              <a:schemeClr val="bg1"/>
            </a:solidFill>
            <a:headEnd type="oval"/>
            <a:tailEnd type="none" w="lg" len="med"/>
          </a:ln>
        </p:spPr>
        <p:style>
          <a:lnRef idx="1">
            <a:schemeClr val="accent1"/>
          </a:lnRef>
          <a:fillRef idx="0">
            <a:schemeClr val="accent1"/>
          </a:fillRef>
          <a:effectRef idx="0">
            <a:schemeClr val="accent1"/>
          </a:effectRef>
          <a:fontRef idx="minor">
            <a:schemeClr val="tx1"/>
          </a:fontRef>
        </p:style>
      </p:cxnSp>
      <p:cxnSp>
        <p:nvCxnSpPr>
          <p:cNvPr id="34" name="Straight Connector 33">
            <a:extLst>
              <a:ext uri="{FF2B5EF4-FFF2-40B4-BE49-F238E27FC236}">
                <a16:creationId xmlns:a16="http://schemas.microsoft.com/office/drawing/2014/main" id="{29AAF594-3A40-4D00-B0BE-009311828223}"/>
              </a:ext>
            </a:extLst>
          </p:cNvPr>
          <p:cNvCxnSpPr>
            <a:cxnSpLocks/>
          </p:cNvCxnSpPr>
          <p:nvPr/>
        </p:nvCxnSpPr>
        <p:spPr>
          <a:xfrm flipV="1">
            <a:off x="9937897" y="4422163"/>
            <a:ext cx="0" cy="365760"/>
          </a:xfrm>
          <a:prstGeom prst="line">
            <a:avLst/>
          </a:prstGeom>
          <a:ln>
            <a:solidFill>
              <a:schemeClr val="bg1"/>
            </a:solidFill>
            <a:headEnd type="oval"/>
            <a:tailEnd type="none" w="lg" len="med"/>
          </a:ln>
        </p:spPr>
        <p:style>
          <a:lnRef idx="1">
            <a:schemeClr val="accent1"/>
          </a:lnRef>
          <a:fillRef idx="0">
            <a:schemeClr val="accent1"/>
          </a:fillRef>
          <a:effectRef idx="0">
            <a:schemeClr val="accent1"/>
          </a:effectRef>
          <a:fontRef idx="minor">
            <a:schemeClr val="tx1"/>
          </a:fontRef>
        </p:style>
      </p:cxnSp>
      <p:sp>
        <p:nvSpPr>
          <p:cNvPr id="35" name="TextBox 34">
            <a:extLst>
              <a:ext uri="{FF2B5EF4-FFF2-40B4-BE49-F238E27FC236}">
                <a16:creationId xmlns:a16="http://schemas.microsoft.com/office/drawing/2014/main" id="{F5777E16-C6BB-46F7-A5DE-E24F23A6B63F}"/>
              </a:ext>
            </a:extLst>
          </p:cNvPr>
          <p:cNvSpPr txBox="1"/>
          <p:nvPr/>
        </p:nvSpPr>
        <p:spPr>
          <a:xfrm>
            <a:off x="755307" y="4780396"/>
            <a:ext cx="2801204" cy="1815882"/>
          </a:xfrm>
          <a:prstGeom prst="rect">
            <a:avLst/>
          </a:prstGeom>
          <a:noFill/>
        </p:spPr>
        <p:txBody>
          <a:bodyPr wrap="square" rtlCol="0">
            <a:spAutoFit/>
          </a:bodyPr>
          <a:lstStyle/>
          <a:p>
            <a:r>
              <a:rPr lang="en-US" sz="3600" dirty="0">
                <a:solidFill>
                  <a:srgbClr val="34738D"/>
                </a:solidFill>
              </a:rPr>
              <a:t>$258</a:t>
            </a:r>
          </a:p>
          <a:p>
            <a:endParaRPr lang="en-US" sz="400" b="1" dirty="0">
              <a:solidFill>
                <a:schemeClr val="bg1"/>
              </a:solidFill>
              <a:latin typeface="Candara" panose="020E0502030303020204" pitchFamily="34" charset="0"/>
            </a:endParaRPr>
          </a:p>
          <a:p>
            <a:r>
              <a:rPr lang="en-US" sz="1600" b="1" dirty="0">
                <a:solidFill>
                  <a:schemeClr val="bg1"/>
                </a:solidFill>
                <a:latin typeface="Candara" panose="020E0502030303020204" pitchFamily="34" charset="0"/>
              </a:rPr>
              <a:t>LOREM IPSUM</a:t>
            </a:r>
          </a:p>
          <a:p>
            <a:endParaRPr lang="en-US" sz="4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dirty="0">
              <a:solidFill>
                <a:schemeClr val="bg1">
                  <a:lumMod val="85000"/>
                </a:schemeClr>
              </a:solidFill>
              <a:latin typeface="Candara" panose="020E0502030303020204" pitchFamily="34" charset="0"/>
            </a:endParaRPr>
          </a:p>
        </p:txBody>
      </p:sp>
      <p:sp>
        <p:nvSpPr>
          <p:cNvPr id="36" name="TextBox 35">
            <a:extLst>
              <a:ext uri="{FF2B5EF4-FFF2-40B4-BE49-F238E27FC236}">
                <a16:creationId xmlns:a16="http://schemas.microsoft.com/office/drawing/2014/main" id="{6497936A-43E0-40EF-803A-68F576202C55}"/>
              </a:ext>
            </a:extLst>
          </p:cNvPr>
          <p:cNvSpPr txBox="1"/>
          <p:nvPr/>
        </p:nvSpPr>
        <p:spPr>
          <a:xfrm>
            <a:off x="2888882" y="969359"/>
            <a:ext cx="2753461" cy="1815882"/>
          </a:xfrm>
          <a:prstGeom prst="rect">
            <a:avLst/>
          </a:prstGeom>
          <a:noFill/>
        </p:spPr>
        <p:txBody>
          <a:bodyPr wrap="square" rtlCol="0">
            <a:spAutoFit/>
          </a:bodyPr>
          <a:lstStyle/>
          <a:p>
            <a:r>
              <a:rPr lang="en-US" sz="3600" dirty="0">
                <a:solidFill>
                  <a:srgbClr val="189A80"/>
                </a:solidFill>
              </a:rPr>
              <a:t>$312</a:t>
            </a:r>
          </a:p>
          <a:p>
            <a:endParaRPr lang="en-US" sz="400" b="1" dirty="0">
              <a:solidFill>
                <a:schemeClr val="bg1"/>
              </a:solidFill>
              <a:latin typeface="Candara" panose="020E0502030303020204" pitchFamily="34" charset="0"/>
            </a:endParaRPr>
          </a:p>
          <a:p>
            <a:r>
              <a:rPr lang="en-US" sz="1600" b="1" dirty="0">
                <a:solidFill>
                  <a:schemeClr val="bg2">
                    <a:lumMod val="10000"/>
                  </a:schemeClr>
                </a:solidFill>
                <a:latin typeface="Candara" panose="020E0502030303020204" pitchFamily="34" charset="0"/>
              </a:rPr>
              <a:t>LOREM IPSUM</a:t>
            </a:r>
          </a:p>
          <a:p>
            <a:endParaRPr lang="en-US" sz="400" b="1" dirty="0">
              <a:solidFill>
                <a:schemeClr val="bg2">
                  <a:lumMod val="10000"/>
                </a:schemeClr>
              </a:solidFill>
              <a:latin typeface="Candara" panose="020E0502030303020204" pitchFamily="34" charset="0"/>
            </a:endParaRPr>
          </a:p>
          <a:p>
            <a:r>
              <a:rPr lang="en-US" sz="1300" dirty="0">
                <a:solidFill>
                  <a:schemeClr val="bg2">
                    <a:lumMod val="10000"/>
                  </a:schemeClr>
                </a:solidFill>
                <a:latin typeface="Candara" panose="020E0502030303020204" pitchFamily="34" charset="0"/>
              </a:rPr>
              <a:t>Lorem ipsum dolor sit amet, consectetur adipiscing elit, sed do eiusmod tempor incididunt ut labore et dolore magna aliqua. </a:t>
            </a:r>
            <a:endParaRPr lang="en-US" dirty="0">
              <a:solidFill>
                <a:schemeClr val="bg2">
                  <a:lumMod val="10000"/>
                </a:schemeClr>
              </a:solidFill>
              <a:latin typeface="Candara" panose="020E0502030303020204" pitchFamily="34" charset="0"/>
            </a:endParaRPr>
          </a:p>
        </p:txBody>
      </p:sp>
      <p:sp>
        <p:nvSpPr>
          <p:cNvPr id="37" name="TextBox 36">
            <a:extLst>
              <a:ext uri="{FF2B5EF4-FFF2-40B4-BE49-F238E27FC236}">
                <a16:creationId xmlns:a16="http://schemas.microsoft.com/office/drawing/2014/main" id="{D6B93E6E-9836-4FA8-A798-B692B77AF306}"/>
              </a:ext>
            </a:extLst>
          </p:cNvPr>
          <p:cNvSpPr txBox="1"/>
          <p:nvPr/>
        </p:nvSpPr>
        <p:spPr>
          <a:xfrm>
            <a:off x="7166667" y="969359"/>
            <a:ext cx="2897955" cy="1815882"/>
          </a:xfrm>
          <a:prstGeom prst="rect">
            <a:avLst/>
          </a:prstGeom>
          <a:noFill/>
        </p:spPr>
        <p:txBody>
          <a:bodyPr wrap="square" rtlCol="0">
            <a:spAutoFit/>
          </a:bodyPr>
          <a:lstStyle/>
          <a:p>
            <a:r>
              <a:rPr lang="en-US" sz="3600" dirty="0">
                <a:solidFill>
                  <a:srgbClr val="564267"/>
                </a:solidFill>
              </a:rPr>
              <a:t>$307</a:t>
            </a:r>
          </a:p>
          <a:p>
            <a:endParaRPr lang="en-US" sz="400" b="1" dirty="0">
              <a:solidFill>
                <a:schemeClr val="bg1"/>
              </a:solidFill>
              <a:latin typeface="Candara" panose="020E0502030303020204" pitchFamily="34" charset="0"/>
            </a:endParaRPr>
          </a:p>
          <a:p>
            <a:r>
              <a:rPr lang="en-US" sz="1600" b="1" dirty="0">
                <a:solidFill>
                  <a:schemeClr val="bg2">
                    <a:lumMod val="10000"/>
                  </a:schemeClr>
                </a:solidFill>
                <a:latin typeface="Candara" panose="020E0502030303020204" pitchFamily="34" charset="0"/>
              </a:rPr>
              <a:t>LOREM IPSUM</a:t>
            </a:r>
          </a:p>
          <a:p>
            <a:endParaRPr lang="en-US" sz="400" b="1" dirty="0">
              <a:solidFill>
                <a:schemeClr val="bg2">
                  <a:lumMod val="10000"/>
                </a:schemeClr>
              </a:solidFill>
              <a:latin typeface="Candara" panose="020E0502030303020204" pitchFamily="34" charset="0"/>
            </a:endParaRPr>
          </a:p>
          <a:p>
            <a:r>
              <a:rPr lang="en-US" sz="1300" dirty="0">
                <a:solidFill>
                  <a:schemeClr val="bg2">
                    <a:lumMod val="10000"/>
                  </a:schemeClr>
                </a:solidFill>
                <a:latin typeface="Candara" panose="020E0502030303020204" pitchFamily="34" charset="0"/>
              </a:rPr>
              <a:t>Lorem ipsum dolor sit amet, consectetur adipiscing elit, sed do eiusmod tempor incididunt ut labore et dolore magna aliqua. </a:t>
            </a:r>
            <a:endParaRPr lang="en-US" dirty="0">
              <a:solidFill>
                <a:schemeClr val="bg2">
                  <a:lumMod val="10000"/>
                </a:schemeClr>
              </a:solidFill>
              <a:latin typeface="Candara" panose="020E0502030303020204" pitchFamily="34" charset="0"/>
            </a:endParaRPr>
          </a:p>
        </p:txBody>
      </p:sp>
      <p:sp>
        <p:nvSpPr>
          <p:cNvPr id="38" name="TextBox 37">
            <a:extLst>
              <a:ext uri="{FF2B5EF4-FFF2-40B4-BE49-F238E27FC236}">
                <a16:creationId xmlns:a16="http://schemas.microsoft.com/office/drawing/2014/main" id="{011FC1FB-7931-4AD2-BB85-3D3CA3BDBF98}"/>
              </a:ext>
            </a:extLst>
          </p:cNvPr>
          <p:cNvSpPr txBox="1"/>
          <p:nvPr/>
        </p:nvSpPr>
        <p:spPr>
          <a:xfrm>
            <a:off x="5045546" y="4771971"/>
            <a:ext cx="2751663" cy="1815882"/>
          </a:xfrm>
          <a:prstGeom prst="rect">
            <a:avLst/>
          </a:prstGeom>
          <a:noFill/>
        </p:spPr>
        <p:txBody>
          <a:bodyPr wrap="square" rtlCol="0">
            <a:spAutoFit/>
          </a:bodyPr>
          <a:lstStyle/>
          <a:p>
            <a:r>
              <a:rPr lang="en-US" sz="3600" dirty="0">
                <a:solidFill>
                  <a:srgbClr val="EF9D27"/>
                </a:solidFill>
              </a:rPr>
              <a:t>$357</a:t>
            </a:r>
          </a:p>
          <a:p>
            <a:endParaRPr lang="en-US" sz="400" b="1" dirty="0">
              <a:solidFill>
                <a:schemeClr val="bg1"/>
              </a:solidFill>
              <a:latin typeface="Candara" panose="020E0502030303020204" pitchFamily="34" charset="0"/>
            </a:endParaRPr>
          </a:p>
          <a:p>
            <a:r>
              <a:rPr lang="en-US" sz="1600" b="1" dirty="0">
                <a:solidFill>
                  <a:schemeClr val="bg1"/>
                </a:solidFill>
                <a:latin typeface="Candara" panose="020E0502030303020204" pitchFamily="34" charset="0"/>
              </a:rPr>
              <a:t>LOREM IPSUM</a:t>
            </a:r>
          </a:p>
          <a:p>
            <a:endParaRPr lang="en-US" sz="4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dirty="0">
              <a:solidFill>
                <a:schemeClr val="bg1">
                  <a:lumMod val="85000"/>
                </a:schemeClr>
              </a:solidFill>
              <a:latin typeface="Candara" panose="020E0502030303020204" pitchFamily="34" charset="0"/>
            </a:endParaRPr>
          </a:p>
        </p:txBody>
      </p:sp>
      <p:sp>
        <p:nvSpPr>
          <p:cNvPr id="39" name="TextBox 38">
            <a:extLst>
              <a:ext uri="{FF2B5EF4-FFF2-40B4-BE49-F238E27FC236}">
                <a16:creationId xmlns:a16="http://schemas.microsoft.com/office/drawing/2014/main" id="{3BFED540-A52B-4493-83B1-8CBEDB17E636}"/>
              </a:ext>
            </a:extLst>
          </p:cNvPr>
          <p:cNvSpPr txBox="1"/>
          <p:nvPr/>
        </p:nvSpPr>
        <p:spPr>
          <a:xfrm>
            <a:off x="9302113" y="4771971"/>
            <a:ext cx="2889888" cy="1815882"/>
          </a:xfrm>
          <a:prstGeom prst="rect">
            <a:avLst/>
          </a:prstGeom>
          <a:noFill/>
        </p:spPr>
        <p:txBody>
          <a:bodyPr wrap="square" rtlCol="0">
            <a:spAutoFit/>
          </a:bodyPr>
          <a:lstStyle/>
          <a:p>
            <a:r>
              <a:rPr lang="en-US" sz="3600" dirty="0">
                <a:solidFill>
                  <a:srgbClr val="D34132"/>
                </a:solidFill>
              </a:rPr>
              <a:t>$421</a:t>
            </a:r>
          </a:p>
          <a:p>
            <a:endParaRPr lang="en-US" sz="400" b="1" dirty="0">
              <a:solidFill>
                <a:schemeClr val="bg1"/>
              </a:solidFill>
              <a:latin typeface="Candara" panose="020E0502030303020204" pitchFamily="34" charset="0"/>
            </a:endParaRPr>
          </a:p>
          <a:p>
            <a:r>
              <a:rPr lang="en-US" sz="1600" b="1" dirty="0">
                <a:solidFill>
                  <a:schemeClr val="bg1"/>
                </a:solidFill>
                <a:latin typeface="Candara" panose="020E0502030303020204" pitchFamily="34" charset="0"/>
              </a:rPr>
              <a:t>LOREM IPSUM</a:t>
            </a:r>
          </a:p>
          <a:p>
            <a:endParaRPr lang="en-US" sz="4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dirty="0">
              <a:solidFill>
                <a:schemeClr val="bg1">
                  <a:lumMod val="85000"/>
                </a:schemeClr>
              </a:solidFill>
              <a:latin typeface="Candara" panose="020E0502030303020204" pitchFamily="34" charset="0"/>
            </a:endParaRPr>
          </a:p>
        </p:txBody>
      </p:sp>
      <p:sp>
        <p:nvSpPr>
          <p:cNvPr id="57" name="TextBox 56">
            <a:extLst>
              <a:ext uri="{FF2B5EF4-FFF2-40B4-BE49-F238E27FC236}">
                <a16:creationId xmlns:a16="http://schemas.microsoft.com/office/drawing/2014/main" id="{8FA43092-7616-42F7-9838-D60F234B755D}"/>
              </a:ext>
            </a:extLst>
          </p:cNvPr>
          <p:cNvSpPr txBox="1"/>
          <p:nvPr/>
        </p:nvSpPr>
        <p:spPr>
          <a:xfrm>
            <a:off x="370046" y="304456"/>
            <a:ext cx="5943600" cy="1046440"/>
          </a:xfrm>
          <a:prstGeom prst="rect">
            <a:avLst/>
          </a:prstGeom>
          <a:noFill/>
        </p:spPr>
        <p:txBody>
          <a:bodyPr wrap="square" rtlCol="0">
            <a:spAutoFit/>
          </a:bodyPr>
          <a:lstStyle/>
          <a:p>
            <a:r>
              <a:rPr lang="en-US" sz="4400" b="1" dirty="0">
                <a:solidFill>
                  <a:schemeClr val="bg2">
                    <a:lumMod val="10000"/>
                  </a:schemeClr>
                </a:solidFill>
                <a:latin typeface="Candara" panose="020E0502030303020204" pitchFamily="34" charset="0"/>
              </a:rPr>
              <a:t>TITLE GOES HERE</a:t>
            </a:r>
          </a:p>
          <a:p>
            <a:r>
              <a:rPr lang="en-US" dirty="0">
                <a:solidFill>
                  <a:schemeClr val="bg2">
                    <a:lumMod val="10000"/>
                  </a:schemeClr>
                </a:solidFill>
                <a:latin typeface="Candara" panose="020E0502030303020204" pitchFamily="34" charset="0"/>
              </a:rPr>
              <a:t>Your Subtitle</a:t>
            </a:r>
          </a:p>
        </p:txBody>
      </p:sp>
      <p:sp>
        <p:nvSpPr>
          <p:cNvPr id="24" name="Oval 23">
            <a:extLst>
              <a:ext uri="{FF2B5EF4-FFF2-40B4-BE49-F238E27FC236}">
                <a16:creationId xmlns:a16="http://schemas.microsoft.com/office/drawing/2014/main" id="{5CA520C3-D00A-4A6B-9CC7-5CBDC3586593}"/>
              </a:ext>
            </a:extLst>
          </p:cNvPr>
          <p:cNvSpPr>
            <a:spLocks noChangeAspect="1"/>
          </p:cNvSpPr>
          <p:nvPr/>
        </p:nvSpPr>
        <p:spPr>
          <a:xfrm>
            <a:off x="7302751" y="3307955"/>
            <a:ext cx="1005807" cy="1005840"/>
          </a:xfrm>
          <a:prstGeom prst="ellipse">
            <a:avLst/>
          </a:pr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solidFill>
                <a:schemeClr val="bg1"/>
              </a:solidFill>
              <a:latin typeface="Candara" panose="020E0502030303020204" pitchFamily="34" charset="0"/>
            </a:endParaRPr>
          </a:p>
        </p:txBody>
      </p:sp>
      <p:sp>
        <p:nvSpPr>
          <p:cNvPr id="41" name="Freeform 145">
            <a:extLst>
              <a:ext uri="{FF2B5EF4-FFF2-40B4-BE49-F238E27FC236}">
                <a16:creationId xmlns:a16="http://schemas.microsoft.com/office/drawing/2014/main" id="{CF3D03F0-CF11-4D56-968A-E8D649335ED0}"/>
              </a:ext>
            </a:extLst>
          </p:cNvPr>
          <p:cNvSpPr>
            <a:spLocks noEditPoints="1"/>
          </p:cNvSpPr>
          <p:nvPr/>
        </p:nvSpPr>
        <p:spPr bwMode="auto">
          <a:xfrm>
            <a:off x="7635685" y="3596615"/>
            <a:ext cx="330507" cy="392198"/>
          </a:xfrm>
          <a:custGeom>
            <a:avLst/>
            <a:gdLst>
              <a:gd name="T0" fmla="*/ 1321 w 3102"/>
              <a:gd name="T1" fmla="*/ 1301 h 3681"/>
              <a:gd name="T2" fmla="*/ 896 w 3102"/>
              <a:gd name="T3" fmla="*/ 2150 h 3681"/>
              <a:gd name="T4" fmla="*/ 1733 w 3102"/>
              <a:gd name="T5" fmla="*/ 1374 h 3681"/>
              <a:gd name="T6" fmla="*/ 1697 w 3102"/>
              <a:gd name="T7" fmla="*/ 309 h 3681"/>
              <a:gd name="T8" fmla="*/ 920 w 3102"/>
              <a:gd name="T9" fmla="*/ 0 h 3681"/>
              <a:gd name="T10" fmla="*/ 2126 w 3102"/>
              <a:gd name="T11" fmla="*/ 3 h 3681"/>
              <a:gd name="T12" fmla="*/ 2160 w 3102"/>
              <a:gd name="T13" fmla="*/ 23 h 3681"/>
              <a:gd name="T14" fmla="*/ 2180 w 3102"/>
              <a:gd name="T15" fmla="*/ 57 h 3681"/>
              <a:gd name="T16" fmla="*/ 2182 w 3102"/>
              <a:gd name="T17" fmla="*/ 232 h 3681"/>
              <a:gd name="T18" fmla="*/ 2172 w 3102"/>
              <a:gd name="T19" fmla="*/ 271 h 3681"/>
              <a:gd name="T20" fmla="*/ 2145 w 3102"/>
              <a:gd name="T21" fmla="*/ 299 h 3681"/>
              <a:gd name="T22" fmla="*/ 2105 w 3102"/>
              <a:gd name="T23" fmla="*/ 309 h 3681"/>
              <a:gd name="T24" fmla="*/ 2008 w 3102"/>
              <a:gd name="T25" fmla="*/ 1229 h 3681"/>
              <a:gd name="T26" fmla="*/ 3024 w 3102"/>
              <a:gd name="T27" fmla="*/ 3097 h 3681"/>
              <a:gd name="T28" fmla="*/ 3073 w 3102"/>
              <a:gd name="T29" fmla="*/ 3204 h 3681"/>
              <a:gd name="T30" fmla="*/ 3098 w 3102"/>
              <a:gd name="T31" fmla="*/ 3303 h 3681"/>
              <a:gd name="T32" fmla="*/ 3098 w 3102"/>
              <a:gd name="T33" fmla="*/ 3395 h 3681"/>
              <a:gd name="T34" fmla="*/ 3076 w 3102"/>
              <a:gd name="T35" fmla="*/ 3475 h 3681"/>
              <a:gd name="T36" fmla="*/ 3031 w 3102"/>
              <a:gd name="T37" fmla="*/ 3546 h 3681"/>
              <a:gd name="T38" fmla="*/ 2964 w 3102"/>
              <a:gd name="T39" fmla="*/ 3603 h 3681"/>
              <a:gd name="T40" fmla="*/ 2876 w 3102"/>
              <a:gd name="T41" fmla="*/ 3645 h 3681"/>
              <a:gd name="T42" fmla="*/ 2769 w 3102"/>
              <a:gd name="T43" fmla="*/ 3671 h 3681"/>
              <a:gd name="T44" fmla="*/ 2643 w 3102"/>
              <a:gd name="T45" fmla="*/ 3681 h 3681"/>
              <a:gd name="T46" fmla="*/ 399 w 3102"/>
              <a:gd name="T47" fmla="*/ 3678 h 3681"/>
              <a:gd name="T48" fmla="*/ 282 w 3102"/>
              <a:gd name="T49" fmla="*/ 3660 h 3681"/>
              <a:gd name="T50" fmla="*/ 184 w 3102"/>
              <a:gd name="T51" fmla="*/ 3625 h 3681"/>
              <a:gd name="T52" fmla="*/ 106 w 3102"/>
              <a:gd name="T53" fmla="*/ 3574 h 3681"/>
              <a:gd name="T54" fmla="*/ 48 w 3102"/>
              <a:gd name="T55" fmla="*/ 3510 h 3681"/>
              <a:gd name="T56" fmla="*/ 13 w 3102"/>
              <a:gd name="T57" fmla="*/ 3433 h 3681"/>
              <a:gd name="T58" fmla="*/ 0 w 3102"/>
              <a:gd name="T59" fmla="*/ 3346 h 3681"/>
              <a:gd name="T60" fmla="*/ 11 w 3102"/>
              <a:gd name="T61" fmla="*/ 3250 h 3681"/>
              <a:gd name="T62" fmla="*/ 46 w 3102"/>
              <a:gd name="T63" fmla="*/ 3145 h 3681"/>
              <a:gd name="T64" fmla="*/ 106 w 3102"/>
              <a:gd name="T65" fmla="*/ 3035 h 3681"/>
              <a:gd name="T66" fmla="*/ 1010 w 3102"/>
              <a:gd name="T67" fmla="*/ 309 h 3681"/>
              <a:gd name="T68" fmla="*/ 900 w 3102"/>
              <a:gd name="T69" fmla="*/ 307 h 3681"/>
              <a:gd name="T70" fmla="*/ 865 w 3102"/>
              <a:gd name="T71" fmla="*/ 287 h 3681"/>
              <a:gd name="T72" fmla="*/ 845 w 3102"/>
              <a:gd name="T73" fmla="*/ 253 h 3681"/>
              <a:gd name="T74" fmla="*/ 843 w 3102"/>
              <a:gd name="T75" fmla="*/ 78 h 3681"/>
              <a:gd name="T76" fmla="*/ 853 w 3102"/>
              <a:gd name="T77" fmla="*/ 38 h 3681"/>
              <a:gd name="T78" fmla="*/ 881 w 3102"/>
              <a:gd name="T79" fmla="*/ 12 h 3681"/>
              <a:gd name="T80" fmla="*/ 920 w 3102"/>
              <a:gd name="T81" fmla="*/ 0 h 36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3102" h="3681">
                <a:moveTo>
                  <a:pt x="1321" y="309"/>
                </a:moveTo>
                <a:lnTo>
                  <a:pt x="1321" y="1301"/>
                </a:lnTo>
                <a:lnTo>
                  <a:pt x="1288" y="1365"/>
                </a:lnTo>
                <a:lnTo>
                  <a:pt x="896" y="2150"/>
                </a:lnTo>
                <a:lnTo>
                  <a:pt x="2154" y="2150"/>
                </a:lnTo>
                <a:lnTo>
                  <a:pt x="1733" y="1374"/>
                </a:lnTo>
                <a:lnTo>
                  <a:pt x="1697" y="1307"/>
                </a:lnTo>
                <a:lnTo>
                  <a:pt x="1697" y="309"/>
                </a:lnTo>
                <a:lnTo>
                  <a:pt x="1321" y="309"/>
                </a:lnTo>
                <a:close/>
                <a:moveTo>
                  <a:pt x="920" y="0"/>
                </a:moveTo>
                <a:lnTo>
                  <a:pt x="2105" y="0"/>
                </a:lnTo>
                <a:lnTo>
                  <a:pt x="2126" y="3"/>
                </a:lnTo>
                <a:lnTo>
                  <a:pt x="2145" y="12"/>
                </a:lnTo>
                <a:lnTo>
                  <a:pt x="2160" y="23"/>
                </a:lnTo>
                <a:lnTo>
                  <a:pt x="2172" y="38"/>
                </a:lnTo>
                <a:lnTo>
                  <a:pt x="2180" y="57"/>
                </a:lnTo>
                <a:lnTo>
                  <a:pt x="2182" y="78"/>
                </a:lnTo>
                <a:lnTo>
                  <a:pt x="2182" y="232"/>
                </a:lnTo>
                <a:lnTo>
                  <a:pt x="2180" y="253"/>
                </a:lnTo>
                <a:lnTo>
                  <a:pt x="2172" y="271"/>
                </a:lnTo>
                <a:lnTo>
                  <a:pt x="2160" y="287"/>
                </a:lnTo>
                <a:lnTo>
                  <a:pt x="2145" y="299"/>
                </a:lnTo>
                <a:lnTo>
                  <a:pt x="2126" y="307"/>
                </a:lnTo>
                <a:lnTo>
                  <a:pt x="2105" y="309"/>
                </a:lnTo>
                <a:lnTo>
                  <a:pt x="2008" y="309"/>
                </a:lnTo>
                <a:lnTo>
                  <a:pt x="2008" y="1229"/>
                </a:lnTo>
                <a:lnTo>
                  <a:pt x="2990" y="3043"/>
                </a:lnTo>
                <a:lnTo>
                  <a:pt x="3024" y="3097"/>
                </a:lnTo>
                <a:lnTo>
                  <a:pt x="3052" y="3152"/>
                </a:lnTo>
                <a:lnTo>
                  <a:pt x="3073" y="3204"/>
                </a:lnTo>
                <a:lnTo>
                  <a:pt x="3089" y="3254"/>
                </a:lnTo>
                <a:lnTo>
                  <a:pt x="3098" y="3303"/>
                </a:lnTo>
                <a:lnTo>
                  <a:pt x="3102" y="3349"/>
                </a:lnTo>
                <a:lnTo>
                  <a:pt x="3098" y="3395"/>
                </a:lnTo>
                <a:lnTo>
                  <a:pt x="3090" y="3437"/>
                </a:lnTo>
                <a:lnTo>
                  <a:pt x="3076" y="3475"/>
                </a:lnTo>
                <a:lnTo>
                  <a:pt x="3056" y="3512"/>
                </a:lnTo>
                <a:lnTo>
                  <a:pt x="3031" y="3546"/>
                </a:lnTo>
                <a:lnTo>
                  <a:pt x="3000" y="3576"/>
                </a:lnTo>
                <a:lnTo>
                  <a:pt x="2964" y="3603"/>
                </a:lnTo>
                <a:lnTo>
                  <a:pt x="2922" y="3626"/>
                </a:lnTo>
                <a:lnTo>
                  <a:pt x="2876" y="3645"/>
                </a:lnTo>
                <a:lnTo>
                  <a:pt x="2825" y="3661"/>
                </a:lnTo>
                <a:lnTo>
                  <a:pt x="2769" y="3671"/>
                </a:lnTo>
                <a:lnTo>
                  <a:pt x="2708" y="3678"/>
                </a:lnTo>
                <a:lnTo>
                  <a:pt x="2643" y="3681"/>
                </a:lnTo>
                <a:lnTo>
                  <a:pt x="464" y="3681"/>
                </a:lnTo>
                <a:lnTo>
                  <a:pt x="399" y="3678"/>
                </a:lnTo>
                <a:lnTo>
                  <a:pt x="338" y="3671"/>
                </a:lnTo>
                <a:lnTo>
                  <a:pt x="282" y="3660"/>
                </a:lnTo>
                <a:lnTo>
                  <a:pt x="231" y="3645"/>
                </a:lnTo>
                <a:lnTo>
                  <a:pt x="184" y="3625"/>
                </a:lnTo>
                <a:lnTo>
                  <a:pt x="143" y="3602"/>
                </a:lnTo>
                <a:lnTo>
                  <a:pt x="106" y="3574"/>
                </a:lnTo>
                <a:lnTo>
                  <a:pt x="74" y="3543"/>
                </a:lnTo>
                <a:lnTo>
                  <a:pt x="48" y="3510"/>
                </a:lnTo>
                <a:lnTo>
                  <a:pt x="28" y="3473"/>
                </a:lnTo>
                <a:lnTo>
                  <a:pt x="13" y="3433"/>
                </a:lnTo>
                <a:lnTo>
                  <a:pt x="4" y="3390"/>
                </a:lnTo>
                <a:lnTo>
                  <a:pt x="0" y="3346"/>
                </a:lnTo>
                <a:lnTo>
                  <a:pt x="2" y="3298"/>
                </a:lnTo>
                <a:lnTo>
                  <a:pt x="11" y="3250"/>
                </a:lnTo>
                <a:lnTo>
                  <a:pt x="25" y="3198"/>
                </a:lnTo>
                <a:lnTo>
                  <a:pt x="46" y="3145"/>
                </a:lnTo>
                <a:lnTo>
                  <a:pt x="72" y="3090"/>
                </a:lnTo>
                <a:lnTo>
                  <a:pt x="106" y="3035"/>
                </a:lnTo>
                <a:lnTo>
                  <a:pt x="1010" y="1229"/>
                </a:lnTo>
                <a:lnTo>
                  <a:pt x="1010" y="309"/>
                </a:lnTo>
                <a:lnTo>
                  <a:pt x="920" y="309"/>
                </a:lnTo>
                <a:lnTo>
                  <a:pt x="900" y="307"/>
                </a:lnTo>
                <a:lnTo>
                  <a:pt x="881" y="299"/>
                </a:lnTo>
                <a:lnTo>
                  <a:pt x="865" y="287"/>
                </a:lnTo>
                <a:lnTo>
                  <a:pt x="853" y="271"/>
                </a:lnTo>
                <a:lnTo>
                  <a:pt x="845" y="253"/>
                </a:lnTo>
                <a:lnTo>
                  <a:pt x="843" y="232"/>
                </a:lnTo>
                <a:lnTo>
                  <a:pt x="843" y="78"/>
                </a:lnTo>
                <a:lnTo>
                  <a:pt x="845" y="57"/>
                </a:lnTo>
                <a:lnTo>
                  <a:pt x="853" y="38"/>
                </a:lnTo>
                <a:lnTo>
                  <a:pt x="865" y="23"/>
                </a:lnTo>
                <a:lnTo>
                  <a:pt x="881" y="12"/>
                </a:lnTo>
                <a:lnTo>
                  <a:pt x="900" y="3"/>
                </a:lnTo>
                <a:lnTo>
                  <a:pt x="920" y="0"/>
                </a:lnTo>
                <a:close/>
              </a:path>
            </a:pathLst>
          </a:custGeom>
          <a:solidFill>
            <a:schemeClr val="bg2">
              <a:lumMod val="25000"/>
            </a:schemeClr>
          </a:solidFill>
          <a:ln w="0">
            <a:noFill/>
            <a:prstDash val="solid"/>
            <a:round/>
            <a:headEnd/>
            <a:tailEnd/>
          </a:ln>
          <a:effectLst/>
        </p:spPr>
        <p:txBody>
          <a:bodyPr vert="horz" wrap="square" lIns="91440" tIns="45720" rIns="91440" bIns="45720" numCol="1" anchor="t" anchorCtr="0" compatLnSpc="1">
            <a:prstTxWarp prst="textNoShape">
              <a:avLst/>
            </a:prstTxWarp>
          </a:bodyPr>
          <a:lstStyle/>
          <a:p>
            <a:endParaRPr lang="ru-RU"/>
          </a:p>
        </p:txBody>
      </p:sp>
      <p:sp>
        <p:nvSpPr>
          <p:cNvPr id="26" name="Oval 25">
            <a:extLst>
              <a:ext uri="{FF2B5EF4-FFF2-40B4-BE49-F238E27FC236}">
                <a16:creationId xmlns:a16="http://schemas.microsoft.com/office/drawing/2014/main" id="{FFCF7EF8-2208-47B3-AACF-D22E415B57C9}"/>
              </a:ext>
            </a:extLst>
          </p:cNvPr>
          <p:cNvSpPr>
            <a:spLocks noChangeAspect="1"/>
          </p:cNvSpPr>
          <p:nvPr/>
        </p:nvSpPr>
        <p:spPr>
          <a:xfrm>
            <a:off x="9436326" y="3289796"/>
            <a:ext cx="1005807" cy="1005840"/>
          </a:xfrm>
          <a:prstGeom prst="ellipse">
            <a:avLst/>
          </a:pr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solidFill>
                <a:schemeClr val="bg1"/>
              </a:solidFill>
              <a:latin typeface="Candara" panose="020E0502030303020204" pitchFamily="34" charset="0"/>
            </a:endParaRPr>
          </a:p>
        </p:txBody>
      </p:sp>
      <p:grpSp>
        <p:nvGrpSpPr>
          <p:cNvPr id="45" name="Группа 379">
            <a:extLst>
              <a:ext uri="{FF2B5EF4-FFF2-40B4-BE49-F238E27FC236}">
                <a16:creationId xmlns:a16="http://schemas.microsoft.com/office/drawing/2014/main" id="{BDBF9B27-5A04-4124-9F4A-FAD689BF52C6}"/>
              </a:ext>
            </a:extLst>
          </p:cNvPr>
          <p:cNvGrpSpPr/>
          <p:nvPr/>
        </p:nvGrpSpPr>
        <p:grpSpPr>
          <a:xfrm>
            <a:off x="9673017" y="3616657"/>
            <a:ext cx="432796" cy="389252"/>
            <a:chOff x="5834063" y="3221038"/>
            <a:chExt cx="2335212" cy="2100262"/>
          </a:xfrm>
          <a:solidFill>
            <a:schemeClr val="bg2">
              <a:lumMod val="25000"/>
            </a:schemeClr>
          </a:solidFill>
          <a:effectLst/>
        </p:grpSpPr>
        <p:sp>
          <p:nvSpPr>
            <p:cNvPr id="46" name="Freeform 337">
              <a:extLst>
                <a:ext uri="{FF2B5EF4-FFF2-40B4-BE49-F238E27FC236}">
                  <a16:creationId xmlns:a16="http://schemas.microsoft.com/office/drawing/2014/main" id="{558DA82C-2F08-47C5-A02B-57428F3A36F2}"/>
                </a:ext>
              </a:extLst>
            </p:cNvPr>
            <p:cNvSpPr>
              <a:spLocks/>
            </p:cNvSpPr>
            <p:nvPr/>
          </p:nvSpPr>
          <p:spPr bwMode="auto">
            <a:xfrm>
              <a:off x="6699250" y="3617913"/>
              <a:ext cx="1470025" cy="768350"/>
            </a:xfrm>
            <a:custGeom>
              <a:avLst/>
              <a:gdLst>
                <a:gd name="T0" fmla="*/ 113 w 2777"/>
                <a:gd name="T1" fmla="*/ 0 h 1453"/>
                <a:gd name="T2" fmla="*/ 2686 w 2777"/>
                <a:gd name="T3" fmla="*/ 0 h 1453"/>
                <a:gd name="T4" fmla="*/ 2713 w 2777"/>
                <a:gd name="T5" fmla="*/ 2 h 1453"/>
                <a:gd name="T6" fmla="*/ 2736 w 2777"/>
                <a:gd name="T7" fmla="*/ 10 h 1453"/>
                <a:gd name="T8" fmla="*/ 2753 w 2777"/>
                <a:gd name="T9" fmla="*/ 25 h 1453"/>
                <a:gd name="T10" fmla="*/ 2767 w 2777"/>
                <a:gd name="T11" fmla="*/ 43 h 1453"/>
                <a:gd name="T12" fmla="*/ 2775 w 2777"/>
                <a:gd name="T13" fmla="*/ 65 h 1453"/>
                <a:gd name="T14" fmla="*/ 2777 w 2777"/>
                <a:gd name="T15" fmla="*/ 89 h 1453"/>
                <a:gd name="T16" fmla="*/ 2771 w 2777"/>
                <a:gd name="T17" fmla="*/ 116 h 1453"/>
                <a:gd name="T18" fmla="*/ 2416 w 2777"/>
                <a:gd name="T19" fmla="*/ 1337 h 1453"/>
                <a:gd name="T20" fmla="*/ 2403 w 2777"/>
                <a:gd name="T21" fmla="*/ 1368 h 1453"/>
                <a:gd name="T22" fmla="*/ 2381 w 2777"/>
                <a:gd name="T23" fmla="*/ 1396 h 1453"/>
                <a:gd name="T24" fmla="*/ 2356 w 2777"/>
                <a:gd name="T25" fmla="*/ 1419 h 1453"/>
                <a:gd name="T26" fmla="*/ 2324 w 2777"/>
                <a:gd name="T27" fmla="*/ 1438 h 1453"/>
                <a:gd name="T28" fmla="*/ 2292 w 2777"/>
                <a:gd name="T29" fmla="*/ 1449 h 1453"/>
                <a:gd name="T30" fmla="*/ 2258 w 2777"/>
                <a:gd name="T31" fmla="*/ 1453 h 1453"/>
                <a:gd name="T32" fmla="*/ 571 w 2777"/>
                <a:gd name="T33" fmla="*/ 1453 h 1453"/>
                <a:gd name="T34" fmla="*/ 538 w 2777"/>
                <a:gd name="T35" fmla="*/ 1449 h 1453"/>
                <a:gd name="T36" fmla="*/ 505 w 2777"/>
                <a:gd name="T37" fmla="*/ 1438 h 1453"/>
                <a:gd name="T38" fmla="*/ 475 w 2777"/>
                <a:gd name="T39" fmla="*/ 1419 h 1453"/>
                <a:gd name="T40" fmla="*/ 448 w 2777"/>
                <a:gd name="T41" fmla="*/ 1396 h 1453"/>
                <a:gd name="T42" fmla="*/ 428 w 2777"/>
                <a:gd name="T43" fmla="*/ 1368 h 1453"/>
                <a:gd name="T44" fmla="*/ 413 w 2777"/>
                <a:gd name="T45" fmla="*/ 1337 h 1453"/>
                <a:gd name="T46" fmla="*/ 7 w 2777"/>
                <a:gd name="T47" fmla="*/ 145 h 1453"/>
                <a:gd name="T48" fmla="*/ 0 w 2777"/>
                <a:gd name="T49" fmla="*/ 115 h 1453"/>
                <a:gd name="T50" fmla="*/ 0 w 2777"/>
                <a:gd name="T51" fmla="*/ 88 h 1453"/>
                <a:gd name="T52" fmla="*/ 7 w 2777"/>
                <a:gd name="T53" fmla="*/ 63 h 1453"/>
                <a:gd name="T54" fmla="*/ 19 w 2777"/>
                <a:gd name="T55" fmla="*/ 42 h 1453"/>
                <a:gd name="T56" fmla="*/ 35 w 2777"/>
                <a:gd name="T57" fmla="*/ 24 h 1453"/>
                <a:gd name="T58" fmla="*/ 57 w 2777"/>
                <a:gd name="T59" fmla="*/ 10 h 1453"/>
                <a:gd name="T60" fmla="*/ 83 w 2777"/>
                <a:gd name="T61" fmla="*/ 2 h 1453"/>
                <a:gd name="T62" fmla="*/ 113 w 2777"/>
                <a:gd name="T63" fmla="*/ 0 h 14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2777" h="1453">
                  <a:moveTo>
                    <a:pt x="113" y="0"/>
                  </a:moveTo>
                  <a:lnTo>
                    <a:pt x="2686" y="0"/>
                  </a:lnTo>
                  <a:lnTo>
                    <a:pt x="2713" y="2"/>
                  </a:lnTo>
                  <a:lnTo>
                    <a:pt x="2736" y="10"/>
                  </a:lnTo>
                  <a:lnTo>
                    <a:pt x="2753" y="25"/>
                  </a:lnTo>
                  <a:lnTo>
                    <a:pt x="2767" y="43"/>
                  </a:lnTo>
                  <a:lnTo>
                    <a:pt x="2775" y="65"/>
                  </a:lnTo>
                  <a:lnTo>
                    <a:pt x="2777" y="89"/>
                  </a:lnTo>
                  <a:lnTo>
                    <a:pt x="2771" y="116"/>
                  </a:lnTo>
                  <a:lnTo>
                    <a:pt x="2416" y="1337"/>
                  </a:lnTo>
                  <a:lnTo>
                    <a:pt x="2403" y="1368"/>
                  </a:lnTo>
                  <a:lnTo>
                    <a:pt x="2381" y="1396"/>
                  </a:lnTo>
                  <a:lnTo>
                    <a:pt x="2356" y="1419"/>
                  </a:lnTo>
                  <a:lnTo>
                    <a:pt x="2324" y="1438"/>
                  </a:lnTo>
                  <a:lnTo>
                    <a:pt x="2292" y="1449"/>
                  </a:lnTo>
                  <a:lnTo>
                    <a:pt x="2258" y="1453"/>
                  </a:lnTo>
                  <a:lnTo>
                    <a:pt x="571" y="1453"/>
                  </a:lnTo>
                  <a:lnTo>
                    <a:pt x="538" y="1449"/>
                  </a:lnTo>
                  <a:lnTo>
                    <a:pt x="505" y="1438"/>
                  </a:lnTo>
                  <a:lnTo>
                    <a:pt x="475" y="1419"/>
                  </a:lnTo>
                  <a:lnTo>
                    <a:pt x="448" y="1396"/>
                  </a:lnTo>
                  <a:lnTo>
                    <a:pt x="428" y="1368"/>
                  </a:lnTo>
                  <a:lnTo>
                    <a:pt x="413" y="1337"/>
                  </a:lnTo>
                  <a:lnTo>
                    <a:pt x="7" y="145"/>
                  </a:lnTo>
                  <a:lnTo>
                    <a:pt x="0" y="115"/>
                  </a:lnTo>
                  <a:lnTo>
                    <a:pt x="0" y="88"/>
                  </a:lnTo>
                  <a:lnTo>
                    <a:pt x="7" y="63"/>
                  </a:lnTo>
                  <a:lnTo>
                    <a:pt x="19" y="42"/>
                  </a:lnTo>
                  <a:lnTo>
                    <a:pt x="35" y="24"/>
                  </a:lnTo>
                  <a:lnTo>
                    <a:pt x="57" y="10"/>
                  </a:lnTo>
                  <a:lnTo>
                    <a:pt x="83" y="2"/>
                  </a:lnTo>
                  <a:lnTo>
                    <a:pt x="11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47" name="Freeform 338">
              <a:extLst>
                <a:ext uri="{FF2B5EF4-FFF2-40B4-BE49-F238E27FC236}">
                  <a16:creationId xmlns:a16="http://schemas.microsoft.com/office/drawing/2014/main" id="{1807F2A2-6BA1-4AFE-8936-2ABA3F4D2694}"/>
                </a:ext>
              </a:extLst>
            </p:cNvPr>
            <p:cNvSpPr>
              <a:spLocks/>
            </p:cNvSpPr>
            <p:nvPr/>
          </p:nvSpPr>
          <p:spPr bwMode="auto">
            <a:xfrm>
              <a:off x="6678613" y="4911725"/>
              <a:ext cx="406400" cy="406400"/>
            </a:xfrm>
            <a:custGeom>
              <a:avLst/>
              <a:gdLst>
                <a:gd name="T0" fmla="*/ 384 w 769"/>
                <a:gd name="T1" fmla="*/ 0 h 769"/>
                <a:gd name="T2" fmla="*/ 441 w 769"/>
                <a:gd name="T3" fmla="*/ 4 h 769"/>
                <a:gd name="T4" fmla="*/ 495 w 769"/>
                <a:gd name="T5" fmla="*/ 16 h 769"/>
                <a:gd name="T6" fmla="*/ 547 w 769"/>
                <a:gd name="T7" fmla="*/ 35 h 769"/>
                <a:gd name="T8" fmla="*/ 594 w 769"/>
                <a:gd name="T9" fmla="*/ 61 h 769"/>
                <a:gd name="T10" fmla="*/ 636 w 769"/>
                <a:gd name="T11" fmla="*/ 93 h 769"/>
                <a:gd name="T12" fmla="*/ 675 w 769"/>
                <a:gd name="T13" fmla="*/ 131 h 769"/>
                <a:gd name="T14" fmla="*/ 708 w 769"/>
                <a:gd name="T15" fmla="*/ 174 h 769"/>
                <a:gd name="T16" fmla="*/ 734 w 769"/>
                <a:gd name="T17" fmla="*/ 222 h 769"/>
                <a:gd name="T18" fmla="*/ 753 w 769"/>
                <a:gd name="T19" fmla="*/ 273 h 769"/>
                <a:gd name="T20" fmla="*/ 765 w 769"/>
                <a:gd name="T21" fmla="*/ 328 h 769"/>
                <a:gd name="T22" fmla="*/ 769 w 769"/>
                <a:gd name="T23" fmla="*/ 384 h 769"/>
                <a:gd name="T24" fmla="*/ 765 w 769"/>
                <a:gd name="T25" fmla="*/ 441 h 769"/>
                <a:gd name="T26" fmla="*/ 753 w 769"/>
                <a:gd name="T27" fmla="*/ 496 h 769"/>
                <a:gd name="T28" fmla="*/ 734 w 769"/>
                <a:gd name="T29" fmla="*/ 547 h 769"/>
                <a:gd name="T30" fmla="*/ 708 w 769"/>
                <a:gd name="T31" fmla="*/ 594 h 769"/>
                <a:gd name="T32" fmla="*/ 675 w 769"/>
                <a:gd name="T33" fmla="*/ 636 h 769"/>
                <a:gd name="T34" fmla="*/ 636 w 769"/>
                <a:gd name="T35" fmla="*/ 674 h 769"/>
                <a:gd name="T36" fmla="*/ 594 w 769"/>
                <a:gd name="T37" fmla="*/ 707 h 769"/>
                <a:gd name="T38" fmla="*/ 547 w 769"/>
                <a:gd name="T39" fmla="*/ 734 h 769"/>
                <a:gd name="T40" fmla="*/ 495 w 769"/>
                <a:gd name="T41" fmla="*/ 753 h 769"/>
                <a:gd name="T42" fmla="*/ 441 w 769"/>
                <a:gd name="T43" fmla="*/ 765 h 769"/>
                <a:gd name="T44" fmla="*/ 384 w 769"/>
                <a:gd name="T45" fmla="*/ 769 h 769"/>
                <a:gd name="T46" fmla="*/ 328 w 769"/>
                <a:gd name="T47" fmla="*/ 765 h 769"/>
                <a:gd name="T48" fmla="*/ 273 w 769"/>
                <a:gd name="T49" fmla="*/ 753 h 769"/>
                <a:gd name="T50" fmla="*/ 222 w 769"/>
                <a:gd name="T51" fmla="*/ 734 h 769"/>
                <a:gd name="T52" fmla="*/ 175 w 769"/>
                <a:gd name="T53" fmla="*/ 707 h 769"/>
                <a:gd name="T54" fmla="*/ 133 w 769"/>
                <a:gd name="T55" fmla="*/ 674 h 769"/>
                <a:gd name="T56" fmla="*/ 95 w 769"/>
                <a:gd name="T57" fmla="*/ 636 h 769"/>
                <a:gd name="T58" fmla="*/ 62 w 769"/>
                <a:gd name="T59" fmla="*/ 594 h 769"/>
                <a:gd name="T60" fmla="*/ 35 w 769"/>
                <a:gd name="T61" fmla="*/ 547 h 769"/>
                <a:gd name="T62" fmla="*/ 16 w 769"/>
                <a:gd name="T63" fmla="*/ 496 h 769"/>
                <a:gd name="T64" fmla="*/ 4 w 769"/>
                <a:gd name="T65" fmla="*/ 441 h 769"/>
                <a:gd name="T66" fmla="*/ 0 w 769"/>
                <a:gd name="T67" fmla="*/ 384 h 769"/>
                <a:gd name="T68" fmla="*/ 4 w 769"/>
                <a:gd name="T69" fmla="*/ 328 h 769"/>
                <a:gd name="T70" fmla="*/ 16 w 769"/>
                <a:gd name="T71" fmla="*/ 273 h 769"/>
                <a:gd name="T72" fmla="*/ 35 w 769"/>
                <a:gd name="T73" fmla="*/ 222 h 769"/>
                <a:gd name="T74" fmla="*/ 62 w 769"/>
                <a:gd name="T75" fmla="*/ 174 h 769"/>
                <a:gd name="T76" fmla="*/ 95 w 769"/>
                <a:gd name="T77" fmla="*/ 131 h 769"/>
                <a:gd name="T78" fmla="*/ 133 w 769"/>
                <a:gd name="T79" fmla="*/ 93 h 769"/>
                <a:gd name="T80" fmla="*/ 175 w 769"/>
                <a:gd name="T81" fmla="*/ 61 h 769"/>
                <a:gd name="T82" fmla="*/ 222 w 769"/>
                <a:gd name="T83" fmla="*/ 35 h 769"/>
                <a:gd name="T84" fmla="*/ 273 w 769"/>
                <a:gd name="T85" fmla="*/ 16 h 769"/>
                <a:gd name="T86" fmla="*/ 328 w 769"/>
                <a:gd name="T87" fmla="*/ 4 h 769"/>
                <a:gd name="T88" fmla="*/ 384 w 769"/>
                <a:gd name="T89" fmla="*/ 0 h 7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769" h="769">
                  <a:moveTo>
                    <a:pt x="384" y="0"/>
                  </a:moveTo>
                  <a:lnTo>
                    <a:pt x="441" y="4"/>
                  </a:lnTo>
                  <a:lnTo>
                    <a:pt x="495" y="16"/>
                  </a:lnTo>
                  <a:lnTo>
                    <a:pt x="547" y="35"/>
                  </a:lnTo>
                  <a:lnTo>
                    <a:pt x="594" y="61"/>
                  </a:lnTo>
                  <a:lnTo>
                    <a:pt x="636" y="93"/>
                  </a:lnTo>
                  <a:lnTo>
                    <a:pt x="675" y="131"/>
                  </a:lnTo>
                  <a:lnTo>
                    <a:pt x="708" y="174"/>
                  </a:lnTo>
                  <a:lnTo>
                    <a:pt x="734" y="222"/>
                  </a:lnTo>
                  <a:lnTo>
                    <a:pt x="753" y="273"/>
                  </a:lnTo>
                  <a:lnTo>
                    <a:pt x="765" y="328"/>
                  </a:lnTo>
                  <a:lnTo>
                    <a:pt x="769" y="384"/>
                  </a:lnTo>
                  <a:lnTo>
                    <a:pt x="765" y="441"/>
                  </a:lnTo>
                  <a:lnTo>
                    <a:pt x="753" y="496"/>
                  </a:lnTo>
                  <a:lnTo>
                    <a:pt x="734" y="547"/>
                  </a:lnTo>
                  <a:lnTo>
                    <a:pt x="708" y="594"/>
                  </a:lnTo>
                  <a:lnTo>
                    <a:pt x="675" y="636"/>
                  </a:lnTo>
                  <a:lnTo>
                    <a:pt x="636" y="674"/>
                  </a:lnTo>
                  <a:lnTo>
                    <a:pt x="594" y="707"/>
                  </a:lnTo>
                  <a:lnTo>
                    <a:pt x="547" y="734"/>
                  </a:lnTo>
                  <a:lnTo>
                    <a:pt x="495" y="753"/>
                  </a:lnTo>
                  <a:lnTo>
                    <a:pt x="441" y="765"/>
                  </a:lnTo>
                  <a:lnTo>
                    <a:pt x="384" y="769"/>
                  </a:lnTo>
                  <a:lnTo>
                    <a:pt x="328" y="765"/>
                  </a:lnTo>
                  <a:lnTo>
                    <a:pt x="273" y="753"/>
                  </a:lnTo>
                  <a:lnTo>
                    <a:pt x="222" y="734"/>
                  </a:lnTo>
                  <a:lnTo>
                    <a:pt x="175" y="707"/>
                  </a:lnTo>
                  <a:lnTo>
                    <a:pt x="133" y="674"/>
                  </a:lnTo>
                  <a:lnTo>
                    <a:pt x="95" y="636"/>
                  </a:lnTo>
                  <a:lnTo>
                    <a:pt x="62" y="594"/>
                  </a:lnTo>
                  <a:lnTo>
                    <a:pt x="35" y="547"/>
                  </a:lnTo>
                  <a:lnTo>
                    <a:pt x="16" y="496"/>
                  </a:lnTo>
                  <a:lnTo>
                    <a:pt x="4" y="441"/>
                  </a:lnTo>
                  <a:lnTo>
                    <a:pt x="0" y="384"/>
                  </a:lnTo>
                  <a:lnTo>
                    <a:pt x="4" y="328"/>
                  </a:lnTo>
                  <a:lnTo>
                    <a:pt x="16" y="273"/>
                  </a:lnTo>
                  <a:lnTo>
                    <a:pt x="35" y="222"/>
                  </a:lnTo>
                  <a:lnTo>
                    <a:pt x="62" y="174"/>
                  </a:lnTo>
                  <a:lnTo>
                    <a:pt x="95" y="131"/>
                  </a:lnTo>
                  <a:lnTo>
                    <a:pt x="133" y="93"/>
                  </a:lnTo>
                  <a:lnTo>
                    <a:pt x="175" y="61"/>
                  </a:lnTo>
                  <a:lnTo>
                    <a:pt x="222" y="35"/>
                  </a:lnTo>
                  <a:lnTo>
                    <a:pt x="273" y="16"/>
                  </a:lnTo>
                  <a:lnTo>
                    <a:pt x="328" y="4"/>
                  </a:lnTo>
                  <a:lnTo>
                    <a:pt x="38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48" name="Freeform 339">
              <a:extLst>
                <a:ext uri="{FF2B5EF4-FFF2-40B4-BE49-F238E27FC236}">
                  <a16:creationId xmlns:a16="http://schemas.microsoft.com/office/drawing/2014/main" id="{A8593D1A-01CB-48DD-A3D4-57EECD8DCA43}"/>
                </a:ext>
              </a:extLst>
            </p:cNvPr>
            <p:cNvSpPr>
              <a:spLocks/>
            </p:cNvSpPr>
            <p:nvPr/>
          </p:nvSpPr>
          <p:spPr bwMode="auto">
            <a:xfrm>
              <a:off x="7540625" y="4913313"/>
              <a:ext cx="406400" cy="407987"/>
            </a:xfrm>
            <a:custGeom>
              <a:avLst/>
              <a:gdLst>
                <a:gd name="T0" fmla="*/ 385 w 769"/>
                <a:gd name="T1" fmla="*/ 0 h 771"/>
                <a:gd name="T2" fmla="*/ 442 w 769"/>
                <a:gd name="T3" fmla="*/ 4 h 771"/>
                <a:gd name="T4" fmla="*/ 496 w 769"/>
                <a:gd name="T5" fmla="*/ 16 h 771"/>
                <a:gd name="T6" fmla="*/ 547 w 769"/>
                <a:gd name="T7" fmla="*/ 36 h 771"/>
                <a:gd name="T8" fmla="*/ 595 w 769"/>
                <a:gd name="T9" fmla="*/ 62 h 771"/>
                <a:gd name="T10" fmla="*/ 638 w 769"/>
                <a:gd name="T11" fmla="*/ 95 h 771"/>
                <a:gd name="T12" fmla="*/ 676 w 769"/>
                <a:gd name="T13" fmla="*/ 133 h 771"/>
                <a:gd name="T14" fmla="*/ 708 w 769"/>
                <a:gd name="T15" fmla="*/ 176 h 771"/>
                <a:gd name="T16" fmla="*/ 734 w 769"/>
                <a:gd name="T17" fmla="*/ 223 h 771"/>
                <a:gd name="T18" fmla="*/ 753 w 769"/>
                <a:gd name="T19" fmla="*/ 273 h 771"/>
                <a:gd name="T20" fmla="*/ 765 w 769"/>
                <a:gd name="T21" fmla="*/ 328 h 771"/>
                <a:gd name="T22" fmla="*/ 769 w 769"/>
                <a:gd name="T23" fmla="*/ 384 h 771"/>
                <a:gd name="T24" fmla="*/ 765 w 769"/>
                <a:gd name="T25" fmla="*/ 441 h 771"/>
                <a:gd name="T26" fmla="*/ 753 w 769"/>
                <a:gd name="T27" fmla="*/ 497 h 771"/>
                <a:gd name="T28" fmla="*/ 734 w 769"/>
                <a:gd name="T29" fmla="*/ 547 h 771"/>
                <a:gd name="T30" fmla="*/ 708 w 769"/>
                <a:gd name="T31" fmla="*/ 594 h 771"/>
                <a:gd name="T32" fmla="*/ 676 w 769"/>
                <a:gd name="T33" fmla="*/ 638 h 771"/>
                <a:gd name="T34" fmla="*/ 638 w 769"/>
                <a:gd name="T35" fmla="*/ 676 h 771"/>
                <a:gd name="T36" fmla="*/ 595 w 769"/>
                <a:gd name="T37" fmla="*/ 708 h 771"/>
                <a:gd name="T38" fmla="*/ 547 w 769"/>
                <a:gd name="T39" fmla="*/ 734 h 771"/>
                <a:gd name="T40" fmla="*/ 496 w 769"/>
                <a:gd name="T41" fmla="*/ 754 h 771"/>
                <a:gd name="T42" fmla="*/ 442 w 769"/>
                <a:gd name="T43" fmla="*/ 767 h 771"/>
                <a:gd name="T44" fmla="*/ 385 w 769"/>
                <a:gd name="T45" fmla="*/ 771 h 771"/>
                <a:gd name="T46" fmla="*/ 328 w 769"/>
                <a:gd name="T47" fmla="*/ 767 h 771"/>
                <a:gd name="T48" fmla="*/ 274 w 769"/>
                <a:gd name="T49" fmla="*/ 754 h 771"/>
                <a:gd name="T50" fmla="*/ 222 w 769"/>
                <a:gd name="T51" fmla="*/ 734 h 771"/>
                <a:gd name="T52" fmla="*/ 175 w 769"/>
                <a:gd name="T53" fmla="*/ 708 h 771"/>
                <a:gd name="T54" fmla="*/ 133 w 769"/>
                <a:gd name="T55" fmla="*/ 676 h 771"/>
                <a:gd name="T56" fmla="*/ 95 w 769"/>
                <a:gd name="T57" fmla="*/ 638 h 771"/>
                <a:gd name="T58" fmla="*/ 63 w 769"/>
                <a:gd name="T59" fmla="*/ 594 h 771"/>
                <a:gd name="T60" fmla="*/ 36 w 769"/>
                <a:gd name="T61" fmla="*/ 547 h 771"/>
                <a:gd name="T62" fmla="*/ 17 w 769"/>
                <a:gd name="T63" fmla="*/ 497 h 771"/>
                <a:gd name="T64" fmla="*/ 4 w 769"/>
                <a:gd name="T65" fmla="*/ 441 h 771"/>
                <a:gd name="T66" fmla="*/ 0 w 769"/>
                <a:gd name="T67" fmla="*/ 384 h 771"/>
                <a:gd name="T68" fmla="*/ 4 w 769"/>
                <a:gd name="T69" fmla="*/ 328 h 771"/>
                <a:gd name="T70" fmla="*/ 17 w 769"/>
                <a:gd name="T71" fmla="*/ 273 h 771"/>
                <a:gd name="T72" fmla="*/ 36 w 769"/>
                <a:gd name="T73" fmla="*/ 223 h 771"/>
                <a:gd name="T74" fmla="*/ 63 w 769"/>
                <a:gd name="T75" fmla="*/ 176 h 771"/>
                <a:gd name="T76" fmla="*/ 95 w 769"/>
                <a:gd name="T77" fmla="*/ 133 h 771"/>
                <a:gd name="T78" fmla="*/ 133 w 769"/>
                <a:gd name="T79" fmla="*/ 95 h 771"/>
                <a:gd name="T80" fmla="*/ 175 w 769"/>
                <a:gd name="T81" fmla="*/ 62 h 771"/>
                <a:gd name="T82" fmla="*/ 222 w 769"/>
                <a:gd name="T83" fmla="*/ 36 h 771"/>
                <a:gd name="T84" fmla="*/ 274 w 769"/>
                <a:gd name="T85" fmla="*/ 16 h 771"/>
                <a:gd name="T86" fmla="*/ 328 w 769"/>
                <a:gd name="T87" fmla="*/ 4 h 771"/>
                <a:gd name="T88" fmla="*/ 385 w 769"/>
                <a:gd name="T89" fmla="*/ 0 h 7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769" h="771">
                  <a:moveTo>
                    <a:pt x="385" y="0"/>
                  </a:moveTo>
                  <a:lnTo>
                    <a:pt x="442" y="4"/>
                  </a:lnTo>
                  <a:lnTo>
                    <a:pt x="496" y="16"/>
                  </a:lnTo>
                  <a:lnTo>
                    <a:pt x="547" y="36"/>
                  </a:lnTo>
                  <a:lnTo>
                    <a:pt x="595" y="62"/>
                  </a:lnTo>
                  <a:lnTo>
                    <a:pt x="638" y="95"/>
                  </a:lnTo>
                  <a:lnTo>
                    <a:pt x="676" y="133"/>
                  </a:lnTo>
                  <a:lnTo>
                    <a:pt x="708" y="176"/>
                  </a:lnTo>
                  <a:lnTo>
                    <a:pt x="734" y="223"/>
                  </a:lnTo>
                  <a:lnTo>
                    <a:pt x="753" y="273"/>
                  </a:lnTo>
                  <a:lnTo>
                    <a:pt x="765" y="328"/>
                  </a:lnTo>
                  <a:lnTo>
                    <a:pt x="769" y="384"/>
                  </a:lnTo>
                  <a:lnTo>
                    <a:pt x="765" y="441"/>
                  </a:lnTo>
                  <a:lnTo>
                    <a:pt x="753" y="497"/>
                  </a:lnTo>
                  <a:lnTo>
                    <a:pt x="734" y="547"/>
                  </a:lnTo>
                  <a:lnTo>
                    <a:pt x="708" y="594"/>
                  </a:lnTo>
                  <a:lnTo>
                    <a:pt x="676" y="638"/>
                  </a:lnTo>
                  <a:lnTo>
                    <a:pt x="638" y="676"/>
                  </a:lnTo>
                  <a:lnTo>
                    <a:pt x="595" y="708"/>
                  </a:lnTo>
                  <a:lnTo>
                    <a:pt x="547" y="734"/>
                  </a:lnTo>
                  <a:lnTo>
                    <a:pt x="496" y="754"/>
                  </a:lnTo>
                  <a:lnTo>
                    <a:pt x="442" y="767"/>
                  </a:lnTo>
                  <a:lnTo>
                    <a:pt x="385" y="771"/>
                  </a:lnTo>
                  <a:lnTo>
                    <a:pt x="328" y="767"/>
                  </a:lnTo>
                  <a:lnTo>
                    <a:pt x="274" y="754"/>
                  </a:lnTo>
                  <a:lnTo>
                    <a:pt x="222" y="734"/>
                  </a:lnTo>
                  <a:lnTo>
                    <a:pt x="175" y="708"/>
                  </a:lnTo>
                  <a:lnTo>
                    <a:pt x="133" y="676"/>
                  </a:lnTo>
                  <a:lnTo>
                    <a:pt x="95" y="638"/>
                  </a:lnTo>
                  <a:lnTo>
                    <a:pt x="63" y="594"/>
                  </a:lnTo>
                  <a:lnTo>
                    <a:pt x="36" y="547"/>
                  </a:lnTo>
                  <a:lnTo>
                    <a:pt x="17" y="497"/>
                  </a:lnTo>
                  <a:lnTo>
                    <a:pt x="4" y="441"/>
                  </a:lnTo>
                  <a:lnTo>
                    <a:pt x="0" y="384"/>
                  </a:lnTo>
                  <a:lnTo>
                    <a:pt x="4" y="328"/>
                  </a:lnTo>
                  <a:lnTo>
                    <a:pt x="17" y="273"/>
                  </a:lnTo>
                  <a:lnTo>
                    <a:pt x="36" y="223"/>
                  </a:lnTo>
                  <a:lnTo>
                    <a:pt x="63" y="176"/>
                  </a:lnTo>
                  <a:lnTo>
                    <a:pt x="95" y="133"/>
                  </a:lnTo>
                  <a:lnTo>
                    <a:pt x="133" y="95"/>
                  </a:lnTo>
                  <a:lnTo>
                    <a:pt x="175" y="62"/>
                  </a:lnTo>
                  <a:lnTo>
                    <a:pt x="222" y="36"/>
                  </a:lnTo>
                  <a:lnTo>
                    <a:pt x="274" y="16"/>
                  </a:lnTo>
                  <a:lnTo>
                    <a:pt x="328" y="4"/>
                  </a:lnTo>
                  <a:lnTo>
                    <a:pt x="385"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49" name="Freeform 340">
              <a:extLst>
                <a:ext uri="{FF2B5EF4-FFF2-40B4-BE49-F238E27FC236}">
                  <a16:creationId xmlns:a16="http://schemas.microsoft.com/office/drawing/2014/main" id="{9C72E3C0-F0AB-4824-A059-AE426FC5BF2D}"/>
                </a:ext>
              </a:extLst>
            </p:cNvPr>
            <p:cNvSpPr>
              <a:spLocks/>
            </p:cNvSpPr>
            <p:nvPr/>
          </p:nvSpPr>
          <p:spPr bwMode="auto">
            <a:xfrm>
              <a:off x="5834063" y="3221038"/>
              <a:ext cx="2270125" cy="1603375"/>
            </a:xfrm>
            <a:custGeom>
              <a:avLst/>
              <a:gdLst>
                <a:gd name="T0" fmla="*/ 218 w 4290"/>
                <a:gd name="T1" fmla="*/ 0 h 3031"/>
                <a:gd name="T2" fmla="*/ 919 w 4290"/>
                <a:gd name="T3" fmla="*/ 0 h 3031"/>
                <a:gd name="T4" fmla="*/ 1821 w 4290"/>
                <a:gd name="T5" fmla="*/ 2596 h 3031"/>
                <a:gd name="T6" fmla="*/ 4072 w 4290"/>
                <a:gd name="T7" fmla="*/ 2596 h 3031"/>
                <a:gd name="T8" fmla="*/ 4110 w 4290"/>
                <a:gd name="T9" fmla="*/ 2599 h 3031"/>
                <a:gd name="T10" fmla="*/ 4148 w 4290"/>
                <a:gd name="T11" fmla="*/ 2610 h 3031"/>
                <a:gd name="T12" fmla="*/ 4181 w 4290"/>
                <a:gd name="T13" fmla="*/ 2626 h 3031"/>
                <a:gd name="T14" fmla="*/ 4211 w 4290"/>
                <a:gd name="T15" fmla="*/ 2646 h 3031"/>
                <a:gd name="T16" fmla="*/ 4238 w 4290"/>
                <a:gd name="T17" fmla="*/ 2673 h 3031"/>
                <a:gd name="T18" fmla="*/ 4260 w 4290"/>
                <a:gd name="T19" fmla="*/ 2703 h 3031"/>
                <a:gd name="T20" fmla="*/ 4275 w 4290"/>
                <a:gd name="T21" fmla="*/ 2737 h 3031"/>
                <a:gd name="T22" fmla="*/ 4286 w 4290"/>
                <a:gd name="T23" fmla="*/ 2775 h 3031"/>
                <a:gd name="T24" fmla="*/ 4290 w 4290"/>
                <a:gd name="T25" fmla="*/ 2813 h 3031"/>
                <a:gd name="T26" fmla="*/ 4286 w 4290"/>
                <a:gd name="T27" fmla="*/ 2852 h 3031"/>
                <a:gd name="T28" fmla="*/ 4275 w 4290"/>
                <a:gd name="T29" fmla="*/ 2890 h 3031"/>
                <a:gd name="T30" fmla="*/ 4260 w 4290"/>
                <a:gd name="T31" fmla="*/ 2924 h 3031"/>
                <a:gd name="T32" fmla="*/ 4238 w 4290"/>
                <a:gd name="T33" fmla="*/ 2954 h 3031"/>
                <a:gd name="T34" fmla="*/ 4211 w 4290"/>
                <a:gd name="T35" fmla="*/ 2981 h 3031"/>
                <a:gd name="T36" fmla="*/ 4181 w 4290"/>
                <a:gd name="T37" fmla="*/ 3003 h 3031"/>
                <a:gd name="T38" fmla="*/ 4148 w 4290"/>
                <a:gd name="T39" fmla="*/ 3018 h 3031"/>
                <a:gd name="T40" fmla="*/ 4110 w 4290"/>
                <a:gd name="T41" fmla="*/ 3028 h 3031"/>
                <a:gd name="T42" fmla="*/ 4072 w 4290"/>
                <a:gd name="T43" fmla="*/ 3031 h 3031"/>
                <a:gd name="T44" fmla="*/ 1511 w 4290"/>
                <a:gd name="T45" fmla="*/ 3031 h 3031"/>
                <a:gd name="T46" fmla="*/ 609 w 4290"/>
                <a:gd name="T47" fmla="*/ 437 h 3031"/>
                <a:gd name="T48" fmla="*/ 218 w 4290"/>
                <a:gd name="T49" fmla="*/ 437 h 3031"/>
                <a:gd name="T50" fmla="*/ 179 w 4290"/>
                <a:gd name="T51" fmla="*/ 434 h 3031"/>
                <a:gd name="T52" fmla="*/ 142 w 4290"/>
                <a:gd name="T53" fmla="*/ 423 h 3031"/>
                <a:gd name="T54" fmla="*/ 108 w 4290"/>
                <a:gd name="T55" fmla="*/ 407 h 3031"/>
                <a:gd name="T56" fmla="*/ 77 w 4290"/>
                <a:gd name="T57" fmla="*/ 387 h 3031"/>
                <a:gd name="T58" fmla="*/ 51 w 4290"/>
                <a:gd name="T59" fmla="*/ 359 h 3031"/>
                <a:gd name="T60" fmla="*/ 30 w 4290"/>
                <a:gd name="T61" fmla="*/ 330 h 3031"/>
                <a:gd name="T62" fmla="*/ 14 w 4290"/>
                <a:gd name="T63" fmla="*/ 296 h 3031"/>
                <a:gd name="T64" fmla="*/ 4 w 4290"/>
                <a:gd name="T65" fmla="*/ 258 h 3031"/>
                <a:gd name="T66" fmla="*/ 0 w 4290"/>
                <a:gd name="T67" fmla="*/ 219 h 3031"/>
                <a:gd name="T68" fmla="*/ 4 w 4290"/>
                <a:gd name="T69" fmla="*/ 181 h 3031"/>
                <a:gd name="T70" fmla="*/ 14 w 4290"/>
                <a:gd name="T71" fmla="*/ 143 h 3031"/>
                <a:gd name="T72" fmla="*/ 30 w 4290"/>
                <a:gd name="T73" fmla="*/ 109 h 3031"/>
                <a:gd name="T74" fmla="*/ 51 w 4290"/>
                <a:gd name="T75" fmla="*/ 79 h 3031"/>
                <a:gd name="T76" fmla="*/ 77 w 4290"/>
                <a:gd name="T77" fmla="*/ 52 h 3031"/>
                <a:gd name="T78" fmla="*/ 108 w 4290"/>
                <a:gd name="T79" fmla="*/ 30 h 3031"/>
                <a:gd name="T80" fmla="*/ 142 w 4290"/>
                <a:gd name="T81" fmla="*/ 15 h 3031"/>
                <a:gd name="T82" fmla="*/ 179 w 4290"/>
                <a:gd name="T83" fmla="*/ 4 h 3031"/>
                <a:gd name="T84" fmla="*/ 218 w 4290"/>
                <a:gd name="T85" fmla="*/ 0 h 30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4290" h="3031">
                  <a:moveTo>
                    <a:pt x="218" y="0"/>
                  </a:moveTo>
                  <a:lnTo>
                    <a:pt x="919" y="0"/>
                  </a:lnTo>
                  <a:lnTo>
                    <a:pt x="1821" y="2596"/>
                  </a:lnTo>
                  <a:lnTo>
                    <a:pt x="4072" y="2596"/>
                  </a:lnTo>
                  <a:lnTo>
                    <a:pt x="4110" y="2599"/>
                  </a:lnTo>
                  <a:lnTo>
                    <a:pt x="4148" y="2610"/>
                  </a:lnTo>
                  <a:lnTo>
                    <a:pt x="4181" y="2626"/>
                  </a:lnTo>
                  <a:lnTo>
                    <a:pt x="4211" y="2646"/>
                  </a:lnTo>
                  <a:lnTo>
                    <a:pt x="4238" y="2673"/>
                  </a:lnTo>
                  <a:lnTo>
                    <a:pt x="4260" y="2703"/>
                  </a:lnTo>
                  <a:lnTo>
                    <a:pt x="4275" y="2737"/>
                  </a:lnTo>
                  <a:lnTo>
                    <a:pt x="4286" y="2775"/>
                  </a:lnTo>
                  <a:lnTo>
                    <a:pt x="4290" y="2813"/>
                  </a:lnTo>
                  <a:lnTo>
                    <a:pt x="4286" y="2852"/>
                  </a:lnTo>
                  <a:lnTo>
                    <a:pt x="4275" y="2890"/>
                  </a:lnTo>
                  <a:lnTo>
                    <a:pt x="4260" y="2924"/>
                  </a:lnTo>
                  <a:lnTo>
                    <a:pt x="4238" y="2954"/>
                  </a:lnTo>
                  <a:lnTo>
                    <a:pt x="4211" y="2981"/>
                  </a:lnTo>
                  <a:lnTo>
                    <a:pt x="4181" y="3003"/>
                  </a:lnTo>
                  <a:lnTo>
                    <a:pt x="4148" y="3018"/>
                  </a:lnTo>
                  <a:lnTo>
                    <a:pt x="4110" y="3028"/>
                  </a:lnTo>
                  <a:lnTo>
                    <a:pt x="4072" y="3031"/>
                  </a:lnTo>
                  <a:lnTo>
                    <a:pt x="1511" y="3031"/>
                  </a:lnTo>
                  <a:lnTo>
                    <a:pt x="609" y="437"/>
                  </a:lnTo>
                  <a:lnTo>
                    <a:pt x="218" y="437"/>
                  </a:lnTo>
                  <a:lnTo>
                    <a:pt x="179" y="434"/>
                  </a:lnTo>
                  <a:lnTo>
                    <a:pt x="142" y="423"/>
                  </a:lnTo>
                  <a:lnTo>
                    <a:pt x="108" y="407"/>
                  </a:lnTo>
                  <a:lnTo>
                    <a:pt x="77" y="387"/>
                  </a:lnTo>
                  <a:lnTo>
                    <a:pt x="51" y="359"/>
                  </a:lnTo>
                  <a:lnTo>
                    <a:pt x="30" y="330"/>
                  </a:lnTo>
                  <a:lnTo>
                    <a:pt x="14" y="296"/>
                  </a:lnTo>
                  <a:lnTo>
                    <a:pt x="4" y="258"/>
                  </a:lnTo>
                  <a:lnTo>
                    <a:pt x="0" y="219"/>
                  </a:lnTo>
                  <a:lnTo>
                    <a:pt x="4" y="181"/>
                  </a:lnTo>
                  <a:lnTo>
                    <a:pt x="14" y="143"/>
                  </a:lnTo>
                  <a:lnTo>
                    <a:pt x="30" y="109"/>
                  </a:lnTo>
                  <a:lnTo>
                    <a:pt x="51" y="79"/>
                  </a:lnTo>
                  <a:lnTo>
                    <a:pt x="77" y="52"/>
                  </a:lnTo>
                  <a:lnTo>
                    <a:pt x="108" y="30"/>
                  </a:lnTo>
                  <a:lnTo>
                    <a:pt x="142" y="15"/>
                  </a:lnTo>
                  <a:lnTo>
                    <a:pt x="179" y="4"/>
                  </a:lnTo>
                  <a:lnTo>
                    <a:pt x="21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sp>
        <p:nvSpPr>
          <p:cNvPr id="22" name="Oval 21">
            <a:extLst>
              <a:ext uri="{FF2B5EF4-FFF2-40B4-BE49-F238E27FC236}">
                <a16:creationId xmlns:a16="http://schemas.microsoft.com/office/drawing/2014/main" id="{C2EA95F3-AA99-419C-B4CC-AB7416B80FBA}"/>
              </a:ext>
            </a:extLst>
          </p:cNvPr>
          <p:cNvSpPr>
            <a:spLocks noChangeAspect="1"/>
          </p:cNvSpPr>
          <p:nvPr/>
        </p:nvSpPr>
        <p:spPr>
          <a:xfrm>
            <a:off x="5147909" y="3289796"/>
            <a:ext cx="1005807" cy="1005840"/>
          </a:xfrm>
          <a:prstGeom prst="ellipse">
            <a:avLst/>
          </a:pr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solidFill>
                <a:schemeClr val="bg1"/>
              </a:solidFill>
              <a:latin typeface="Candara" panose="020E0502030303020204" pitchFamily="34" charset="0"/>
            </a:endParaRPr>
          </a:p>
        </p:txBody>
      </p:sp>
      <p:grpSp>
        <p:nvGrpSpPr>
          <p:cNvPr id="53" name="Группа 314">
            <a:extLst>
              <a:ext uri="{FF2B5EF4-FFF2-40B4-BE49-F238E27FC236}">
                <a16:creationId xmlns:a16="http://schemas.microsoft.com/office/drawing/2014/main" id="{9E086E26-0160-496C-B54F-6B8179C2608B}"/>
              </a:ext>
            </a:extLst>
          </p:cNvPr>
          <p:cNvGrpSpPr/>
          <p:nvPr/>
        </p:nvGrpSpPr>
        <p:grpSpPr>
          <a:xfrm>
            <a:off x="5438429" y="3593837"/>
            <a:ext cx="407827" cy="398708"/>
            <a:chOff x="5829300" y="3186113"/>
            <a:chExt cx="2555875" cy="2498725"/>
          </a:xfrm>
          <a:solidFill>
            <a:schemeClr val="bg2">
              <a:lumMod val="25000"/>
            </a:schemeClr>
          </a:solidFill>
          <a:effectLst/>
        </p:grpSpPr>
        <p:sp>
          <p:nvSpPr>
            <p:cNvPr id="54" name="Freeform 279">
              <a:extLst>
                <a:ext uri="{FF2B5EF4-FFF2-40B4-BE49-F238E27FC236}">
                  <a16:creationId xmlns:a16="http://schemas.microsoft.com/office/drawing/2014/main" id="{5E68BF6C-3387-4135-B1A8-AAE2790174BE}"/>
                </a:ext>
              </a:extLst>
            </p:cNvPr>
            <p:cNvSpPr>
              <a:spLocks/>
            </p:cNvSpPr>
            <p:nvPr/>
          </p:nvSpPr>
          <p:spPr bwMode="auto">
            <a:xfrm>
              <a:off x="6772275" y="3686175"/>
              <a:ext cx="182563" cy="352425"/>
            </a:xfrm>
            <a:custGeom>
              <a:avLst/>
              <a:gdLst>
                <a:gd name="T0" fmla="*/ 140 w 344"/>
                <a:gd name="T1" fmla="*/ 0 h 666"/>
                <a:gd name="T2" fmla="*/ 205 w 344"/>
                <a:gd name="T3" fmla="*/ 0 h 666"/>
                <a:gd name="T4" fmla="*/ 237 w 344"/>
                <a:gd name="T5" fmla="*/ 3 h 666"/>
                <a:gd name="T6" fmla="*/ 265 w 344"/>
                <a:gd name="T7" fmla="*/ 11 h 666"/>
                <a:gd name="T8" fmla="*/ 292 w 344"/>
                <a:gd name="T9" fmla="*/ 28 h 666"/>
                <a:gd name="T10" fmla="*/ 313 w 344"/>
                <a:gd name="T11" fmla="*/ 47 h 666"/>
                <a:gd name="T12" fmla="*/ 329 w 344"/>
                <a:gd name="T13" fmla="*/ 71 h 666"/>
                <a:gd name="T14" fmla="*/ 339 w 344"/>
                <a:gd name="T15" fmla="*/ 97 h 666"/>
                <a:gd name="T16" fmla="*/ 344 w 344"/>
                <a:gd name="T17" fmla="*/ 127 h 666"/>
                <a:gd name="T18" fmla="*/ 344 w 344"/>
                <a:gd name="T19" fmla="*/ 666 h 666"/>
                <a:gd name="T20" fmla="*/ 0 w 344"/>
                <a:gd name="T21" fmla="*/ 666 h 666"/>
                <a:gd name="T22" fmla="*/ 0 w 344"/>
                <a:gd name="T23" fmla="*/ 127 h 666"/>
                <a:gd name="T24" fmla="*/ 5 w 344"/>
                <a:gd name="T25" fmla="*/ 97 h 666"/>
                <a:gd name="T26" fmla="*/ 15 w 344"/>
                <a:gd name="T27" fmla="*/ 71 h 666"/>
                <a:gd name="T28" fmla="*/ 31 w 344"/>
                <a:gd name="T29" fmla="*/ 47 h 666"/>
                <a:gd name="T30" fmla="*/ 52 w 344"/>
                <a:gd name="T31" fmla="*/ 28 h 666"/>
                <a:gd name="T32" fmla="*/ 79 w 344"/>
                <a:gd name="T33" fmla="*/ 11 h 666"/>
                <a:gd name="T34" fmla="*/ 107 w 344"/>
                <a:gd name="T35" fmla="*/ 3 h 666"/>
                <a:gd name="T36" fmla="*/ 140 w 344"/>
                <a:gd name="T37" fmla="*/ 0 h 6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344" h="666">
                  <a:moveTo>
                    <a:pt x="140" y="0"/>
                  </a:moveTo>
                  <a:lnTo>
                    <a:pt x="205" y="0"/>
                  </a:lnTo>
                  <a:lnTo>
                    <a:pt x="237" y="3"/>
                  </a:lnTo>
                  <a:lnTo>
                    <a:pt x="265" y="11"/>
                  </a:lnTo>
                  <a:lnTo>
                    <a:pt x="292" y="28"/>
                  </a:lnTo>
                  <a:lnTo>
                    <a:pt x="313" y="47"/>
                  </a:lnTo>
                  <a:lnTo>
                    <a:pt x="329" y="71"/>
                  </a:lnTo>
                  <a:lnTo>
                    <a:pt x="339" y="97"/>
                  </a:lnTo>
                  <a:lnTo>
                    <a:pt x="344" y="127"/>
                  </a:lnTo>
                  <a:lnTo>
                    <a:pt x="344" y="666"/>
                  </a:lnTo>
                  <a:lnTo>
                    <a:pt x="0" y="666"/>
                  </a:lnTo>
                  <a:lnTo>
                    <a:pt x="0" y="127"/>
                  </a:lnTo>
                  <a:lnTo>
                    <a:pt x="5" y="97"/>
                  </a:lnTo>
                  <a:lnTo>
                    <a:pt x="15" y="71"/>
                  </a:lnTo>
                  <a:lnTo>
                    <a:pt x="31" y="47"/>
                  </a:lnTo>
                  <a:lnTo>
                    <a:pt x="52" y="28"/>
                  </a:lnTo>
                  <a:lnTo>
                    <a:pt x="79" y="11"/>
                  </a:lnTo>
                  <a:lnTo>
                    <a:pt x="107" y="3"/>
                  </a:lnTo>
                  <a:lnTo>
                    <a:pt x="14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55" name="Freeform 280">
              <a:extLst>
                <a:ext uri="{FF2B5EF4-FFF2-40B4-BE49-F238E27FC236}">
                  <a16:creationId xmlns:a16="http://schemas.microsoft.com/office/drawing/2014/main" id="{7A76FB39-DF49-45FA-A053-123892887F6F}"/>
                </a:ext>
              </a:extLst>
            </p:cNvPr>
            <p:cNvSpPr>
              <a:spLocks/>
            </p:cNvSpPr>
            <p:nvPr/>
          </p:nvSpPr>
          <p:spPr bwMode="auto">
            <a:xfrm>
              <a:off x="7259638" y="3686175"/>
              <a:ext cx="180975" cy="352425"/>
            </a:xfrm>
            <a:custGeom>
              <a:avLst/>
              <a:gdLst>
                <a:gd name="T0" fmla="*/ 140 w 344"/>
                <a:gd name="T1" fmla="*/ 0 h 666"/>
                <a:gd name="T2" fmla="*/ 205 w 344"/>
                <a:gd name="T3" fmla="*/ 0 h 666"/>
                <a:gd name="T4" fmla="*/ 237 w 344"/>
                <a:gd name="T5" fmla="*/ 3 h 666"/>
                <a:gd name="T6" fmla="*/ 267 w 344"/>
                <a:gd name="T7" fmla="*/ 11 h 666"/>
                <a:gd name="T8" fmla="*/ 292 w 344"/>
                <a:gd name="T9" fmla="*/ 28 h 666"/>
                <a:gd name="T10" fmla="*/ 313 w 344"/>
                <a:gd name="T11" fmla="*/ 47 h 666"/>
                <a:gd name="T12" fmla="*/ 329 w 344"/>
                <a:gd name="T13" fmla="*/ 71 h 666"/>
                <a:gd name="T14" fmla="*/ 339 w 344"/>
                <a:gd name="T15" fmla="*/ 97 h 666"/>
                <a:gd name="T16" fmla="*/ 344 w 344"/>
                <a:gd name="T17" fmla="*/ 127 h 666"/>
                <a:gd name="T18" fmla="*/ 344 w 344"/>
                <a:gd name="T19" fmla="*/ 666 h 666"/>
                <a:gd name="T20" fmla="*/ 0 w 344"/>
                <a:gd name="T21" fmla="*/ 666 h 666"/>
                <a:gd name="T22" fmla="*/ 0 w 344"/>
                <a:gd name="T23" fmla="*/ 127 h 666"/>
                <a:gd name="T24" fmla="*/ 5 w 344"/>
                <a:gd name="T25" fmla="*/ 97 h 666"/>
                <a:gd name="T26" fmla="*/ 15 w 344"/>
                <a:gd name="T27" fmla="*/ 71 h 666"/>
                <a:gd name="T28" fmla="*/ 32 w 344"/>
                <a:gd name="T29" fmla="*/ 47 h 666"/>
                <a:gd name="T30" fmla="*/ 52 w 344"/>
                <a:gd name="T31" fmla="*/ 28 h 666"/>
                <a:gd name="T32" fmla="*/ 79 w 344"/>
                <a:gd name="T33" fmla="*/ 11 h 666"/>
                <a:gd name="T34" fmla="*/ 109 w 344"/>
                <a:gd name="T35" fmla="*/ 3 h 666"/>
                <a:gd name="T36" fmla="*/ 140 w 344"/>
                <a:gd name="T37" fmla="*/ 0 h 6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344" h="666">
                  <a:moveTo>
                    <a:pt x="140" y="0"/>
                  </a:moveTo>
                  <a:lnTo>
                    <a:pt x="205" y="0"/>
                  </a:lnTo>
                  <a:lnTo>
                    <a:pt x="237" y="3"/>
                  </a:lnTo>
                  <a:lnTo>
                    <a:pt x="267" y="11"/>
                  </a:lnTo>
                  <a:lnTo>
                    <a:pt x="292" y="28"/>
                  </a:lnTo>
                  <a:lnTo>
                    <a:pt x="313" y="47"/>
                  </a:lnTo>
                  <a:lnTo>
                    <a:pt x="329" y="71"/>
                  </a:lnTo>
                  <a:lnTo>
                    <a:pt x="339" y="97"/>
                  </a:lnTo>
                  <a:lnTo>
                    <a:pt x="344" y="127"/>
                  </a:lnTo>
                  <a:lnTo>
                    <a:pt x="344" y="666"/>
                  </a:lnTo>
                  <a:lnTo>
                    <a:pt x="0" y="666"/>
                  </a:lnTo>
                  <a:lnTo>
                    <a:pt x="0" y="127"/>
                  </a:lnTo>
                  <a:lnTo>
                    <a:pt x="5" y="97"/>
                  </a:lnTo>
                  <a:lnTo>
                    <a:pt x="15" y="71"/>
                  </a:lnTo>
                  <a:lnTo>
                    <a:pt x="32" y="47"/>
                  </a:lnTo>
                  <a:lnTo>
                    <a:pt x="52" y="28"/>
                  </a:lnTo>
                  <a:lnTo>
                    <a:pt x="79" y="11"/>
                  </a:lnTo>
                  <a:lnTo>
                    <a:pt x="109" y="3"/>
                  </a:lnTo>
                  <a:lnTo>
                    <a:pt x="14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56" name="Freeform 281">
              <a:extLst>
                <a:ext uri="{FF2B5EF4-FFF2-40B4-BE49-F238E27FC236}">
                  <a16:creationId xmlns:a16="http://schemas.microsoft.com/office/drawing/2014/main" id="{E7F5D6F4-67E0-455B-9763-C87248171B94}"/>
                </a:ext>
              </a:extLst>
            </p:cNvPr>
            <p:cNvSpPr>
              <a:spLocks/>
            </p:cNvSpPr>
            <p:nvPr/>
          </p:nvSpPr>
          <p:spPr bwMode="auto">
            <a:xfrm>
              <a:off x="5829300" y="3186113"/>
              <a:ext cx="2555875" cy="2498725"/>
            </a:xfrm>
            <a:custGeom>
              <a:avLst/>
              <a:gdLst>
                <a:gd name="T0" fmla="*/ 2864 w 4829"/>
                <a:gd name="T1" fmla="*/ 41 h 4721"/>
                <a:gd name="T2" fmla="*/ 3549 w 4829"/>
                <a:gd name="T3" fmla="*/ 283 h 4721"/>
                <a:gd name="T4" fmla="*/ 4122 w 4829"/>
                <a:gd name="T5" fmla="*/ 707 h 4721"/>
                <a:gd name="T6" fmla="*/ 4547 w 4829"/>
                <a:gd name="T7" fmla="*/ 1280 h 4721"/>
                <a:gd name="T8" fmla="*/ 4788 w 4829"/>
                <a:gd name="T9" fmla="*/ 1965 h 4721"/>
                <a:gd name="T10" fmla="*/ 4814 w 4829"/>
                <a:gd name="T11" fmla="*/ 2689 h 4721"/>
                <a:gd name="T12" fmla="*/ 4646 w 4829"/>
                <a:gd name="T13" fmla="*/ 3342 h 4721"/>
                <a:gd name="T14" fmla="*/ 4302 w 4829"/>
                <a:gd name="T15" fmla="*/ 3922 h 4721"/>
                <a:gd name="T16" fmla="*/ 4082 w 4829"/>
                <a:gd name="T17" fmla="*/ 4159 h 4721"/>
                <a:gd name="T18" fmla="*/ 3921 w 4829"/>
                <a:gd name="T19" fmla="*/ 4287 h 4721"/>
                <a:gd name="T20" fmla="*/ 3663 w 4829"/>
                <a:gd name="T21" fmla="*/ 4456 h 4721"/>
                <a:gd name="T22" fmla="*/ 3352 w 4829"/>
                <a:gd name="T23" fmla="*/ 4597 h 4721"/>
                <a:gd name="T24" fmla="*/ 3013 w 4829"/>
                <a:gd name="T25" fmla="*/ 4637 h 4721"/>
                <a:gd name="T26" fmla="*/ 2661 w 4829"/>
                <a:gd name="T27" fmla="*/ 4521 h 4721"/>
                <a:gd name="T28" fmla="*/ 2390 w 4829"/>
                <a:gd name="T29" fmla="*/ 4243 h 4721"/>
                <a:gd name="T30" fmla="*/ 2235 w 4829"/>
                <a:gd name="T31" fmla="*/ 3852 h 4721"/>
                <a:gd name="T32" fmla="*/ 2176 w 4829"/>
                <a:gd name="T33" fmla="*/ 3451 h 4721"/>
                <a:gd name="T34" fmla="*/ 2007 w 4829"/>
                <a:gd name="T35" fmla="*/ 3213 h 4721"/>
                <a:gd name="T36" fmla="*/ 1672 w 4829"/>
                <a:gd name="T37" fmla="*/ 3001 h 4721"/>
                <a:gd name="T38" fmla="*/ 1487 w 4829"/>
                <a:gd name="T39" fmla="*/ 2651 h 4721"/>
                <a:gd name="T40" fmla="*/ 3361 w 4829"/>
                <a:gd name="T41" fmla="*/ 2483 h 4721"/>
                <a:gd name="T42" fmla="*/ 3262 w 4829"/>
                <a:gd name="T43" fmla="*/ 2858 h 4721"/>
                <a:gd name="T44" fmla="*/ 3003 w 4829"/>
                <a:gd name="T45" fmla="*/ 3130 h 4721"/>
                <a:gd name="T46" fmla="*/ 2636 w 4829"/>
                <a:gd name="T47" fmla="*/ 3246 h 4721"/>
                <a:gd name="T48" fmla="*/ 2657 w 4829"/>
                <a:gd name="T49" fmla="*/ 3580 h 4721"/>
                <a:gd name="T50" fmla="*/ 2741 w 4829"/>
                <a:gd name="T51" fmla="*/ 3913 h 4721"/>
                <a:gd name="T52" fmla="*/ 2908 w 4829"/>
                <a:gd name="T53" fmla="*/ 4128 h 4721"/>
                <a:gd name="T54" fmla="*/ 3136 w 4829"/>
                <a:gd name="T55" fmla="*/ 4172 h 4721"/>
                <a:gd name="T56" fmla="*/ 3389 w 4829"/>
                <a:gd name="T57" fmla="*/ 4077 h 4721"/>
                <a:gd name="T58" fmla="*/ 3642 w 4829"/>
                <a:gd name="T59" fmla="*/ 3914 h 4721"/>
                <a:gd name="T60" fmla="*/ 3876 w 4829"/>
                <a:gd name="T61" fmla="*/ 3706 h 4721"/>
                <a:gd name="T62" fmla="*/ 4194 w 4829"/>
                <a:gd name="T63" fmla="*/ 3214 h 4721"/>
                <a:gd name="T64" fmla="*/ 4350 w 4829"/>
                <a:gd name="T65" fmla="*/ 2652 h 4721"/>
                <a:gd name="T66" fmla="*/ 4325 w 4829"/>
                <a:gd name="T67" fmla="*/ 2022 h 4721"/>
                <a:gd name="T68" fmla="*/ 4098 w 4829"/>
                <a:gd name="T69" fmla="*/ 1431 h 4721"/>
                <a:gd name="T70" fmla="*/ 3701 w 4829"/>
                <a:gd name="T71" fmla="*/ 952 h 4721"/>
                <a:gd name="T72" fmla="*/ 3173 w 4829"/>
                <a:gd name="T73" fmla="*/ 619 h 4721"/>
                <a:gd name="T74" fmla="*/ 2549 w 4829"/>
                <a:gd name="T75" fmla="*/ 469 h 4721"/>
                <a:gd name="T76" fmla="*/ 1897 w 4829"/>
                <a:gd name="T77" fmla="*/ 534 h 4721"/>
                <a:gd name="T78" fmla="*/ 1326 w 4829"/>
                <a:gd name="T79" fmla="*/ 798 h 4721"/>
                <a:gd name="T80" fmla="*/ 872 w 4829"/>
                <a:gd name="T81" fmla="*/ 1224 h 4721"/>
                <a:gd name="T82" fmla="*/ 573 w 4829"/>
                <a:gd name="T83" fmla="*/ 1774 h 4721"/>
                <a:gd name="T84" fmla="*/ 465 w 4829"/>
                <a:gd name="T85" fmla="*/ 2414 h 4721"/>
                <a:gd name="T86" fmla="*/ 552 w 4829"/>
                <a:gd name="T87" fmla="*/ 2994 h 4721"/>
                <a:gd name="T88" fmla="*/ 807 w 4829"/>
                <a:gd name="T89" fmla="*/ 3516 h 4721"/>
                <a:gd name="T90" fmla="*/ 1205 w 4829"/>
                <a:gd name="T91" fmla="*/ 3943 h 4721"/>
                <a:gd name="T92" fmla="*/ 1701 w 4829"/>
                <a:gd name="T93" fmla="*/ 4230 h 4721"/>
                <a:gd name="T94" fmla="*/ 1934 w 4829"/>
                <a:gd name="T95" fmla="*/ 4366 h 4721"/>
                <a:gd name="T96" fmla="*/ 1958 w 4829"/>
                <a:gd name="T97" fmla="*/ 4561 h 4721"/>
                <a:gd name="T98" fmla="*/ 1817 w 4829"/>
                <a:gd name="T99" fmla="*/ 4706 h 4721"/>
                <a:gd name="T100" fmla="*/ 1545 w 4829"/>
                <a:gd name="T101" fmla="*/ 4668 h 4721"/>
                <a:gd name="T102" fmla="*/ 992 w 4829"/>
                <a:gd name="T103" fmla="*/ 4366 h 4721"/>
                <a:gd name="T104" fmla="*/ 521 w 4829"/>
                <a:gd name="T105" fmla="*/ 3914 h 4721"/>
                <a:gd name="T106" fmla="*/ 182 w 4829"/>
                <a:gd name="T107" fmla="*/ 3336 h 4721"/>
                <a:gd name="T108" fmla="*/ 15 w 4829"/>
                <a:gd name="T109" fmla="*/ 2688 h 4721"/>
                <a:gd name="T110" fmla="*/ 41 w 4829"/>
                <a:gd name="T111" fmla="*/ 1965 h 4721"/>
                <a:gd name="T112" fmla="*/ 283 w 4829"/>
                <a:gd name="T113" fmla="*/ 1280 h 4721"/>
                <a:gd name="T114" fmla="*/ 707 w 4829"/>
                <a:gd name="T115" fmla="*/ 707 h 4721"/>
                <a:gd name="T116" fmla="*/ 1280 w 4829"/>
                <a:gd name="T117" fmla="*/ 283 h 4721"/>
                <a:gd name="T118" fmla="*/ 1965 w 4829"/>
                <a:gd name="T119" fmla="*/ 41 h 47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4829" h="4721">
                  <a:moveTo>
                    <a:pt x="2415" y="0"/>
                  </a:moveTo>
                  <a:lnTo>
                    <a:pt x="2415" y="0"/>
                  </a:lnTo>
                  <a:lnTo>
                    <a:pt x="2568" y="4"/>
                  </a:lnTo>
                  <a:lnTo>
                    <a:pt x="2717" y="19"/>
                  </a:lnTo>
                  <a:lnTo>
                    <a:pt x="2864" y="41"/>
                  </a:lnTo>
                  <a:lnTo>
                    <a:pt x="3009" y="74"/>
                  </a:lnTo>
                  <a:lnTo>
                    <a:pt x="3149" y="114"/>
                  </a:lnTo>
                  <a:lnTo>
                    <a:pt x="3287" y="163"/>
                  </a:lnTo>
                  <a:lnTo>
                    <a:pt x="3420" y="219"/>
                  </a:lnTo>
                  <a:lnTo>
                    <a:pt x="3549" y="283"/>
                  </a:lnTo>
                  <a:lnTo>
                    <a:pt x="3673" y="355"/>
                  </a:lnTo>
                  <a:lnTo>
                    <a:pt x="3793" y="434"/>
                  </a:lnTo>
                  <a:lnTo>
                    <a:pt x="3909" y="518"/>
                  </a:lnTo>
                  <a:lnTo>
                    <a:pt x="4018" y="610"/>
                  </a:lnTo>
                  <a:lnTo>
                    <a:pt x="4122" y="707"/>
                  </a:lnTo>
                  <a:lnTo>
                    <a:pt x="4219" y="811"/>
                  </a:lnTo>
                  <a:lnTo>
                    <a:pt x="4311" y="920"/>
                  </a:lnTo>
                  <a:lnTo>
                    <a:pt x="4396" y="1036"/>
                  </a:lnTo>
                  <a:lnTo>
                    <a:pt x="4474" y="1156"/>
                  </a:lnTo>
                  <a:lnTo>
                    <a:pt x="4547" y="1280"/>
                  </a:lnTo>
                  <a:lnTo>
                    <a:pt x="4610" y="1409"/>
                  </a:lnTo>
                  <a:lnTo>
                    <a:pt x="4666" y="1542"/>
                  </a:lnTo>
                  <a:lnTo>
                    <a:pt x="4715" y="1680"/>
                  </a:lnTo>
                  <a:lnTo>
                    <a:pt x="4755" y="1820"/>
                  </a:lnTo>
                  <a:lnTo>
                    <a:pt x="4788" y="1965"/>
                  </a:lnTo>
                  <a:lnTo>
                    <a:pt x="4810" y="2112"/>
                  </a:lnTo>
                  <a:lnTo>
                    <a:pt x="4825" y="2261"/>
                  </a:lnTo>
                  <a:lnTo>
                    <a:pt x="4829" y="2414"/>
                  </a:lnTo>
                  <a:lnTo>
                    <a:pt x="4826" y="2553"/>
                  </a:lnTo>
                  <a:lnTo>
                    <a:pt x="4814" y="2689"/>
                  </a:lnTo>
                  <a:lnTo>
                    <a:pt x="4795" y="2824"/>
                  </a:lnTo>
                  <a:lnTo>
                    <a:pt x="4769" y="2957"/>
                  </a:lnTo>
                  <a:lnTo>
                    <a:pt x="4735" y="3087"/>
                  </a:lnTo>
                  <a:lnTo>
                    <a:pt x="4695" y="3216"/>
                  </a:lnTo>
                  <a:lnTo>
                    <a:pt x="4646" y="3342"/>
                  </a:lnTo>
                  <a:lnTo>
                    <a:pt x="4591" y="3465"/>
                  </a:lnTo>
                  <a:lnTo>
                    <a:pt x="4529" y="3584"/>
                  </a:lnTo>
                  <a:lnTo>
                    <a:pt x="4459" y="3700"/>
                  </a:lnTo>
                  <a:lnTo>
                    <a:pt x="4384" y="3814"/>
                  </a:lnTo>
                  <a:lnTo>
                    <a:pt x="4302" y="3922"/>
                  </a:lnTo>
                  <a:lnTo>
                    <a:pt x="4214" y="4027"/>
                  </a:lnTo>
                  <a:lnTo>
                    <a:pt x="4119" y="4126"/>
                  </a:lnTo>
                  <a:lnTo>
                    <a:pt x="4110" y="4134"/>
                  </a:lnTo>
                  <a:lnTo>
                    <a:pt x="4100" y="4144"/>
                  </a:lnTo>
                  <a:lnTo>
                    <a:pt x="4082" y="4159"/>
                  </a:lnTo>
                  <a:lnTo>
                    <a:pt x="4060" y="4178"/>
                  </a:lnTo>
                  <a:lnTo>
                    <a:pt x="4032" y="4200"/>
                  </a:lnTo>
                  <a:lnTo>
                    <a:pt x="3999" y="4227"/>
                  </a:lnTo>
                  <a:lnTo>
                    <a:pt x="3962" y="4256"/>
                  </a:lnTo>
                  <a:lnTo>
                    <a:pt x="3921" y="4287"/>
                  </a:lnTo>
                  <a:lnTo>
                    <a:pt x="3876" y="4320"/>
                  </a:lnTo>
                  <a:lnTo>
                    <a:pt x="3827" y="4354"/>
                  </a:lnTo>
                  <a:lnTo>
                    <a:pt x="3775" y="4388"/>
                  </a:lnTo>
                  <a:lnTo>
                    <a:pt x="3721" y="4424"/>
                  </a:lnTo>
                  <a:lnTo>
                    <a:pt x="3663" y="4456"/>
                  </a:lnTo>
                  <a:lnTo>
                    <a:pt x="3604" y="4489"/>
                  </a:lnTo>
                  <a:lnTo>
                    <a:pt x="3543" y="4520"/>
                  </a:lnTo>
                  <a:lnTo>
                    <a:pt x="3481" y="4548"/>
                  </a:lnTo>
                  <a:lnTo>
                    <a:pt x="3417" y="4575"/>
                  </a:lnTo>
                  <a:lnTo>
                    <a:pt x="3352" y="4597"/>
                  </a:lnTo>
                  <a:lnTo>
                    <a:pt x="3287" y="4615"/>
                  </a:lnTo>
                  <a:lnTo>
                    <a:pt x="3222" y="4628"/>
                  </a:lnTo>
                  <a:lnTo>
                    <a:pt x="3157" y="4637"/>
                  </a:lnTo>
                  <a:lnTo>
                    <a:pt x="3092" y="4640"/>
                  </a:lnTo>
                  <a:lnTo>
                    <a:pt x="3013" y="4637"/>
                  </a:lnTo>
                  <a:lnTo>
                    <a:pt x="2936" y="4626"/>
                  </a:lnTo>
                  <a:lnTo>
                    <a:pt x="2864" y="4610"/>
                  </a:lnTo>
                  <a:lnTo>
                    <a:pt x="2793" y="4586"/>
                  </a:lnTo>
                  <a:lnTo>
                    <a:pt x="2725" y="4557"/>
                  </a:lnTo>
                  <a:lnTo>
                    <a:pt x="2661" y="4521"/>
                  </a:lnTo>
                  <a:lnTo>
                    <a:pt x="2600" y="4480"/>
                  </a:lnTo>
                  <a:lnTo>
                    <a:pt x="2543" y="4431"/>
                  </a:lnTo>
                  <a:lnTo>
                    <a:pt x="2491" y="4378"/>
                  </a:lnTo>
                  <a:lnTo>
                    <a:pt x="2438" y="4313"/>
                  </a:lnTo>
                  <a:lnTo>
                    <a:pt x="2390" y="4243"/>
                  </a:lnTo>
                  <a:lnTo>
                    <a:pt x="2350" y="4171"/>
                  </a:lnTo>
                  <a:lnTo>
                    <a:pt x="2313" y="4094"/>
                  </a:lnTo>
                  <a:lnTo>
                    <a:pt x="2282" y="4015"/>
                  </a:lnTo>
                  <a:lnTo>
                    <a:pt x="2257" y="3934"/>
                  </a:lnTo>
                  <a:lnTo>
                    <a:pt x="2235" y="3852"/>
                  </a:lnTo>
                  <a:lnTo>
                    <a:pt x="2216" y="3769"/>
                  </a:lnTo>
                  <a:lnTo>
                    <a:pt x="2201" y="3688"/>
                  </a:lnTo>
                  <a:lnTo>
                    <a:pt x="2190" y="3607"/>
                  </a:lnTo>
                  <a:lnTo>
                    <a:pt x="2182" y="3528"/>
                  </a:lnTo>
                  <a:lnTo>
                    <a:pt x="2176" y="3451"/>
                  </a:lnTo>
                  <a:lnTo>
                    <a:pt x="2173" y="3379"/>
                  </a:lnTo>
                  <a:lnTo>
                    <a:pt x="2170" y="3309"/>
                  </a:lnTo>
                  <a:lnTo>
                    <a:pt x="2170" y="3244"/>
                  </a:lnTo>
                  <a:lnTo>
                    <a:pt x="2087" y="3232"/>
                  </a:lnTo>
                  <a:lnTo>
                    <a:pt x="2007" y="3213"/>
                  </a:lnTo>
                  <a:lnTo>
                    <a:pt x="1931" y="3185"/>
                  </a:lnTo>
                  <a:lnTo>
                    <a:pt x="1859" y="3149"/>
                  </a:lnTo>
                  <a:lnTo>
                    <a:pt x="1792" y="3106"/>
                  </a:lnTo>
                  <a:lnTo>
                    <a:pt x="1729" y="3058"/>
                  </a:lnTo>
                  <a:lnTo>
                    <a:pt x="1672" y="3001"/>
                  </a:lnTo>
                  <a:lnTo>
                    <a:pt x="1621" y="2941"/>
                  </a:lnTo>
                  <a:lnTo>
                    <a:pt x="1576" y="2874"/>
                  </a:lnTo>
                  <a:lnTo>
                    <a:pt x="1539" y="2804"/>
                  </a:lnTo>
                  <a:lnTo>
                    <a:pt x="1510" y="2729"/>
                  </a:lnTo>
                  <a:lnTo>
                    <a:pt x="1487" y="2651"/>
                  </a:lnTo>
                  <a:lnTo>
                    <a:pt x="1474" y="2568"/>
                  </a:lnTo>
                  <a:lnTo>
                    <a:pt x="1470" y="2483"/>
                  </a:lnTo>
                  <a:lnTo>
                    <a:pt x="1470" y="1760"/>
                  </a:lnTo>
                  <a:lnTo>
                    <a:pt x="3361" y="1760"/>
                  </a:lnTo>
                  <a:lnTo>
                    <a:pt x="3361" y="2483"/>
                  </a:lnTo>
                  <a:lnTo>
                    <a:pt x="3357" y="2565"/>
                  </a:lnTo>
                  <a:lnTo>
                    <a:pt x="3343" y="2642"/>
                  </a:lnTo>
                  <a:lnTo>
                    <a:pt x="3324" y="2717"/>
                  </a:lnTo>
                  <a:lnTo>
                    <a:pt x="3296" y="2790"/>
                  </a:lnTo>
                  <a:lnTo>
                    <a:pt x="3262" y="2858"/>
                  </a:lnTo>
                  <a:lnTo>
                    <a:pt x="3222" y="2921"/>
                  </a:lnTo>
                  <a:lnTo>
                    <a:pt x="3175" y="2982"/>
                  </a:lnTo>
                  <a:lnTo>
                    <a:pt x="3123" y="3037"/>
                  </a:lnTo>
                  <a:lnTo>
                    <a:pt x="3065" y="3086"/>
                  </a:lnTo>
                  <a:lnTo>
                    <a:pt x="3003" y="3130"/>
                  </a:lnTo>
                  <a:lnTo>
                    <a:pt x="2936" y="3167"/>
                  </a:lnTo>
                  <a:lnTo>
                    <a:pt x="2865" y="3197"/>
                  </a:lnTo>
                  <a:lnTo>
                    <a:pt x="2793" y="3220"/>
                  </a:lnTo>
                  <a:lnTo>
                    <a:pt x="2716" y="3237"/>
                  </a:lnTo>
                  <a:lnTo>
                    <a:pt x="2636" y="3246"/>
                  </a:lnTo>
                  <a:lnTo>
                    <a:pt x="2636" y="3308"/>
                  </a:lnTo>
                  <a:lnTo>
                    <a:pt x="2637" y="3373"/>
                  </a:lnTo>
                  <a:lnTo>
                    <a:pt x="2642" y="3441"/>
                  </a:lnTo>
                  <a:lnTo>
                    <a:pt x="2648" y="3510"/>
                  </a:lnTo>
                  <a:lnTo>
                    <a:pt x="2657" y="3580"/>
                  </a:lnTo>
                  <a:lnTo>
                    <a:pt x="2667" y="3650"/>
                  </a:lnTo>
                  <a:lnTo>
                    <a:pt x="2680" y="3719"/>
                  </a:lnTo>
                  <a:lnTo>
                    <a:pt x="2698" y="3786"/>
                  </a:lnTo>
                  <a:lnTo>
                    <a:pt x="2717" y="3851"/>
                  </a:lnTo>
                  <a:lnTo>
                    <a:pt x="2741" y="3913"/>
                  </a:lnTo>
                  <a:lnTo>
                    <a:pt x="2769" y="3969"/>
                  </a:lnTo>
                  <a:lnTo>
                    <a:pt x="2802" y="4021"/>
                  </a:lnTo>
                  <a:lnTo>
                    <a:pt x="2837" y="4067"/>
                  </a:lnTo>
                  <a:lnTo>
                    <a:pt x="2871" y="4101"/>
                  </a:lnTo>
                  <a:lnTo>
                    <a:pt x="2908" y="4128"/>
                  </a:lnTo>
                  <a:lnTo>
                    <a:pt x="2948" y="4148"/>
                  </a:lnTo>
                  <a:lnTo>
                    <a:pt x="2993" y="4163"/>
                  </a:lnTo>
                  <a:lnTo>
                    <a:pt x="3040" y="4172"/>
                  </a:lnTo>
                  <a:lnTo>
                    <a:pt x="3092" y="4175"/>
                  </a:lnTo>
                  <a:lnTo>
                    <a:pt x="3136" y="4172"/>
                  </a:lnTo>
                  <a:lnTo>
                    <a:pt x="3182" y="4162"/>
                  </a:lnTo>
                  <a:lnTo>
                    <a:pt x="3232" y="4147"/>
                  </a:lnTo>
                  <a:lnTo>
                    <a:pt x="3283" y="4128"/>
                  </a:lnTo>
                  <a:lnTo>
                    <a:pt x="3336" y="4104"/>
                  </a:lnTo>
                  <a:lnTo>
                    <a:pt x="3389" y="4077"/>
                  </a:lnTo>
                  <a:lnTo>
                    <a:pt x="3442" y="4048"/>
                  </a:lnTo>
                  <a:lnTo>
                    <a:pt x="3494" y="4015"/>
                  </a:lnTo>
                  <a:lnTo>
                    <a:pt x="3546" y="3983"/>
                  </a:lnTo>
                  <a:lnTo>
                    <a:pt x="3596" y="3949"/>
                  </a:lnTo>
                  <a:lnTo>
                    <a:pt x="3642" y="3914"/>
                  </a:lnTo>
                  <a:lnTo>
                    <a:pt x="3687" y="3880"/>
                  </a:lnTo>
                  <a:lnTo>
                    <a:pt x="3727" y="3849"/>
                  </a:lnTo>
                  <a:lnTo>
                    <a:pt x="3762" y="3820"/>
                  </a:lnTo>
                  <a:lnTo>
                    <a:pt x="3793" y="3793"/>
                  </a:lnTo>
                  <a:lnTo>
                    <a:pt x="3876" y="3706"/>
                  </a:lnTo>
                  <a:lnTo>
                    <a:pt x="3952" y="3614"/>
                  </a:lnTo>
                  <a:lnTo>
                    <a:pt x="4021" y="3519"/>
                  </a:lnTo>
                  <a:lnTo>
                    <a:pt x="4085" y="3422"/>
                  </a:lnTo>
                  <a:lnTo>
                    <a:pt x="4143" y="3320"/>
                  </a:lnTo>
                  <a:lnTo>
                    <a:pt x="4194" y="3214"/>
                  </a:lnTo>
                  <a:lnTo>
                    <a:pt x="4239" y="3106"/>
                  </a:lnTo>
                  <a:lnTo>
                    <a:pt x="4277" y="2997"/>
                  </a:lnTo>
                  <a:lnTo>
                    <a:pt x="4308" y="2884"/>
                  </a:lnTo>
                  <a:lnTo>
                    <a:pt x="4332" y="2769"/>
                  </a:lnTo>
                  <a:lnTo>
                    <a:pt x="4350" y="2652"/>
                  </a:lnTo>
                  <a:lnTo>
                    <a:pt x="4360" y="2534"/>
                  </a:lnTo>
                  <a:lnTo>
                    <a:pt x="4365" y="2414"/>
                  </a:lnTo>
                  <a:lnTo>
                    <a:pt x="4360" y="2281"/>
                  </a:lnTo>
                  <a:lnTo>
                    <a:pt x="4347" y="2150"/>
                  </a:lnTo>
                  <a:lnTo>
                    <a:pt x="4325" y="2022"/>
                  </a:lnTo>
                  <a:lnTo>
                    <a:pt x="4295" y="1897"/>
                  </a:lnTo>
                  <a:lnTo>
                    <a:pt x="4256" y="1774"/>
                  </a:lnTo>
                  <a:lnTo>
                    <a:pt x="4211" y="1656"/>
                  </a:lnTo>
                  <a:lnTo>
                    <a:pt x="4157" y="1542"/>
                  </a:lnTo>
                  <a:lnTo>
                    <a:pt x="4098" y="1431"/>
                  </a:lnTo>
                  <a:lnTo>
                    <a:pt x="4032" y="1324"/>
                  </a:lnTo>
                  <a:lnTo>
                    <a:pt x="3958" y="1224"/>
                  </a:lnTo>
                  <a:lnTo>
                    <a:pt x="3878" y="1128"/>
                  </a:lnTo>
                  <a:lnTo>
                    <a:pt x="3793" y="1036"/>
                  </a:lnTo>
                  <a:lnTo>
                    <a:pt x="3701" y="952"/>
                  </a:lnTo>
                  <a:lnTo>
                    <a:pt x="3605" y="872"/>
                  </a:lnTo>
                  <a:lnTo>
                    <a:pt x="3505" y="798"/>
                  </a:lnTo>
                  <a:lnTo>
                    <a:pt x="3398" y="731"/>
                  </a:lnTo>
                  <a:lnTo>
                    <a:pt x="3287" y="672"/>
                  </a:lnTo>
                  <a:lnTo>
                    <a:pt x="3173" y="619"/>
                  </a:lnTo>
                  <a:lnTo>
                    <a:pt x="3055" y="573"/>
                  </a:lnTo>
                  <a:lnTo>
                    <a:pt x="2932" y="534"/>
                  </a:lnTo>
                  <a:lnTo>
                    <a:pt x="2808" y="505"/>
                  </a:lnTo>
                  <a:lnTo>
                    <a:pt x="2679" y="482"/>
                  </a:lnTo>
                  <a:lnTo>
                    <a:pt x="2549" y="469"/>
                  </a:lnTo>
                  <a:lnTo>
                    <a:pt x="2415" y="465"/>
                  </a:lnTo>
                  <a:lnTo>
                    <a:pt x="2282" y="469"/>
                  </a:lnTo>
                  <a:lnTo>
                    <a:pt x="2150" y="482"/>
                  </a:lnTo>
                  <a:lnTo>
                    <a:pt x="2023" y="505"/>
                  </a:lnTo>
                  <a:lnTo>
                    <a:pt x="1897" y="534"/>
                  </a:lnTo>
                  <a:lnTo>
                    <a:pt x="1775" y="573"/>
                  </a:lnTo>
                  <a:lnTo>
                    <a:pt x="1656" y="619"/>
                  </a:lnTo>
                  <a:lnTo>
                    <a:pt x="1542" y="672"/>
                  </a:lnTo>
                  <a:lnTo>
                    <a:pt x="1431" y="731"/>
                  </a:lnTo>
                  <a:lnTo>
                    <a:pt x="1326" y="798"/>
                  </a:lnTo>
                  <a:lnTo>
                    <a:pt x="1224" y="872"/>
                  </a:lnTo>
                  <a:lnTo>
                    <a:pt x="1128" y="952"/>
                  </a:lnTo>
                  <a:lnTo>
                    <a:pt x="1037" y="1036"/>
                  </a:lnTo>
                  <a:lnTo>
                    <a:pt x="952" y="1128"/>
                  </a:lnTo>
                  <a:lnTo>
                    <a:pt x="872" y="1224"/>
                  </a:lnTo>
                  <a:lnTo>
                    <a:pt x="799" y="1324"/>
                  </a:lnTo>
                  <a:lnTo>
                    <a:pt x="731" y="1431"/>
                  </a:lnTo>
                  <a:lnTo>
                    <a:pt x="672" y="1542"/>
                  </a:lnTo>
                  <a:lnTo>
                    <a:pt x="619" y="1656"/>
                  </a:lnTo>
                  <a:lnTo>
                    <a:pt x="573" y="1774"/>
                  </a:lnTo>
                  <a:lnTo>
                    <a:pt x="534" y="1897"/>
                  </a:lnTo>
                  <a:lnTo>
                    <a:pt x="505" y="2022"/>
                  </a:lnTo>
                  <a:lnTo>
                    <a:pt x="482" y="2150"/>
                  </a:lnTo>
                  <a:lnTo>
                    <a:pt x="469" y="2281"/>
                  </a:lnTo>
                  <a:lnTo>
                    <a:pt x="465" y="2414"/>
                  </a:lnTo>
                  <a:lnTo>
                    <a:pt x="469" y="2534"/>
                  </a:lnTo>
                  <a:lnTo>
                    <a:pt x="480" y="2652"/>
                  </a:lnTo>
                  <a:lnTo>
                    <a:pt x="497" y="2767"/>
                  </a:lnTo>
                  <a:lnTo>
                    <a:pt x="521" y="2883"/>
                  </a:lnTo>
                  <a:lnTo>
                    <a:pt x="552" y="2994"/>
                  </a:lnTo>
                  <a:lnTo>
                    <a:pt x="591" y="3105"/>
                  </a:lnTo>
                  <a:lnTo>
                    <a:pt x="635" y="3213"/>
                  </a:lnTo>
                  <a:lnTo>
                    <a:pt x="685" y="3317"/>
                  </a:lnTo>
                  <a:lnTo>
                    <a:pt x="743" y="3419"/>
                  </a:lnTo>
                  <a:lnTo>
                    <a:pt x="807" y="3516"/>
                  </a:lnTo>
                  <a:lnTo>
                    <a:pt x="876" y="3613"/>
                  </a:lnTo>
                  <a:lnTo>
                    <a:pt x="952" y="3703"/>
                  </a:lnTo>
                  <a:lnTo>
                    <a:pt x="1033" y="3790"/>
                  </a:lnTo>
                  <a:lnTo>
                    <a:pt x="1116" y="3869"/>
                  </a:lnTo>
                  <a:lnTo>
                    <a:pt x="1205" y="3943"/>
                  </a:lnTo>
                  <a:lnTo>
                    <a:pt x="1296" y="4012"/>
                  </a:lnTo>
                  <a:lnTo>
                    <a:pt x="1393" y="4074"/>
                  </a:lnTo>
                  <a:lnTo>
                    <a:pt x="1493" y="4132"/>
                  </a:lnTo>
                  <a:lnTo>
                    <a:pt x="1595" y="4184"/>
                  </a:lnTo>
                  <a:lnTo>
                    <a:pt x="1701" y="4230"/>
                  </a:lnTo>
                  <a:lnTo>
                    <a:pt x="1809" y="4268"/>
                  </a:lnTo>
                  <a:lnTo>
                    <a:pt x="1847" y="4284"/>
                  </a:lnTo>
                  <a:lnTo>
                    <a:pt x="1881" y="4307"/>
                  </a:lnTo>
                  <a:lnTo>
                    <a:pt x="1911" y="4335"/>
                  </a:lnTo>
                  <a:lnTo>
                    <a:pt x="1934" y="4366"/>
                  </a:lnTo>
                  <a:lnTo>
                    <a:pt x="1952" y="4401"/>
                  </a:lnTo>
                  <a:lnTo>
                    <a:pt x="1964" y="4440"/>
                  </a:lnTo>
                  <a:lnTo>
                    <a:pt x="1968" y="4480"/>
                  </a:lnTo>
                  <a:lnTo>
                    <a:pt x="1967" y="4520"/>
                  </a:lnTo>
                  <a:lnTo>
                    <a:pt x="1958" y="4561"/>
                  </a:lnTo>
                  <a:lnTo>
                    <a:pt x="1940" y="4601"/>
                  </a:lnTo>
                  <a:lnTo>
                    <a:pt x="1917" y="4635"/>
                  </a:lnTo>
                  <a:lnTo>
                    <a:pt x="1887" y="4665"/>
                  </a:lnTo>
                  <a:lnTo>
                    <a:pt x="1854" y="4690"/>
                  </a:lnTo>
                  <a:lnTo>
                    <a:pt x="1817" y="4706"/>
                  </a:lnTo>
                  <a:lnTo>
                    <a:pt x="1777" y="4718"/>
                  </a:lnTo>
                  <a:lnTo>
                    <a:pt x="1736" y="4721"/>
                  </a:lnTo>
                  <a:lnTo>
                    <a:pt x="1701" y="4718"/>
                  </a:lnTo>
                  <a:lnTo>
                    <a:pt x="1664" y="4711"/>
                  </a:lnTo>
                  <a:lnTo>
                    <a:pt x="1545" y="4668"/>
                  </a:lnTo>
                  <a:lnTo>
                    <a:pt x="1428" y="4619"/>
                  </a:lnTo>
                  <a:lnTo>
                    <a:pt x="1314" y="4564"/>
                  </a:lnTo>
                  <a:lnTo>
                    <a:pt x="1203" y="4504"/>
                  </a:lnTo>
                  <a:lnTo>
                    <a:pt x="1095" y="4437"/>
                  </a:lnTo>
                  <a:lnTo>
                    <a:pt x="992" y="4366"/>
                  </a:lnTo>
                  <a:lnTo>
                    <a:pt x="891" y="4287"/>
                  </a:lnTo>
                  <a:lnTo>
                    <a:pt x="795" y="4206"/>
                  </a:lnTo>
                  <a:lnTo>
                    <a:pt x="703" y="4117"/>
                  </a:lnTo>
                  <a:lnTo>
                    <a:pt x="610" y="4018"/>
                  </a:lnTo>
                  <a:lnTo>
                    <a:pt x="521" y="3914"/>
                  </a:lnTo>
                  <a:lnTo>
                    <a:pt x="440" y="3805"/>
                  </a:lnTo>
                  <a:lnTo>
                    <a:pt x="366" y="3694"/>
                  </a:lnTo>
                  <a:lnTo>
                    <a:pt x="297" y="3577"/>
                  </a:lnTo>
                  <a:lnTo>
                    <a:pt x="237" y="3459"/>
                  </a:lnTo>
                  <a:lnTo>
                    <a:pt x="182" y="3336"/>
                  </a:lnTo>
                  <a:lnTo>
                    <a:pt x="135" y="3211"/>
                  </a:lnTo>
                  <a:lnTo>
                    <a:pt x="93" y="3084"/>
                  </a:lnTo>
                  <a:lnTo>
                    <a:pt x="61" y="2954"/>
                  </a:lnTo>
                  <a:lnTo>
                    <a:pt x="34" y="2821"/>
                  </a:lnTo>
                  <a:lnTo>
                    <a:pt x="15" y="2688"/>
                  </a:lnTo>
                  <a:lnTo>
                    <a:pt x="4" y="2551"/>
                  </a:lnTo>
                  <a:lnTo>
                    <a:pt x="0" y="2414"/>
                  </a:lnTo>
                  <a:lnTo>
                    <a:pt x="4" y="2261"/>
                  </a:lnTo>
                  <a:lnTo>
                    <a:pt x="19" y="2112"/>
                  </a:lnTo>
                  <a:lnTo>
                    <a:pt x="41" y="1965"/>
                  </a:lnTo>
                  <a:lnTo>
                    <a:pt x="74" y="1820"/>
                  </a:lnTo>
                  <a:lnTo>
                    <a:pt x="114" y="1680"/>
                  </a:lnTo>
                  <a:lnTo>
                    <a:pt x="163" y="1542"/>
                  </a:lnTo>
                  <a:lnTo>
                    <a:pt x="219" y="1409"/>
                  </a:lnTo>
                  <a:lnTo>
                    <a:pt x="283" y="1280"/>
                  </a:lnTo>
                  <a:lnTo>
                    <a:pt x="355" y="1156"/>
                  </a:lnTo>
                  <a:lnTo>
                    <a:pt x="434" y="1036"/>
                  </a:lnTo>
                  <a:lnTo>
                    <a:pt x="518" y="920"/>
                  </a:lnTo>
                  <a:lnTo>
                    <a:pt x="610" y="811"/>
                  </a:lnTo>
                  <a:lnTo>
                    <a:pt x="707" y="707"/>
                  </a:lnTo>
                  <a:lnTo>
                    <a:pt x="813" y="610"/>
                  </a:lnTo>
                  <a:lnTo>
                    <a:pt x="922" y="518"/>
                  </a:lnTo>
                  <a:lnTo>
                    <a:pt x="1036" y="434"/>
                  </a:lnTo>
                  <a:lnTo>
                    <a:pt x="1156" y="355"/>
                  </a:lnTo>
                  <a:lnTo>
                    <a:pt x="1280" y="283"/>
                  </a:lnTo>
                  <a:lnTo>
                    <a:pt x="1409" y="219"/>
                  </a:lnTo>
                  <a:lnTo>
                    <a:pt x="1544" y="163"/>
                  </a:lnTo>
                  <a:lnTo>
                    <a:pt x="1680" y="114"/>
                  </a:lnTo>
                  <a:lnTo>
                    <a:pt x="1820" y="74"/>
                  </a:lnTo>
                  <a:lnTo>
                    <a:pt x="1965" y="41"/>
                  </a:lnTo>
                  <a:lnTo>
                    <a:pt x="2112" y="19"/>
                  </a:lnTo>
                  <a:lnTo>
                    <a:pt x="2263" y="4"/>
                  </a:lnTo>
                  <a:lnTo>
                    <a:pt x="2415"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sp>
        <p:nvSpPr>
          <p:cNvPr id="15" name="Oval 14">
            <a:extLst>
              <a:ext uri="{FF2B5EF4-FFF2-40B4-BE49-F238E27FC236}">
                <a16:creationId xmlns:a16="http://schemas.microsoft.com/office/drawing/2014/main" id="{4781A29F-7118-4098-95E9-E7C126869CA7}"/>
              </a:ext>
            </a:extLst>
          </p:cNvPr>
          <p:cNvSpPr>
            <a:spLocks noChangeAspect="1"/>
          </p:cNvSpPr>
          <p:nvPr/>
        </p:nvSpPr>
        <p:spPr>
          <a:xfrm>
            <a:off x="3024966" y="3307956"/>
            <a:ext cx="1005807" cy="1005840"/>
          </a:xfrm>
          <a:prstGeom prst="ellipse">
            <a:avLst/>
          </a:pr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solidFill>
                <a:schemeClr val="bg1"/>
              </a:solidFill>
              <a:latin typeface="Candara" panose="020E0502030303020204" pitchFamily="34" charset="0"/>
            </a:endParaRPr>
          </a:p>
        </p:txBody>
      </p:sp>
      <p:grpSp>
        <p:nvGrpSpPr>
          <p:cNvPr id="50" name="Группа 298">
            <a:extLst>
              <a:ext uri="{FF2B5EF4-FFF2-40B4-BE49-F238E27FC236}">
                <a16:creationId xmlns:a16="http://schemas.microsoft.com/office/drawing/2014/main" id="{C3609EDF-8669-4C93-8F1A-3920389A8D2A}"/>
              </a:ext>
            </a:extLst>
          </p:cNvPr>
          <p:cNvGrpSpPr/>
          <p:nvPr/>
        </p:nvGrpSpPr>
        <p:grpSpPr>
          <a:xfrm>
            <a:off x="3325844" y="3616657"/>
            <a:ext cx="393416" cy="391274"/>
            <a:chOff x="5848350" y="3192463"/>
            <a:chExt cx="2041525" cy="2030413"/>
          </a:xfrm>
          <a:solidFill>
            <a:schemeClr val="bg2">
              <a:lumMod val="25000"/>
            </a:schemeClr>
          </a:solidFill>
          <a:effectLst/>
        </p:grpSpPr>
        <p:sp>
          <p:nvSpPr>
            <p:cNvPr id="51" name="Freeform 266">
              <a:extLst>
                <a:ext uri="{FF2B5EF4-FFF2-40B4-BE49-F238E27FC236}">
                  <a16:creationId xmlns:a16="http://schemas.microsoft.com/office/drawing/2014/main" id="{63F1AF47-0865-4DBE-95BD-0D7131904290}"/>
                </a:ext>
              </a:extLst>
            </p:cNvPr>
            <p:cNvSpPr>
              <a:spLocks/>
            </p:cNvSpPr>
            <p:nvPr/>
          </p:nvSpPr>
          <p:spPr bwMode="auto">
            <a:xfrm>
              <a:off x="6692900" y="4033838"/>
              <a:ext cx="352425" cy="349250"/>
            </a:xfrm>
            <a:custGeom>
              <a:avLst/>
              <a:gdLst>
                <a:gd name="T0" fmla="*/ 332 w 665"/>
                <a:gd name="T1" fmla="*/ 0 h 661"/>
                <a:gd name="T2" fmla="*/ 381 w 665"/>
                <a:gd name="T3" fmla="*/ 3 h 661"/>
                <a:gd name="T4" fmla="*/ 428 w 665"/>
                <a:gd name="T5" fmla="*/ 14 h 661"/>
                <a:gd name="T6" fmla="*/ 472 w 665"/>
                <a:gd name="T7" fmla="*/ 30 h 661"/>
                <a:gd name="T8" fmla="*/ 512 w 665"/>
                <a:gd name="T9" fmla="*/ 53 h 661"/>
                <a:gd name="T10" fmla="*/ 550 w 665"/>
                <a:gd name="T11" fmla="*/ 80 h 661"/>
                <a:gd name="T12" fmla="*/ 583 w 665"/>
                <a:gd name="T13" fmla="*/ 113 h 661"/>
                <a:gd name="T14" fmla="*/ 610 w 665"/>
                <a:gd name="T15" fmla="*/ 150 h 661"/>
                <a:gd name="T16" fmla="*/ 633 w 665"/>
                <a:gd name="T17" fmla="*/ 191 h 661"/>
                <a:gd name="T18" fmla="*/ 650 w 665"/>
                <a:gd name="T19" fmla="*/ 234 h 661"/>
                <a:gd name="T20" fmla="*/ 661 w 665"/>
                <a:gd name="T21" fmla="*/ 281 h 661"/>
                <a:gd name="T22" fmla="*/ 665 w 665"/>
                <a:gd name="T23" fmla="*/ 330 h 661"/>
                <a:gd name="T24" fmla="*/ 661 w 665"/>
                <a:gd name="T25" fmla="*/ 378 h 661"/>
                <a:gd name="T26" fmla="*/ 650 w 665"/>
                <a:gd name="T27" fmla="*/ 425 h 661"/>
                <a:gd name="T28" fmla="*/ 633 w 665"/>
                <a:gd name="T29" fmla="*/ 470 h 661"/>
                <a:gd name="T30" fmla="*/ 610 w 665"/>
                <a:gd name="T31" fmla="*/ 511 h 661"/>
                <a:gd name="T32" fmla="*/ 583 w 665"/>
                <a:gd name="T33" fmla="*/ 547 h 661"/>
                <a:gd name="T34" fmla="*/ 550 w 665"/>
                <a:gd name="T35" fmla="*/ 580 h 661"/>
                <a:gd name="T36" fmla="*/ 512 w 665"/>
                <a:gd name="T37" fmla="*/ 608 h 661"/>
                <a:gd name="T38" fmla="*/ 472 w 665"/>
                <a:gd name="T39" fmla="*/ 630 h 661"/>
                <a:gd name="T40" fmla="*/ 428 w 665"/>
                <a:gd name="T41" fmla="*/ 646 h 661"/>
                <a:gd name="T42" fmla="*/ 381 w 665"/>
                <a:gd name="T43" fmla="*/ 657 h 661"/>
                <a:gd name="T44" fmla="*/ 332 w 665"/>
                <a:gd name="T45" fmla="*/ 661 h 661"/>
                <a:gd name="T46" fmla="*/ 283 w 665"/>
                <a:gd name="T47" fmla="*/ 657 h 661"/>
                <a:gd name="T48" fmla="*/ 235 w 665"/>
                <a:gd name="T49" fmla="*/ 646 h 661"/>
                <a:gd name="T50" fmla="*/ 192 w 665"/>
                <a:gd name="T51" fmla="*/ 630 h 661"/>
                <a:gd name="T52" fmla="*/ 151 w 665"/>
                <a:gd name="T53" fmla="*/ 608 h 661"/>
                <a:gd name="T54" fmla="*/ 113 w 665"/>
                <a:gd name="T55" fmla="*/ 580 h 661"/>
                <a:gd name="T56" fmla="*/ 81 w 665"/>
                <a:gd name="T57" fmla="*/ 547 h 661"/>
                <a:gd name="T58" fmla="*/ 53 w 665"/>
                <a:gd name="T59" fmla="*/ 511 h 661"/>
                <a:gd name="T60" fmla="*/ 30 w 665"/>
                <a:gd name="T61" fmla="*/ 470 h 661"/>
                <a:gd name="T62" fmla="*/ 13 w 665"/>
                <a:gd name="T63" fmla="*/ 425 h 661"/>
                <a:gd name="T64" fmla="*/ 3 w 665"/>
                <a:gd name="T65" fmla="*/ 378 h 661"/>
                <a:gd name="T66" fmla="*/ 0 w 665"/>
                <a:gd name="T67" fmla="*/ 330 h 661"/>
                <a:gd name="T68" fmla="*/ 3 w 665"/>
                <a:gd name="T69" fmla="*/ 281 h 661"/>
                <a:gd name="T70" fmla="*/ 13 w 665"/>
                <a:gd name="T71" fmla="*/ 234 h 661"/>
                <a:gd name="T72" fmla="*/ 30 w 665"/>
                <a:gd name="T73" fmla="*/ 191 h 661"/>
                <a:gd name="T74" fmla="*/ 53 w 665"/>
                <a:gd name="T75" fmla="*/ 150 h 661"/>
                <a:gd name="T76" fmla="*/ 81 w 665"/>
                <a:gd name="T77" fmla="*/ 113 h 661"/>
                <a:gd name="T78" fmla="*/ 113 w 665"/>
                <a:gd name="T79" fmla="*/ 80 h 661"/>
                <a:gd name="T80" fmla="*/ 151 w 665"/>
                <a:gd name="T81" fmla="*/ 53 h 661"/>
                <a:gd name="T82" fmla="*/ 192 w 665"/>
                <a:gd name="T83" fmla="*/ 30 h 661"/>
                <a:gd name="T84" fmla="*/ 235 w 665"/>
                <a:gd name="T85" fmla="*/ 14 h 661"/>
                <a:gd name="T86" fmla="*/ 283 w 665"/>
                <a:gd name="T87" fmla="*/ 3 h 661"/>
                <a:gd name="T88" fmla="*/ 332 w 665"/>
                <a:gd name="T89" fmla="*/ 0 h 6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665" h="661">
                  <a:moveTo>
                    <a:pt x="332" y="0"/>
                  </a:moveTo>
                  <a:lnTo>
                    <a:pt x="381" y="3"/>
                  </a:lnTo>
                  <a:lnTo>
                    <a:pt x="428" y="14"/>
                  </a:lnTo>
                  <a:lnTo>
                    <a:pt x="472" y="30"/>
                  </a:lnTo>
                  <a:lnTo>
                    <a:pt x="512" y="53"/>
                  </a:lnTo>
                  <a:lnTo>
                    <a:pt x="550" y="80"/>
                  </a:lnTo>
                  <a:lnTo>
                    <a:pt x="583" y="113"/>
                  </a:lnTo>
                  <a:lnTo>
                    <a:pt x="610" y="150"/>
                  </a:lnTo>
                  <a:lnTo>
                    <a:pt x="633" y="191"/>
                  </a:lnTo>
                  <a:lnTo>
                    <a:pt x="650" y="234"/>
                  </a:lnTo>
                  <a:lnTo>
                    <a:pt x="661" y="281"/>
                  </a:lnTo>
                  <a:lnTo>
                    <a:pt x="665" y="330"/>
                  </a:lnTo>
                  <a:lnTo>
                    <a:pt x="661" y="378"/>
                  </a:lnTo>
                  <a:lnTo>
                    <a:pt x="650" y="425"/>
                  </a:lnTo>
                  <a:lnTo>
                    <a:pt x="633" y="470"/>
                  </a:lnTo>
                  <a:lnTo>
                    <a:pt x="610" y="511"/>
                  </a:lnTo>
                  <a:lnTo>
                    <a:pt x="583" y="547"/>
                  </a:lnTo>
                  <a:lnTo>
                    <a:pt x="550" y="580"/>
                  </a:lnTo>
                  <a:lnTo>
                    <a:pt x="512" y="608"/>
                  </a:lnTo>
                  <a:lnTo>
                    <a:pt x="472" y="630"/>
                  </a:lnTo>
                  <a:lnTo>
                    <a:pt x="428" y="646"/>
                  </a:lnTo>
                  <a:lnTo>
                    <a:pt x="381" y="657"/>
                  </a:lnTo>
                  <a:lnTo>
                    <a:pt x="332" y="661"/>
                  </a:lnTo>
                  <a:lnTo>
                    <a:pt x="283" y="657"/>
                  </a:lnTo>
                  <a:lnTo>
                    <a:pt x="235" y="646"/>
                  </a:lnTo>
                  <a:lnTo>
                    <a:pt x="192" y="630"/>
                  </a:lnTo>
                  <a:lnTo>
                    <a:pt x="151" y="608"/>
                  </a:lnTo>
                  <a:lnTo>
                    <a:pt x="113" y="580"/>
                  </a:lnTo>
                  <a:lnTo>
                    <a:pt x="81" y="547"/>
                  </a:lnTo>
                  <a:lnTo>
                    <a:pt x="53" y="511"/>
                  </a:lnTo>
                  <a:lnTo>
                    <a:pt x="30" y="470"/>
                  </a:lnTo>
                  <a:lnTo>
                    <a:pt x="13" y="425"/>
                  </a:lnTo>
                  <a:lnTo>
                    <a:pt x="3" y="378"/>
                  </a:lnTo>
                  <a:lnTo>
                    <a:pt x="0" y="330"/>
                  </a:lnTo>
                  <a:lnTo>
                    <a:pt x="3" y="281"/>
                  </a:lnTo>
                  <a:lnTo>
                    <a:pt x="13" y="234"/>
                  </a:lnTo>
                  <a:lnTo>
                    <a:pt x="30" y="191"/>
                  </a:lnTo>
                  <a:lnTo>
                    <a:pt x="53" y="150"/>
                  </a:lnTo>
                  <a:lnTo>
                    <a:pt x="81" y="113"/>
                  </a:lnTo>
                  <a:lnTo>
                    <a:pt x="113" y="80"/>
                  </a:lnTo>
                  <a:lnTo>
                    <a:pt x="151" y="53"/>
                  </a:lnTo>
                  <a:lnTo>
                    <a:pt x="192" y="30"/>
                  </a:lnTo>
                  <a:lnTo>
                    <a:pt x="235" y="14"/>
                  </a:lnTo>
                  <a:lnTo>
                    <a:pt x="283" y="3"/>
                  </a:lnTo>
                  <a:lnTo>
                    <a:pt x="33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52" name="Freeform 267">
              <a:extLst>
                <a:ext uri="{FF2B5EF4-FFF2-40B4-BE49-F238E27FC236}">
                  <a16:creationId xmlns:a16="http://schemas.microsoft.com/office/drawing/2014/main" id="{67FF4C84-DEB3-4ED8-8056-16F620ED3B4A}"/>
                </a:ext>
              </a:extLst>
            </p:cNvPr>
            <p:cNvSpPr>
              <a:spLocks noEditPoints="1"/>
            </p:cNvSpPr>
            <p:nvPr/>
          </p:nvSpPr>
          <p:spPr bwMode="auto">
            <a:xfrm>
              <a:off x="5848350" y="3192463"/>
              <a:ext cx="2041525" cy="2030413"/>
            </a:xfrm>
            <a:custGeom>
              <a:avLst/>
              <a:gdLst>
                <a:gd name="T0" fmla="*/ 1704 w 3859"/>
                <a:gd name="T1" fmla="*/ 1150 h 3835"/>
                <a:gd name="T2" fmla="*/ 1443 w 3859"/>
                <a:gd name="T3" fmla="*/ 1281 h 3835"/>
                <a:gd name="T4" fmla="*/ 1248 w 3859"/>
                <a:gd name="T5" fmla="*/ 1494 h 3835"/>
                <a:gd name="T6" fmla="*/ 1139 w 3859"/>
                <a:gd name="T7" fmla="*/ 1766 h 3835"/>
                <a:gd name="T8" fmla="*/ 1139 w 3859"/>
                <a:gd name="T9" fmla="*/ 2070 h 3835"/>
                <a:gd name="T10" fmla="*/ 1248 w 3859"/>
                <a:gd name="T11" fmla="*/ 2343 h 3835"/>
                <a:gd name="T12" fmla="*/ 1443 w 3859"/>
                <a:gd name="T13" fmla="*/ 2555 h 3835"/>
                <a:gd name="T14" fmla="*/ 1704 w 3859"/>
                <a:gd name="T15" fmla="*/ 2686 h 3835"/>
                <a:gd name="T16" fmla="*/ 2008 w 3859"/>
                <a:gd name="T17" fmla="*/ 2715 h 3835"/>
                <a:gd name="T18" fmla="*/ 2293 w 3859"/>
                <a:gd name="T19" fmla="*/ 2632 h 3835"/>
                <a:gd name="T20" fmla="*/ 2524 w 3859"/>
                <a:gd name="T21" fmla="*/ 2458 h 3835"/>
                <a:gd name="T22" fmla="*/ 2679 w 3859"/>
                <a:gd name="T23" fmla="*/ 2213 h 3835"/>
                <a:gd name="T24" fmla="*/ 2734 w 3859"/>
                <a:gd name="T25" fmla="*/ 1918 h 3835"/>
                <a:gd name="T26" fmla="*/ 2679 w 3859"/>
                <a:gd name="T27" fmla="*/ 1624 h 3835"/>
                <a:gd name="T28" fmla="*/ 2524 w 3859"/>
                <a:gd name="T29" fmla="*/ 1379 h 3835"/>
                <a:gd name="T30" fmla="*/ 2293 w 3859"/>
                <a:gd name="T31" fmla="*/ 1204 h 3835"/>
                <a:gd name="T32" fmla="*/ 2008 w 3859"/>
                <a:gd name="T33" fmla="*/ 1122 h 3835"/>
                <a:gd name="T34" fmla="*/ 2178 w 3859"/>
                <a:gd name="T35" fmla="*/ 4 h 3835"/>
                <a:gd name="T36" fmla="*/ 2245 w 3859"/>
                <a:gd name="T37" fmla="*/ 58 h 3835"/>
                <a:gd name="T38" fmla="*/ 2480 w 3859"/>
                <a:gd name="T39" fmla="*/ 588 h 3835"/>
                <a:gd name="T40" fmla="*/ 3028 w 3859"/>
                <a:gd name="T41" fmla="*/ 373 h 3835"/>
                <a:gd name="T42" fmla="*/ 3113 w 3859"/>
                <a:gd name="T43" fmla="*/ 381 h 3835"/>
                <a:gd name="T44" fmla="*/ 3484 w 3859"/>
                <a:gd name="T45" fmla="*/ 761 h 3835"/>
                <a:gd name="T46" fmla="*/ 3475 w 3859"/>
                <a:gd name="T47" fmla="*/ 845 h 3835"/>
                <a:gd name="T48" fmla="*/ 3316 w 3859"/>
                <a:gd name="T49" fmla="*/ 1504 h 3835"/>
                <a:gd name="T50" fmla="*/ 3836 w 3859"/>
                <a:gd name="T51" fmla="*/ 1624 h 3835"/>
                <a:gd name="T52" fmla="*/ 3859 w 3859"/>
                <a:gd name="T53" fmla="*/ 2150 h 3835"/>
                <a:gd name="T54" fmla="*/ 3821 w 3859"/>
                <a:gd name="T55" fmla="*/ 2226 h 3835"/>
                <a:gd name="T56" fmla="*/ 3285 w 3859"/>
                <a:gd name="T57" fmla="*/ 2426 h 3835"/>
                <a:gd name="T58" fmla="*/ 3480 w 3859"/>
                <a:gd name="T59" fmla="*/ 3011 h 3835"/>
                <a:gd name="T60" fmla="*/ 3471 w 3859"/>
                <a:gd name="T61" fmla="*/ 3095 h 3835"/>
                <a:gd name="T62" fmla="*/ 3089 w 3859"/>
                <a:gd name="T63" fmla="*/ 3464 h 3835"/>
                <a:gd name="T64" fmla="*/ 3004 w 3859"/>
                <a:gd name="T65" fmla="*/ 3453 h 3835"/>
                <a:gd name="T66" fmla="*/ 2339 w 3859"/>
                <a:gd name="T67" fmla="*/ 3298 h 3835"/>
                <a:gd name="T68" fmla="*/ 2218 w 3859"/>
                <a:gd name="T69" fmla="*/ 3812 h 3835"/>
                <a:gd name="T70" fmla="*/ 1688 w 3859"/>
                <a:gd name="T71" fmla="*/ 3835 h 3835"/>
                <a:gd name="T72" fmla="*/ 1612 w 3859"/>
                <a:gd name="T73" fmla="*/ 3797 h 3835"/>
                <a:gd name="T74" fmla="*/ 1415 w 3859"/>
                <a:gd name="T75" fmla="*/ 3263 h 3835"/>
                <a:gd name="T76" fmla="*/ 837 w 3859"/>
                <a:gd name="T77" fmla="*/ 3458 h 3835"/>
                <a:gd name="T78" fmla="*/ 751 w 3859"/>
                <a:gd name="T79" fmla="*/ 3449 h 3835"/>
                <a:gd name="T80" fmla="*/ 380 w 3859"/>
                <a:gd name="T81" fmla="*/ 3070 h 3835"/>
                <a:gd name="T82" fmla="*/ 390 w 3859"/>
                <a:gd name="T83" fmla="*/ 2986 h 3835"/>
                <a:gd name="T84" fmla="*/ 543 w 3859"/>
                <a:gd name="T85" fmla="*/ 2332 h 3835"/>
                <a:gd name="T86" fmla="*/ 23 w 3859"/>
                <a:gd name="T87" fmla="*/ 2212 h 3835"/>
                <a:gd name="T88" fmla="*/ 0 w 3859"/>
                <a:gd name="T89" fmla="*/ 1684 h 3835"/>
                <a:gd name="T90" fmla="*/ 38 w 3859"/>
                <a:gd name="T91" fmla="*/ 1609 h 3835"/>
                <a:gd name="T92" fmla="*/ 574 w 3859"/>
                <a:gd name="T93" fmla="*/ 1414 h 3835"/>
                <a:gd name="T94" fmla="*/ 376 w 3859"/>
                <a:gd name="T95" fmla="*/ 832 h 3835"/>
                <a:gd name="T96" fmla="*/ 383 w 3859"/>
                <a:gd name="T97" fmla="*/ 747 h 3835"/>
                <a:gd name="T98" fmla="*/ 767 w 3859"/>
                <a:gd name="T99" fmla="*/ 378 h 3835"/>
                <a:gd name="T100" fmla="*/ 851 w 3859"/>
                <a:gd name="T101" fmla="*/ 388 h 3835"/>
                <a:gd name="T102" fmla="*/ 1506 w 3859"/>
                <a:gd name="T103" fmla="*/ 542 h 3835"/>
                <a:gd name="T104" fmla="*/ 1627 w 3859"/>
                <a:gd name="T105" fmla="*/ 23 h 38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3859" h="3835">
                  <a:moveTo>
                    <a:pt x="1930" y="1118"/>
                  </a:moveTo>
                  <a:lnTo>
                    <a:pt x="1853" y="1122"/>
                  </a:lnTo>
                  <a:lnTo>
                    <a:pt x="1777" y="1132"/>
                  </a:lnTo>
                  <a:lnTo>
                    <a:pt x="1704" y="1150"/>
                  </a:lnTo>
                  <a:lnTo>
                    <a:pt x="1634" y="1174"/>
                  </a:lnTo>
                  <a:lnTo>
                    <a:pt x="1566" y="1204"/>
                  </a:lnTo>
                  <a:lnTo>
                    <a:pt x="1503" y="1241"/>
                  </a:lnTo>
                  <a:lnTo>
                    <a:pt x="1443" y="1281"/>
                  </a:lnTo>
                  <a:lnTo>
                    <a:pt x="1387" y="1328"/>
                  </a:lnTo>
                  <a:lnTo>
                    <a:pt x="1335" y="1379"/>
                  </a:lnTo>
                  <a:lnTo>
                    <a:pt x="1289" y="1434"/>
                  </a:lnTo>
                  <a:lnTo>
                    <a:pt x="1248" y="1494"/>
                  </a:lnTo>
                  <a:lnTo>
                    <a:pt x="1212" y="1557"/>
                  </a:lnTo>
                  <a:lnTo>
                    <a:pt x="1181" y="1624"/>
                  </a:lnTo>
                  <a:lnTo>
                    <a:pt x="1157" y="1694"/>
                  </a:lnTo>
                  <a:lnTo>
                    <a:pt x="1139" y="1766"/>
                  </a:lnTo>
                  <a:lnTo>
                    <a:pt x="1128" y="1841"/>
                  </a:lnTo>
                  <a:lnTo>
                    <a:pt x="1125" y="1918"/>
                  </a:lnTo>
                  <a:lnTo>
                    <a:pt x="1128" y="1995"/>
                  </a:lnTo>
                  <a:lnTo>
                    <a:pt x="1139" y="2070"/>
                  </a:lnTo>
                  <a:lnTo>
                    <a:pt x="1157" y="2143"/>
                  </a:lnTo>
                  <a:lnTo>
                    <a:pt x="1181" y="2213"/>
                  </a:lnTo>
                  <a:lnTo>
                    <a:pt x="1212" y="2279"/>
                  </a:lnTo>
                  <a:lnTo>
                    <a:pt x="1248" y="2343"/>
                  </a:lnTo>
                  <a:lnTo>
                    <a:pt x="1289" y="2403"/>
                  </a:lnTo>
                  <a:lnTo>
                    <a:pt x="1335" y="2458"/>
                  </a:lnTo>
                  <a:lnTo>
                    <a:pt x="1387" y="2508"/>
                  </a:lnTo>
                  <a:lnTo>
                    <a:pt x="1443" y="2555"/>
                  </a:lnTo>
                  <a:lnTo>
                    <a:pt x="1503" y="2596"/>
                  </a:lnTo>
                  <a:lnTo>
                    <a:pt x="1566" y="2632"/>
                  </a:lnTo>
                  <a:lnTo>
                    <a:pt x="1634" y="2662"/>
                  </a:lnTo>
                  <a:lnTo>
                    <a:pt x="1704" y="2686"/>
                  </a:lnTo>
                  <a:lnTo>
                    <a:pt x="1777" y="2704"/>
                  </a:lnTo>
                  <a:lnTo>
                    <a:pt x="1853" y="2715"/>
                  </a:lnTo>
                  <a:lnTo>
                    <a:pt x="1930" y="2719"/>
                  </a:lnTo>
                  <a:lnTo>
                    <a:pt x="2008" y="2715"/>
                  </a:lnTo>
                  <a:lnTo>
                    <a:pt x="2083" y="2704"/>
                  </a:lnTo>
                  <a:lnTo>
                    <a:pt x="2156" y="2686"/>
                  </a:lnTo>
                  <a:lnTo>
                    <a:pt x="2227" y="2662"/>
                  </a:lnTo>
                  <a:lnTo>
                    <a:pt x="2293" y="2632"/>
                  </a:lnTo>
                  <a:lnTo>
                    <a:pt x="2357" y="2596"/>
                  </a:lnTo>
                  <a:lnTo>
                    <a:pt x="2416" y="2555"/>
                  </a:lnTo>
                  <a:lnTo>
                    <a:pt x="2473" y="2508"/>
                  </a:lnTo>
                  <a:lnTo>
                    <a:pt x="2524" y="2458"/>
                  </a:lnTo>
                  <a:lnTo>
                    <a:pt x="2571" y="2403"/>
                  </a:lnTo>
                  <a:lnTo>
                    <a:pt x="2612" y="2343"/>
                  </a:lnTo>
                  <a:lnTo>
                    <a:pt x="2649" y="2279"/>
                  </a:lnTo>
                  <a:lnTo>
                    <a:pt x="2679" y="2213"/>
                  </a:lnTo>
                  <a:lnTo>
                    <a:pt x="2703" y="2143"/>
                  </a:lnTo>
                  <a:lnTo>
                    <a:pt x="2720" y="2070"/>
                  </a:lnTo>
                  <a:lnTo>
                    <a:pt x="2731" y="1995"/>
                  </a:lnTo>
                  <a:lnTo>
                    <a:pt x="2734" y="1918"/>
                  </a:lnTo>
                  <a:lnTo>
                    <a:pt x="2731" y="1841"/>
                  </a:lnTo>
                  <a:lnTo>
                    <a:pt x="2720" y="1766"/>
                  </a:lnTo>
                  <a:lnTo>
                    <a:pt x="2703" y="1694"/>
                  </a:lnTo>
                  <a:lnTo>
                    <a:pt x="2679" y="1624"/>
                  </a:lnTo>
                  <a:lnTo>
                    <a:pt x="2649" y="1557"/>
                  </a:lnTo>
                  <a:lnTo>
                    <a:pt x="2612" y="1494"/>
                  </a:lnTo>
                  <a:lnTo>
                    <a:pt x="2571" y="1434"/>
                  </a:lnTo>
                  <a:lnTo>
                    <a:pt x="2524" y="1379"/>
                  </a:lnTo>
                  <a:lnTo>
                    <a:pt x="2473" y="1328"/>
                  </a:lnTo>
                  <a:lnTo>
                    <a:pt x="2418" y="1281"/>
                  </a:lnTo>
                  <a:lnTo>
                    <a:pt x="2357" y="1241"/>
                  </a:lnTo>
                  <a:lnTo>
                    <a:pt x="2293" y="1204"/>
                  </a:lnTo>
                  <a:lnTo>
                    <a:pt x="2227" y="1174"/>
                  </a:lnTo>
                  <a:lnTo>
                    <a:pt x="2156" y="1150"/>
                  </a:lnTo>
                  <a:lnTo>
                    <a:pt x="2083" y="1132"/>
                  </a:lnTo>
                  <a:lnTo>
                    <a:pt x="2008" y="1122"/>
                  </a:lnTo>
                  <a:lnTo>
                    <a:pt x="1930" y="1118"/>
                  </a:lnTo>
                  <a:close/>
                  <a:moveTo>
                    <a:pt x="1687" y="0"/>
                  </a:moveTo>
                  <a:lnTo>
                    <a:pt x="2156" y="0"/>
                  </a:lnTo>
                  <a:lnTo>
                    <a:pt x="2178" y="4"/>
                  </a:lnTo>
                  <a:lnTo>
                    <a:pt x="2199" y="11"/>
                  </a:lnTo>
                  <a:lnTo>
                    <a:pt x="2218" y="23"/>
                  </a:lnTo>
                  <a:lnTo>
                    <a:pt x="2233" y="39"/>
                  </a:lnTo>
                  <a:lnTo>
                    <a:pt x="2245" y="58"/>
                  </a:lnTo>
                  <a:lnTo>
                    <a:pt x="2252" y="78"/>
                  </a:lnTo>
                  <a:lnTo>
                    <a:pt x="2338" y="539"/>
                  </a:lnTo>
                  <a:lnTo>
                    <a:pt x="2410" y="561"/>
                  </a:lnTo>
                  <a:lnTo>
                    <a:pt x="2480" y="588"/>
                  </a:lnTo>
                  <a:lnTo>
                    <a:pt x="2548" y="618"/>
                  </a:lnTo>
                  <a:lnTo>
                    <a:pt x="2615" y="650"/>
                  </a:lnTo>
                  <a:lnTo>
                    <a:pt x="3009" y="384"/>
                  </a:lnTo>
                  <a:lnTo>
                    <a:pt x="3028" y="373"/>
                  </a:lnTo>
                  <a:lnTo>
                    <a:pt x="3050" y="368"/>
                  </a:lnTo>
                  <a:lnTo>
                    <a:pt x="3072" y="368"/>
                  </a:lnTo>
                  <a:lnTo>
                    <a:pt x="3094" y="373"/>
                  </a:lnTo>
                  <a:lnTo>
                    <a:pt x="3113" y="381"/>
                  </a:lnTo>
                  <a:lnTo>
                    <a:pt x="3131" y="394"/>
                  </a:lnTo>
                  <a:lnTo>
                    <a:pt x="3463" y="725"/>
                  </a:lnTo>
                  <a:lnTo>
                    <a:pt x="3476" y="742"/>
                  </a:lnTo>
                  <a:lnTo>
                    <a:pt x="3484" y="761"/>
                  </a:lnTo>
                  <a:lnTo>
                    <a:pt x="3489" y="783"/>
                  </a:lnTo>
                  <a:lnTo>
                    <a:pt x="3489" y="805"/>
                  </a:lnTo>
                  <a:lnTo>
                    <a:pt x="3484" y="826"/>
                  </a:lnTo>
                  <a:lnTo>
                    <a:pt x="3475" y="845"/>
                  </a:lnTo>
                  <a:lnTo>
                    <a:pt x="3205" y="1237"/>
                  </a:lnTo>
                  <a:lnTo>
                    <a:pt x="3249" y="1322"/>
                  </a:lnTo>
                  <a:lnTo>
                    <a:pt x="3285" y="1412"/>
                  </a:lnTo>
                  <a:lnTo>
                    <a:pt x="3316" y="1504"/>
                  </a:lnTo>
                  <a:lnTo>
                    <a:pt x="3782" y="1590"/>
                  </a:lnTo>
                  <a:lnTo>
                    <a:pt x="3802" y="1597"/>
                  </a:lnTo>
                  <a:lnTo>
                    <a:pt x="3821" y="1609"/>
                  </a:lnTo>
                  <a:lnTo>
                    <a:pt x="3836" y="1624"/>
                  </a:lnTo>
                  <a:lnTo>
                    <a:pt x="3848" y="1643"/>
                  </a:lnTo>
                  <a:lnTo>
                    <a:pt x="3857" y="1664"/>
                  </a:lnTo>
                  <a:lnTo>
                    <a:pt x="3859" y="1684"/>
                  </a:lnTo>
                  <a:lnTo>
                    <a:pt x="3859" y="2150"/>
                  </a:lnTo>
                  <a:lnTo>
                    <a:pt x="3857" y="2172"/>
                  </a:lnTo>
                  <a:lnTo>
                    <a:pt x="3848" y="2192"/>
                  </a:lnTo>
                  <a:lnTo>
                    <a:pt x="3836" y="2212"/>
                  </a:lnTo>
                  <a:lnTo>
                    <a:pt x="3821" y="2226"/>
                  </a:lnTo>
                  <a:lnTo>
                    <a:pt x="3802" y="2238"/>
                  </a:lnTo>
                  <a:lnTo>
                    <a:pt x="3782" y="2244"/>
                  </a:lnTo>
                  <a:lnTo>
                    <a:pt x="3316" y="2332"/>
                  </a:lnTo>
                  <a:lnTo>
                    <a:pt x="3285" y="2426"/>
                  </a:lnTo>
                  <a:lnTo>
                    <a:pt x="3247" y="2517"/>
                  </a:lnTo>
                  <a:lnTo>
                    <a:pt x="3204" y="2605"/>
                  </a:lnTo>
                  <a:lnTo>
                    <a:pt x="3470" y="2992"/>
                  </a:lnTo>
                  <a:lnTo>
                    <a:pt x="3480" y="3011"/>
                  </a:lnTo>
                  <a:lnTo>
                    <a:pt x="3484" y="3031"/>
                  </a:lnTo>
                  <a:lnTo>
                    <a:pt x="3484" y="3054"/>
                  </a:lnTo>
                  <a:lnTo>
                    <a:pt x="3481" y="3074"/>
                  </a:lnTo>
                  <a:lnTo>
                    <a:pt x="3471" y="3095"/>
                  </a:lnTo>
                  <a:lnTo>
                    <a:pt x="3458" y="3112"/>
                  </a:lnTo>
                  <a:lnTo>
                    <a:pt x="3126" y="3442"/>
                  </a:lnTo>
                  <a:lnTo>
                    <a:pt x="3109" y="3455"/>
                  </a:lnTo>
                  <a:lnTo>
                    <a:pt x="3089" y="3464"/>
                  </a:lnTo>
                  <a:lnTo>
                    <a:pt x="3067" y="3469"/>
                  </a:lnTo>
                  <a:lnTo>
                    <a:pt x="3045" y="3467"/>
                  </a:lnTo>
                  <a:lnTo>
                    <a:pt x="3024" y="3463"/>
                  </a:lnTo>
                  <a:lnTo>
                    <a:pt x="3004" y="3453"/>
                  </a:lnTo>
                  <a:lnTo>
                    <a:pt x="2612" y="3187"/>
                  </a:lnTo>
                  <a:lnTo>
                    <a:pt x="2524" y="3230"/>
                  </a:lnTo>
                  <a:lnTo>
                    <a:pt x="2433" y="3267"/>
                  </a:lnTo>
                  <a:lnTo>
                    <a:pt x="2339" y="3298"/>
                  </a:lnTo>
                  <a:lnTo>
                    <a:pt x="2252" y="3758"/>
                  </a:lnTo>
                  <a:lnTo>
                    <a:pt x="2245" y="3779"/>
                  </a:lnTo>
                  <a:lnTo>
                    <a:pt x="2233" y="3797"/>
                  </a:lnTo>
                  <a:lnTo>
                    <a:pt x="2218" y="3812"/>
                  </a:lnTo>
                  <a:lnTo>
                    <a:pt x="2199" y="3826"/>
                  </a:lnTo>
                  <a:lnTo>
                    <a:pt x="2178" y="3833"/>
                  </a:lnTo>
                  <a:lnTo>
                    <a:pt x="2156" y="3835"/>
                  </a:lnTo>
                  <a:lnTo>
                    <a:pt x="1688" y="3835"/>
                  </a:lnTo>
                  <a:lnTo>
                    <a:pt x="1666" y="3833"/>
                  </a:lnTo>
                  <a:lnTo>
                    <a:pt x="1646" y="3826"/>
                  </a:lnTo>
                  <a:lnTo>
                    <a:pt x="1627" y="3812"/>
                  </a:lnTo>
                  <a:lnTo>
                    <a:pt x="1612" y="3797"/>
                  </a:lnTo>
                  <a:lnTo>
                    <a:pt x="1600" y="3779"/>
                  </a:lnTo>
                  <a:lnTo>
                    <a:pt x="1593" y="3758"/>
                  </a:lnTo>
                  <a:lnTo>
                    <a:pt x="1506" y="3293"/>
                  </a:lnTo>
                  <a:lnTo>
                    <a:pt x="1415" y="3263"/>
                  </a:lnTo>
                  <a:lnTo>
                    <a:pt x="1327" y="3227"/>
                  </a:lnTo>
                  <a:lnTo>
                    <a:pt x="1242" y="3185"/>
                  </a:lnTo>
                  <a:lnTo>
                    <a:pt x="856" y="3447"/>
                  </a:lnTo>
                  <a:lnTo>
                    <a:pt x="837" y="3458"/>
                  </a:lnTo>
                  <a:lnTo>
                    <a:pt x="815" y="3463"/>
                  </a:lnTo>
                  <a:lnTo>
                    <a:pt x="793" y="3463"/>
                  </a:lnTo>
                  <a:lnTo>
                    <a:pt x="771" y="3458"/>
                  </a:lnTo>
                  <a:lnTo>
                    <a:pt x="751" y="3449"/>
                  </a:lnTo>
                  <a:lnTo>
                    <a:pt x="734" y="3436"/>
                  </a:lnTo>
                  <a:lnTo>
                    <a:pt x="401" y="3107"/>
                  </a:lnTo>
                  <a:lnTo>
                    <a:pt x="388" y="3089"/>
                  </a:lnTo>
                  <a:lnTo>
                    <a:pt x="380" y="3070"/>
                  </a:lnTo>
                  <a:lnTo>
                    <a:pt x="375" y="3048"/>
                  </a:lnTo>
                  <a:lnTo>
                    <a:pt x="376" y="3025"/>
                  </a:lnTo>
                  <a:lnTo>
                    <a:pt x="381" y="3005"/>
                  </a:lnTo>
                  <a:lnTo>
                    <a:pt x="390" y="2986"/>
                  </a:lnTo>
                  <a:lnTo>
                    <a:pt x="655" y="2601"/>
                  </a:lnTo>
                  <a:lnTo>
                    <a:pt x="612" y="2514"/>
                  </a:lnTo>
                  <a:lnTo>
                    <a:pt x="574" y="2424"/>
                  </a:lnTo>
                  <a:lnTo>
                    <a:pt x="543" y="2332"/>
                  </a:lnTo>
                  <a:lnTo>
                    <a:pt x="78" y="2244"/>
                  </a:lnTo>
                  <a:lnTo>
                    <a:pt x="58" y="2238"/>
                  </a:lnTo>
                  <a:lnTo>
                    <a:pt x="38" y="2226"/>
                  </a:lnTo>
                  <a:lnTo>
                    <a:pt x="23" y="2212"/>
                  </a:lnTo>
                  <a:lnTo>
                    <a:pt x="11" y="2192"/>
                  </a:lnTo>
                  <a:lnTo>
                    <a:pt x="3" y="2172"/>
                  </a:lnTo>
                  <a:lnTo>
                    <a:pt x="0" y="2150"/>
                  </a:lnTo>
                  <a:lnTo>
                    <a:pt x="0" y="1684"/>
                  </a:lnTo>
                  <a:lnTo>
                    <a:pt x="3" y="1664"/>
                  </a:lnTo>
                  <a:lnTo>
                    <a:pt x="11" y="1643"/>
                  </a:lnTo>
                  <a:lnTo>
                    <a:pt x="23" y="1624"/>
                  </a:lnTo>
                  <a:lnTo>
                    <a:pt x="38" y="1609"/>
                  </a:lnTo>
                  <a:lnTo>
                    <a:pt x="58" y="1597"/>
                  </a:lnTo>
                  <a:lnTo>
                    <a:pt x="78" y="1590"/>
                  </a:lnTo>
                  <a:lnTo>
                    <a:pt x="543" y="1504"/>
                  </a:lnTo>
                  <a:lnTo>
                    <a:pt x="574" y="1414"/>
                  </a:lnTo>
                  <a:lnTo>
                    <a:pt x="611" y="1325"/>
                  </a:lnTo>
                  <a:lnTo>
                    <a:pt x="653" y="1239"/>
                  </a:lnTo>
                  <a:lnTo>
                    <a:pt x="386" y="851"/>
                  </a:lnTo>
                  <a:lnTo>
                    <a:pt x="376" y="832"/>
                  </a:lnTo>
                  <a:lnTo>
                    <a:pt x="370" y="810"/>
                  </a:lnTo>
                  <a:lnTo>
                    <a:pt x="370" y="789"/>
                  </a:lnTo>
                  <a:lnTo>
                    <a:pt x="375" y="767"/>
                  </a:lnTo>
                  <a:lnTo>
                    <a:pt x="383" y="747"/>
                  </a:lnTo>
                  <a:lnTo>
                    <a:pt x="397" y="730"/>
                  </a:lnTo>
                  <a:lnTo>
                    <a:pt x="729" y="400"/>
                  </a:lnTo>
                  <a:lnTo>
                    <a:pt x="746" y="387"/>
                  </a:lnTo>
                  <a:lnTo>
                    <a:pt x="767" y="378"/>
                  </a:lnTo>
                  <a:lnTo>
                    <a:pt x="787" y="374"/>
                  </a:lnTo>
                  <a:lnTo>
                    <a:pt x="810" y="374"/>
                  </a:lnTo>
                  <a:lnTo>
                    <a:pt x="832" y="379"/>
                  </a:lnTo>
                  <a:lnTo>
                    <a:pt x="851" y="388"/>
                  </a:lnTo>
                  <a:lnTo>
                    <a:pt x="1240" y="653"/>
                  </a:lnTo>
                  <a:lnTo>
                    <a:pt x="1325" y="611"/>
                  </a:lnTo>
                  <a:lnTo>
                    <a:pt x="1414" y="574"/>
                  </a:lnTo>
                  <a:lnTo>
                    <a:pt x="1506" y="542"/>
                  </a:lnTo>
                  <a:lnTo>
                    <a:pt x="1593" y="78"/>
                  </a:lnTo>
                  <a:lnTo>
                    <a:pt x="1600" y="58"/>
                  </a:lnTo>
                  <a:lnTo>
                    <a:pt x="1611" y="39"/>
                  </a:lnTo>
                  <a:lnTo>
                    <a:pt x="1627" y="23"/>
                  </a:lnTo>
                  <a:lnTo>
                    <a:pt x="1645" y="11"/>
                  </a:lnTo>
                  <a:lnTo>
                    <a:pt x="1665" y="4"/>
                  </a:lnTo>
                  <a:lnTo>
                    <a:pt x="1687"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sp>
        <p:nvSpPr>
          <p:cNvPr id="10" name="Oval 9">
            <a:extLst>
              <a:ext uri="{FF2B5EF4-FFF2-40B4-BE49-F238E27FC236}">
                <a16:creationId xmlns:a16="http://schemas.microsoft.com/office/drawing/2014/main" id="{6E3FC510-AF59-4F40-B481-1027BB3EA258}"/>
              </a:ext>
            </a:extLst>
          </p:cNvPr>
          <p:cNvSpPr>
            <a:spLocks noChangeAspect="1"/>
          </p:cNvSpPr>
          <p:nvPr/>
        </p:nvSpPr>
        <p:spPr>
          <a:xfrm>
            <a:off x="891390" y="3289797"/>
            <a:ext cx="1005807" cy="1005840"/>
          </a:xfrm>
          <a:prstGeom prst="ellipse">
            <a:avLst/>
          </a:pr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solidFill>
                <a:schemeClr val="bg1"/>
              </a:solidFill>
              <a:latin typeface="Candara" panose="020E0502030303020204" pitchFamily="34" charset="0"/>
            </a:endParaRPr>
          </a:p>
        </p:txBody>
      </p:sp>
      <p:grpSp>
        <p:nvGrpSpPr>
          <p:cNvPr id="42" name="Группа 365">
            <a:extLst>
              <a:ext uri="{FF2B5EF4-FFF2-40B4-BE49-F238E27FC236}">
                <a16:creationId xmlns:a16="http://schemas.microsoft.com/office/drawing/2014/main" id="{8DA3C321-BC4F-4BE6-AABB-387EE491E106}"/>
              </a:ext>
            </a:extLst>
          </p:cNvPr>
          <p:cNvGrpSpPr/>
          <p:nvPr/>
        </p:nvGrpSpPr>
        <p:grpSpPr>
          <a:xfrm>
            <a:off x="1127735" y="3595660"/>
            <a:ext cx="471981" cy="394107"/>
            <a:chOff x="5824538" y="3263900"/>
            <a:chExt cx="3636963" cy="3036887"/>
          </a:xfrm>
          <a:solidFill>
            <a:schemeClr val="bg2">
              <a:lumMod val="25000"/>
            </a:schemeClr>
          </a:solidFill>
          <a:effectLst/>
        </p:grpSpPr>
        <p:sp>
          <p:nvSpPr>
            <p:cNvPr id="43" name="Freeform 326">
              <a:extLst>
                <a:ext uri="{FF2B5EF4-FFF2-40B4-BE49-F238E27FC236}">
                  <a16:creationId xmlns:a16="http://schemas.microsoft.com/office/drawing/2014/main" id="{A0D390C6-D837-4428-AD05-675E0D982680}"/>
                </a:ext>
              </a:extLst>
            </p:cNvPr>
            <p:cNvSpPr>
              <a:spLocks/>
            </p:cNvSpPr>
            <p:nvPr/>
          </p:nvSpPr>
          <p:spPr bwMode="auto">
            <a:xfrm>
              <a:off x="7146926" y="3263900"/>
              <a:ext cx="2314575" cy="2311400"/>
            </a:xfrm>
            <a:custGeom>
              <a:avLst/>
              <a:gdLst>
                <a:gd name="T0" fmla="*/ 244 w 2916"/>
                <a:gd name="T1" fmla="*/ 0 h 2912"/>
                <a:gd name="T2" fmla="*/ 2672 w 2916"/>
                <a:gd name="T3" fmla="*/ 0 h 2912"/>
                <a:gd name="T4" fmla="*/ 2716 w 2916"/>
                <a:gd name="T5" fmla="*/ 5 h 2912"/>
                <a:gd name="T6" fmla="*/ 2757 w 2916"/>
                <a:gd name="T7" fmla="*/ 16 h 2912"/>
                <a:gd name="T8" fmla="*/ 2796 w 2916"/>
                <a:gd name="T9" fmla="*/ 33 h 2912"/>
                <a:gd name="T10" fmla="*/ 2830 w 2916"/>
                <a:gd name="T11" fmla="*/ 57 h 2912"/>
                <a:gd name="T12" fmla="*/ 2858 w 2916"/>
                <a:gd name="T13" fmla="*/ 87 h 2912"/>
                <a:gd name="T14" fmla="*/ 2882 w 2916"/>
                <a:gd name="T15" fmla="*/ 121 h 2912"/>
                <a:gd name="T16" fmla="*/ 2901 w 2916"/>
                <a:gd name="T17" fmla="*/ 159 h 2912"/>
                <a:gd name="T18" fmla="*/ 2912 w 2916"/>
                <a:gd name="T19" fmla="*/ 199 h 2912"/>
                <a:gd name="T20" fmla="*/ 2916 w 2916"/>
                <a:gd name="T21" fmla="*/ 243 h 2912"/>
                <a:gd name="T22" fmla="*/ 2916 w 2916"/>
                <a:gd name="T23" fmla="*/ 2184 h 2912"/>
                <a:gd name="T24" fmla="*/ 2912 w 2916"/>
                <a:gd name="T25" fmla="*/ 2220 h 2912"/>
                <a:gd name="T26" fmla="*/ 2902 w 2916"/>
                <a:gd name="T27" fmla="*/ 2254 h 2912"/>
                <a:gd name="T28" fmla="*/ 2885 w 2916"/>
                <a:gd name="T29" fmla="*/ 2286 h 2912"/>
                <a:gd name="T30" fmla="*/ 2862 w 2916"/>
                <a:gd name="T31" fmla="*/ 2312 h 2912"/>
                <a:gd name="T32" fmla="*/ 2835 w 2916"/>
                <a:gd name="T33" fmla="*/ 2335 h 2912"/>
                <a:gd name="T34" fmla="*/ 2804 w 2916"/>
                <a:gd name="T35" fmla="*/ 2352 h 2912"/>
                <a:gd name="T36" fmla="*/ 2770 w 2916"/>
                <a:gd name="T37" fmla="*/ 2362 h 2912"/>
                <a:gd name="T38" fmla="*/ 2733 w 2916"/>
                <a:gd name="T39" fmla="*/ 2366 h 2912"/>
                <a:gd name="T40" fmla="*/ 1847 w 2916"/>
                <a:gd name="T41" fmla="*/ 2366 h 2912"/>
                <a:gd name="T42" fmla="*/ 2020 w 2916"/>
                <a:gd name="T43" fmla="*/ 2800 h 2912"/>
                <a:gd name="T44" fmla="*/ 2027 w 2916"/>
                <a:gd name="T45" fmla="*/ 2825 h 2912"/>
                <a:gd name="T46" fmla="*/ 2028 w 2916"/>
                <a:gd name="T47" fmla="*/ 2849 h 2912"/>
                <a:gd name="T48" fmla="*/ 2023 w 2916"/>
                <a:gd name="T49" fmla="*/ 2869 h 2912"/>
                <a:gd name="T50" fmla="*/ 2010 w 2916"/>
                <a:gd name="T51" fmla="*/ 2888 h 2912"/>
                <a:gd name="T52" fmla="*/ 1993 w 2916"/>
                <a:gd name="T53" fmla="*/ 2900 h 2912"/>
                <a:gd name="T54" fmla="*/ 1970 w 2916"/>
                <a:gd name="T55" fmla="*/ 2909 h 2912"/>
                <a:gd name="T56" fmla="*/ 1943 w 2916"/>
                <a:gd name="T57" fmla="*/ 2912 h 2912"/>
                <a:gd name="T58" fmla="*/ 1417 w 2916"/>
                <a:gd name="T59" fmla="*/ 2912 h 2912"/>
                <a:gd name="T60" fmla="*/ 1417 w 2916"/>
                <a:gd name="T61" fmla="*/ 1113 h 2912"/>
                <a:gd name="T62" fmla="*/ 1414 w 2916"/>
                <a:gd name="T63" fmla="*/ 1062 h 2912"/>
                <a:gd name="T64" fmla="*/ 1403 w 2916"/>
                <a:gd name="T65" fmla="*/ 1012 h 2912"/>
                <a:gd name="T66" fmla="*/ 1385 w 2916"/>
                <a:gd name="T67" fmla="*/ 967 h 2912"/>
                <a:gd name="T68" fmla="*/ 1362 w 2916"/>
                <a:gd name="T69" fmla="*/ 923 h 2912"/>
                <a:gd name="T70" fmla="*/ 1332 w 2916"/>
                <a:gd name="T71" fmla="*/ 884 h 2912"/>
                <a:gd name="T72" fmla="*/ 1298 w 2916"/>
                <a:gd name="T73" fmla="*/ 850 h 2912"/>
                <a:gd name="T74" fmla="*/ 1258 w 2916"/>
                <a:gd name="T75" fmla="*/ 821 h 2912"/>
                <a:gd name="T76" fmla="*/ 1216 w 2916"/>
                <a:gd name="T77" fmla="*/ 797 h 2912"/>
                <a:gd name="T78" fmla="*/ 1169 w 2916"/>
                <a:gd name="T79" fmla="*/ 780 h 2912"/>
                <a:gd name="T80" fmla="*/ 1121 w 2916"/>
                <a:gd name="T81" fmla="*/ 768 h 2912"/>
                <a:gd name="T82" fmla="*/ 1070 w 2916"/>
                <a:gd name="T83" fmla="*/ 764 h 2912"/>
                <a:gd name="T84" fmla="*/ 0 w 2916"/>
                <a:gd name="T85" fmla="*/ 764 h 2912"/>
                <a:gd name="T86" fmla="*/ 0 w 2916"/>
                <a:gd name="T87" fmla="*/ 243 h 2912"/>
                <a:gd name="T88" fmla="*/ 5 w 2916"/>
                <a:gd name="T89" fmla="*/ 199 h 2912"/>
                <a:gd name="T90" fmla="*/ 16 w 2916"/>
                <a:gd name="T91" fmla="*/ 159 h 2912"/>
                <a:gd name="T92" fmla="*/ 34 w 2916"/>
                <a:gd name="T93" fmla="*/ 121 h 2912"/>
                <a:gd name="T94" fmla="*/ 59 w 2916"/>
                <a:gd name="T95" fmla="*/ 87 h 2912"/>
                <a:gd name="T96" fmla="*/ 87 w 2916"/>
                <a:gd name="T97" fmla="*/ 57 h 2912"/>
                <a:gd name="T98" fmla="*/ 121 w 2916"/>
                <a:gd name="T99" fmla="*/ 33 h 2912"/>
                <a:gd name="T100" fmla="*/ 159 w 2916"/>
                <a:gd name="T101" fmla="*/ 16 h 2912"/>
                <a:gd name="T102" fmla="*/ 200 w 2916"/>
                <a:gd name="T103" fmla="*/ 5 h 2912"/>
                <a:gd name="T104" fmla="*/ 244 w 2916"/>
                <a:gd name="T105" fmla="*/ 0 h 29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2916" h="2912">
                  <a:moveTo>
                    <a:pt x="244" y="0"/>
                  </a:moveTo>
                  <a:lnTo>
                    <a:pt x="2672" y="0"/>
                  </a:lnTo>
                  <a:lnTo>
                    <a:pt x="2716" y="5"/>
                  </a:lnTo>
                  <a:lnTo>
                    <a:pt x="2757" y="16"/>
                  </a:lnTo>
                  <a:lnTo>
                    <a:pt x="2796" y="33"/>
                  </a:lnTo>
                  <a:lnTo>
                    <a:pt x="2830" y="57"/>
                  </a:lnTo>
                  <a:lnTo>
                    <a:pt x="2858" y="87"/>
                  </a:lnTo>
                  <a:lnTo>
                    <a:pt x="2882" y="121"/>
                  </a:lnTo>
                  <a:lnTo>
                    <a:pt x="2901" y="159"/>
                  </a:lnTo>
                  <a:lnTo>
                    <a:pt x="2912" y="199"/>
                  </a:lnTo>
                  <a:lnTo>
                    <a:pt x="2916" y="243"/>
                  </a:lnTo>
                  <a:lnTo>
                    <a:pt x="2916" y="2184"/>
                  </a:lnTo>
                  <a:lnTo>
                    <a:pt x="2912" y="2220"/>
                  </a:lnTo>
                  <a:lnTo>
                    <a:pt x="2902" y="2254"/>
                  </a:lnTo>
                  <a:lnTo>
                    <a:pt x="2885" y="2286"/>
                  </a:lnTo>
                  <a:lnTo>
                    <a:pt x="2862" y="2312"/>
                  </a:lnTo>
                  <a:lnTo>
                    <a:pt x="2835" y="2335"/>
                  </a:lnTo>
                  <a:lnTo>
                    <a:pt x="2804" y="2352"/>
                  </a:lnTo>
                  <a:lnTo>
                    <a:pt x="2770" y="2362"/>
                  </a:lnTo>
                  <a:lnTo>
                    <a:pt x="2733" y="2366"/>
                  </a:lnTo>
                  <a:lnTo>
                    <a:pt x="1847" y="2366"/>
                  </a:lnTo>
                  <a:lnTo>
                    <a:pt x="2020" y="2800"/>
                  </a:lnTo>
                  <a:lnTo>
                    <a:pt x="2027" y="2825"/>
                  </a:lnTo>
                  <a:lnTo>
                    <a:pt x="2028" y="2849"/>
                  </a:lnTo>
                  <a:lnTo>
                    <a:pt x="2023" y="2869"/>
                  </a:lnTo>
                  <a:lnTo>
                    <a:pt x="2010" y="2888"/>
                  </a:lnTo>
                  <a:lnTo>
                    <a:pt x="1993" y="2900"/>
                  </a:lnTo>
                  <a:lnTo>
                    <a:pt x="1970" y="2909"/>
                  </a:lnTo>
                  <a:lnTo>
                    <a:pt x="1943" y="2912"/>
                  </a:lnTo>
                  <a:lnTo>
                    <a:pt x="1417" y="2912"/>
                  </a:lnTo>
                  <a:lnTo>
                    <a:pt x="1417" y="1113"/>
                  </a:lnTo>
                  <a:lnTo>
                    <a:pt x="1414" y="1062"/>
                  </a:lnTo>
                  <a:lnTo>
                    <a:pt x="1403" y="1012"/>
                  </a:lnTo>
                  <a:lnTo>
                    <a:pt x="1385" y="967"/>
                  </a:lnTo>
                  <a:lnTo>
                    <a:pt x="1362" y="923"/>
                  </a:lnTo>
                  <a:lnTo>
                    <a:pt x="1332" y="884"/>
                  </a:lnTo>
                  <a:lnTo>
                    <a:pt x="1298" y="850"/>
                  </a:lnTo>
                  <a:lnTo>
                    <a:pt x="1258" y="821"/>
                  </a:lnTo>
                  <a:lnTo>
                    <a:pt x="1216" y="797"/>
                  </a:lnTo>
                  <a:lnTo>
                    <a:pt x="1169" y="780"/>
                  </a:lnTo>
                  <a:lnTo>
                    <a:pt x="1121" y="768"/>
                  </a:lnTo>
                  <a:lnTo>
                    <a:pt x="1070" y="764"/>
                  </a:lnTo>
                  <a:lnTo>
                    <a:pt x="0" y="764"/>
                  </a:lnTo>
                  <a:lnTo>
                    <a:pt x="0" y="243"/>
                  </a:lnTo>
                  <a:lnTo>
                    <a:pt x="5" y="199"/>
                  </a:lnTo>
                  <a:lnTo>
                    <a:pt x="16" y="159"/>
                  </a:lnTo>
                  <a:lnTo>
                    <a:pt x="34" y="121"/>
                  </a:lnTo>
                  <a:lnTo>
                    <a:pt x="59" y="87"/>
                  </a:lnTo>
                  <a:lnTo>
                    <a:pt x="87" y="57"/>
                  </a:lnTo>
                  <a:lnTo>
                    <a:pt x="121" y="33"/>
                  </a:lnTo>
                  <a:lnTo>
                    <a:pt x="159" y="16"/>
                  </a:lnTo>
                  <a:lnTo>
                    <a:pt x="200" y="5"/>
                  </a:lnTo>
                  <a:lnTo>
                    <a:pt x="24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44" name="Freeform 327">
              <a:extLst>
                <a:ext uri="{FF2B5EF4-FFF2-40B4-BE49-F238E27FC236}">
                  <a16:creationId xmlns:a16="http://schemas.microsoft.com/office/drawing/2014/main" id="{EACB172D-89EE-40F9-A561-B9B29AF3641D}"/>
                </a:ext>
              </a:extLst>
            </p:cNvPr>
            <p:cNvSpPr>
              <a:spLocks noEditPoints="1"/>
            </p:cNvSpPr>
            <p:nvPr/>
          </p:nvSpPr>
          <p:spPr bwMode="auto">
            <a:xfrm>
              <a:off x="5824538" y="3990975"/>
              <a:ext cx="2312988" cy="2309812"/>
            </a:xfrm>
            <a:custGeom>
              <a:avLst/>
              <a:gdLst>
                <a:gd name="T0" fmla="*/ 1428 w 2914"/>
                <a:gd name="T1" fmla="*/ 1955 h 2911"/>
                <a:gd name="T2" fmla="*/ 1377 w 2914"/>
                <a:gd name="T3" fmla="*/ 1980 h 2911"/>
                <a:gd name="T4" fmla="*/ 1342 w 2914"/>
                <a:gd name="T5" fmla="*/ 2024 h 2911"/>
                <a:gd name="T6" fmla="*/ 1329 w 2914"/>
                <a:gd name="T7" fmla="*/ 2081 h 2911"/>
                <a:gd name="T8" fmla="*/ 1342 w 2914"/>
                <a:gd name="T9" fmla="*/ 2137 h 2911"/>
                <a:gd name="T10" fmla="*/ 1377 w 2914"/>
                <a:gd name="T11" fmla="*/ 2181 h 2911"/>
                <a:gd name="T12" fmla="*/ 1428 w 2914"/>
                <a:gd name="T13" fmla="*/ 2205 h 2911"/>
                <a:gd name="T14" fmla="*/ 1486 w 2914"/>
                <a:gd name="T15" fmla="*/ 2205 h 2911"/>
                <a:gd name="T16" fmla="*/ 1537 w 2914"/>
                <a:gd name="T17" fmla="*/ 2181 h 2911"/>
                <a:gd name="T18" fmla="*/ 1573 w 2914"/>
                <a:gd name="T19" fmla="*/ 2137 h 2911"/>
                <a:gd name="T20" fmla="*/ 1586 w 2914"/>
                <a:gd name="T21" fmla="*/ 2081 h 2911"/>
                <a:gd name="T22" fmla="*/ 1573 w 2914"/>
                <a:gd name="T23" fmla="*/ 2024 h 2911"/>
                <a:gd name="T24" fmla="*/ 1537 w 2914"/>
                <a:gd name="T25" fmla="*/ 1980 h 2911"/>
                <a:gd name="T26" fmla="*/ 1486 w 2914"/>
                <a:gd name="T27" fmla="*/ 1955 h 2911"/>
                <a:gd name="T28" fmla="*/ 349 w 2914"/>
                <a:gd name="T29" fmla="*/ 347 h 2911"/>
                <a:gd name="T30" fmla="*/ 2565 w 2914"/>
                <a:gd name="T31" fmla="*/ 1758 h 2911"/>
                <a:gd name="T32" fmla="*/ 349 w 2914"/>
                <a:gd name="T33" fmla="*/ 347 h 2911"/>
                <a:gd name="T34" fmla="*/ 2672 w 2914"/>
                <a:gd name="T35" fmla="*/ 0 h 2911"/>
                <a:gd name="T36" fmla="*/ 2757 w 2914"/>
                <a:gd name="T37" fmla="*/ 15 h 2911"/>
                <a:gd name="T38" fmla="*/ 2828 w 2914"/>
                <a:gd name="T39" fmla="*/ 56 h 2911"/>
                <a:gd name="T40" fmla="*/ 2882 w 2914"/>
                <a:gd name="T41" fmla="*/ 120 h 2911"/>
                <a:gd name="T42" fmla="*/ 2912 w 2914"/>
                <a:gd name="T43" fmla="*/ 198 h 2911"/>
                <a:gd name="T44" fmla="*/ 2914 w 2914"/>
                <a:gd name="T45" fmla="*/ 2183 h 2911"/>
                <a:gd name="T46" fmla="*/ 2900 w 2914"/>
                <a:gd name="T47" fmla="*/ 2254 h 2911"/>
                <a:gd name="T48" fmla="*/ 2862 w 2914"/>
                <a:gd name="T49" fmla="*/ 2312 h 2911"/>
                <a:gd name="T50" fmla="*/ 2804 w 2914"/>
                <a:gd name="T51" fmla="*/ 2350 h 2911"/>
                <a:gd name="T52" fmla="*/ 2733 w 2914"/>
                <a:gd name="T53" fmla="*/ 2365 h 2911"/>
                <a:gd name="T54" fmla="*/ 2019 w 2914"/>
                <a:gd name="T55" fmla="*/ 2799 h 2911"/>
                <a:gd name="T56" fmla="*/ 2027 w 2914"/>
                <a:gd name="T57" fmla="*/ 2849 h 2911"/>
                <a:gd name="T58" fmla="*/ 2010 w 2914"/>
                <a:gd name="T59" fmla="*/ 2887 h 2911"/>
                <a:gd name="T60" fmla="*/ 1970 w 2914"/>
                <a:gd name="T61" fmla="*/ 2908 h 2911"/>
                <a:gd name="T62" fmla="*/ 971 w 2914"/>
                <a:gd name="T63" fmla="*/ 2911 h 2911"/>
                <a:gd name="T64" fmla="*/ 923 w 2914"/>
                <a:gd name="T65" fmla="*/ 2900 h 2911"/>
                <a:gd name="T66" fmla="*/ 893 w 2914"/>
                <a:gd name="T67" fmla="*/ 2868 h 2911"/>
                <a:gd name="T68" fmla="*/ 888 w 2914"/>
                <a:gd name="T69" fmla="*/ 2824 h 2911"/>
                <a:gd name="T70" fmla="*/ 1069 w 2914"/>
                <a:gd name="T71" fmla="*/ 2365 h 2911"/>
                <a:gd name="T72" fmla="*/ 145 w 2914"/>
                <a:gd name="T73" fmla="*/ 2361 h 2911"/>
                <a:gd name="T74" fmla="*/ 81 w 2914"/>
                <a:gd name="T75" fmla="*/ 2334 h 2911"/>
                <a:gd name="T76" fmla="*/ 31 w 2914"/>
                <a:gd name="T77" fmla="*/ 2285 h 2911"/>
                <a:gd name="T78" fmla="*/ 4 w 2914"/>
                <a:gd name="T79" fmla="*/ 2220 h 2911"/>
                <a:gd name="T80" fmla="*/ 0 w 2914"/>
                <a:gd name="T81" fmla="*/ 242 h 2911"/>
                <a:gd name="T82" fmla="*/ 16 w 2914"/>
                <a:gd name="T83" fmla="*/ 157 h 2911"/>
                <a:gd name="T84" fmla="*/ 57 w 2914"/>
                <a:gd name="T85" fmla="*/ 86 h 2911"/>
                <a:gd name="T86" fmla="*/ 121 w 2914"/>
                <a:gd name="T87" fmla="*/ 32 h 2911"/>
                <a:gd name="T88" fmla="*/ 199 w 2914"/>
                <a:gd name="T89" fmla="*/ 4 h 29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2914" h="2911">
                  <a:moveTo>
                    <a:pt x="1458" y="1952"/>
                  </a:moveTo>
                  <a:lnTo>
                    <a:pt x="1428" y="1955"/>
                  </a:lnTo>
                  <a:lnTo>
                    <a:pt x="1401" y="1965"/>
                  </a:lnTo>
                  <a:lnTo>
                    <a:pt x="1377" y="1980"/>
                  </a:lnTo>
                  <a:lnTo>
                    <a:pt x="1357" y="2000"/>
                  </a:lnTo>
                  <a:lnTo>
                    <a:pt x="1342" y="2024"/>
                  </a:lnTo>
                  <a:lnTo>
                    <a:pt x="1332" y="2051"/>
                  </a:lnTo>
                  <a:lnTo>
                    <a:pt x="1329" y="2081"/>
                  </a:lnTo>
                  <a:lnTo>
                    <a:pt x="1332" y="2110"/>
                  </a:lnTo>
                  <a:lnTo>
                    <a:pt x="1342" y="2137"/>
                  </a:lnTo>
                  <a:lnTo>
                    <a:pt x="1357" y="2161"/>
                  </a:lnTo>
                  <a:lnTo>
                    <a:pt x="1377" y="2181"/>
                  </a:lnTo>
                  <a:lnTo>
                    <a:pt x="1401" y="2195"/>
                  </a:lnTo>
                  <a:lnTo>
                    <a:pt x="1428" y="2205"/>
                  </a:lnTo>
                  <a:lnTo>
                    <a:pt x="1458" y="2210"/>
                  </a:lnTo>
                  <a:lnTo>
                    <a:pt x="1486" y="2205"/>
                  </a:lnTo>
                  <a:lnTo>
                    <a:pt x="1515" y="2195"/>
                  </a:lnTo>
                  <a:lnTo>
                    <a:pt x="1537" y="2181"/>
                  </a:lnTo>
                  <a:lnTo>
                    <a:pt x="1557" y="2161"/>
                  </a:lnTo>
                  <a:lnTo>
                    <a:pt x="1573" y="2137"/>
                  </a:lnTo>
                  <a:lnTo>
                    <a:pt x="1583" y="2110"/>
                  </a:lnTo>
                  <a:lnTo>
                    <a:pt x="1586" y="2081"/>
                  </a:lnTo>
                  <a:lnTo>
                    <a:pt x="1583" y="2051"/>
                  </a:lnTo>
                  <a:lnTo>
                    <a:pt x="1573" y="2024"/>
                  </a:lnTo>
                  <a:lnTo>
                    <a:pt x="1557" y="2000"/>
                  </a:lnTo>
                  <a:lnTo>
                    <a:pt x="1537" y="1980"/>
                  </a:lnTo>
                  <a:lnTo>
                    <a:pt x="1515" y="1965"/>
                  </a:lnTo>
                  <a:lnTo>
                    <a:pt x="1486" y="1955"/>
                  </a:lnTo>
                  <a:lnTo>
                    <a:pt x="1458" y="1952"/>
                  </a:lnTo>
                  <a:close/>
                  <a:moveTo>
                    <a:pt x="349" y="347"/>
                  </a:moveTo>
                  <a:lnTo>
                    <a:pt x="349" y="1758"/>
                  </a:lnTo>
                  <a:lnTo>
                    <a:pt x="2565" y="1758"/>
                  </a:lnTo>
                  <a:lnTo>
                    <a:pt x="2565" y="347"/>
                  </a:lnTo>
                  <a:lnTo>
                    <a:pt x="349" y="347"/>
                  </a:lnTo>
                  <a:close/>
                  <a:moveTo>
                    <a:pt x="243" y="0"/>
                  </a:moveTo>
                  <a:lnTo>
                    <a:pt x="2672" y="0"/>
                  </a:lnTo>
                  <a:lnTo>
                    <a:pt x="2716" y="4"/>
                  </a:lnTo>
                  <a:lnTo>
                    <a:pt x="2757" y="15"/>
                  </a:lnTo>
                  <a:lnTo>
                    <a:pt x="2794" y="32"/>
                  </a:lnTo>
                  <a:lnTo>
                    <a:pt x="2828" y="56"/>
                  </a:lnTo>
                  <a:lnTo>
                    <a:pt x="2858" y="86"/>
                  </a:lnTo>
                  <a:lnTo>
                    <a:pt x="2882" y="120"/>
                  </a:lnTo>
                  <a:lnTo>
                    <a:pt x="2900" y="157"/>
                  </a:lnTo>
                  <a:lnTo>
                    <a:pt x="2912" y="198"/>
                  </a:lnTo>
                  <a:lnTo>
                    <a:pt x="2914" y="242"/>
                  </a:lnTo>
                  <a:lnTo>
                    <a:pt x="2914" y="2183"/>
                  </a:lnTo>
                  <a:lnTo>
                    <a:pt x="2912" y="2220"/>
                  </a:lnTo>
                  <a:lnTo>
                    <a:pt x="2900" y="2254"/>
                  </a:lnTo>
                  <a:lnTo>
                    <a:pt x="2883" y="2285"/>
                  </a:lnTo>
                  <a:lnTo>
                    <a:pt x="2862" y="2312"/>
                  </a:lnTo>
                  <a:lnTo>
                    <a:pt x="2835" y="2334"/>
                  </a:lnTo>
                  <a:lnTo>
                    <a:pt x="2804" y="2350"/>
                  </a:lnTo>
                  <a:lnTo>
                    <a:pt x="2770" y="2361"/>
                  </a:lnTo>
                  <a:lnTo>
                    <a:pt x="2733" y="2365"/>
                  </a:lnTo>
                  <a:lnTo>
                    <a:pt x="1846" y="2365"/>
                  </a:lnTo>
                  <a:lnTo>
                    <a:pt x="2019" y="2799"/>
                  </a:lnTo>
                  <a:lnTo>
                    <a:pt x="2027" y="2824"/>
                  </a:lnTo>
                  <a:lnTo>
                    <a:pt x="2027" y="2849"/>
                  </a:lnTo>
                  <a:lnTo>
                    <a:pt x="2021" y="2868"/>
                  </a:lnTo>
                  <a:lnTo>
                    <a:pt x="2010" y="2887"/>
                  </a:lnTo>
                  <a:lnTo>
                    <a:pt x="1993" y="2900"/>
                  </a:lnTo>
                  <a:lnTo>
                    <a:pt x="1970" y="2908"/>
                  </a:lnTo>
                  <a:lnTo>
                    <a:pt x="1943" y="2911"/>
                  </a:lnTo>
                  <a:lnTo>
                    <a:pt x="971" y="2911"/>
                  </a:lnTo>
                  <a:lnTo>
                    <a:pt x="945" y="2908"/>
                  </a:lnTo>
                  <a:lnTo>
                    <a:pt x="923" y="2900"/>
                  </a:lnTo>
                  <a:lnTo>
                    <a:pt x="905" y="2887"/>
                  </a:lnTo>
                  <a:lnTo>
                    <a:pt x="893" y="2868"/>
                  </a:lnTo>
                  <a:lnTo>
                    <a:pt x="888" y="2849"/>
                  </a:lnTo>
                  <a:lnTo>
                    <a:pt x="888" y="2824"/>
                  </a:lnTo>
                  <a:lnTo>
                    <a:pt x="895" y="2799"/>
                  </a:lnTo>
                  <a:lnTo>
                    <a:pt x="1069" y="2365"/>
                  </a:lnTo>
                  <a:lnTo>
                    <a:pt x="182" y="2365"/>
                  </a:lnTo>
                  <a:lnTo>
                    <a:pt x="145" y="2361"/>
                  </a:lnTo>
                  <a:lnTo>
                    <a:pt x="111" y="2350"/>
                  </a:lnTo>
                  <a:lnTo>
                    <a:pt x="81" y="2334"/>
                  </a:lnTo>
                  <a:lnTo>
                    <a:pt x="54" y="2312"/>
                  </a:lnTo>
                  <a:lnTo>
                    <a:pt x="31" y="2285"/>
                  </a:lnTo>
                  <a:lnTo>
                    <a:pt x="14" y="2254"/>
                  </a:lnTo>
                  <a:lnTo>
                    <a:pt x="4" y="2220"/>
                  </a:lnTo>
                  <a:lnTo>
                    <a:pt x="0" y="2183"/>
                  </a:lnTo>
                  <a:lnTo>
                    <a:pt x="0" y="242"/>
                  </a:lnTo>
                  <a:lnTo>
                    <a:pt x="4" y="198"/>
                  </a:lnTo>
                  <a:lnTo>
                    <a:pt x="16" y="157"/>
                  </a:lnTo>
                  <a:lnTo>
                    <a:pt x="33" y="120"/>
                  </a:lnTo>
                  <a:lnTo>
                    <a:pt x="57" y="86"/>
                  </a:lnTo>
                  <a:lnTo>
                    <a:pt x="87" y="56"/>
                  </a:lnTo>
                  <a:lnTo>
                    <a:pt x="121" y="32"/>
                  </a:lnTo>
                  <a:lnTo>
                    <a:pt x="157" y="15"/>
                  </a:lnTo>
                  <a:lnTo>
                    <a:pt x="199" y="4"/>
                  </a:lnTo>
                  <a:lnTo>
                    <a:pt x="24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pic>
        <p:nvPicPr>
          <p:cNvPr id="40" name="Picture 39">
            <a:hlinkClick r:id="rId2"/>
            <a:extLst>
              <a:ext uri="{FF2B5EF4-FFF2-40B4-BE49-F238E27FC236}">
                <a16:creationId xmlns:a16="http://schemas.microsoft.com/office/drawing/2014/main" id="{CBDA4BF4-C550-430B-ABD8-EB2DD366DE7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579218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57"/>
                                        </p:tgtEl>
                                        <p:attrNameLst>
                                          <p:attrName>style.visibility</p:attrName>
                                        </p:attrNameLst>
                                      </p:cBhvr>
                                      <p:to>
                                        <p:strVal val="visible"/>
                                      </p:to>
                                    </p:set>
                                    <p:animEffect transition="in" filter="wipe(left)">
                                      <p:cBhvr>
                                        <p:cTn id="7" dur="500"/>
                                        <p:tgtEl>
                                          <p:spTgt spid="57"/>
                                        </p:tgtEl>
                                      </p:cBhvr>
                                    </p:animEffect>
                                  </p:childTnLst>
                                </p:cTn>
                              </p:par>
                            </p:childTnLst>
                          </p:cTn>
                        </p:par>
                        <p:par>
                          <p:cTn id="8" fill="hold">
                            <p:stCondLst>
                              <p:cond delay="500"/>
                            </p:stCondLst>
                            <p:childTnLst>
                              <p:par>
                                <p:cTn id="9" presetID="42" presetClass="entr" presetSubtype="0" fill="hold" grpId="0" nodeType="afterEffect">
                                  <p:stCondLst>
                                    <p:cond delay="0"/>
                                  </p:stCondLst>
                                  <p:childTnLst>
                                    <p:set>
                                      <p:cBhvr>
                                        <p:cTn id="10" dur="1" fill="hold">
                                          <p:stCondLst>
                                            <p:cond delay="0"/>
                                          </p:stCondLst>
                                        </p:cTn>
                                        <p:tgtEl>
                                          <p:spTgt spid="3"/>
                                        </p:tgtEl>
                                        <p:attrNameLst>
                                          <p:attrName>style.visibility</p:attrName>
                                        </p:attrNameLst>
                                      </p:cBhvr>
                                      <p:to>
                                        <p:strVal val="visible"/>
                                      </p:to>
                                    </p:set>
                                    <p:animEffect transition="in" filter="fade">
                                      <p:cBhvr>
                                        <p:cTn id="11" dur="1000"/>
                                        <p:tgtEl>
                                          <p:spTgt spid="3"/>
                                        </p:tgtEl>
                                      </p:cBhvr>
                                    </p:animEffect>
                                    <p:anim calcmode="lin" valueType="num">
                                      <p:cBhvr>
                                        <p:cTn id="12" dur="1000" fill="hold"/>
                                        <p:tgtEl>
                                          <p:spTgt spid="3"/>
                                        </p:tgtEl>
                                        <p:attrNameLst>
                                          <p:attrName>ppt_x</p:attrName>
                                        </p:attrNameLst>
                                      </p:cBhvr>
                                      <p:tavLst>
                                        <p:tav tm="0">
                                          <p:val>
                                            <p:strVal val="#ppt_x"/>
                                          </p:val>
                                        </p:tav>
                                        <p:tav tm="100000">
                                          <p:val>
                                            <p:strVal val="#ppt_x"/>
                                          </p:val>
                                        </p:tav>
                                      </p:tavLst>
                                    </p:anim>
                                    <p:anim calcmode="lin" valueType="num">
                                      <p:cBhvr>
                                        <p:cTn id="13" dur="1000" fill="hold"/>
                                        <p:tgtEl>
                                          <p:spTgt spid="3"/>
                                        </p:tgtEl>
                                        <p:attrNameLst>
                                          <p:attrName>ppt_y</p:attrName>
                                        </p:attrNameLst>
                                      </p:cBhvr>
                                      <p:tavLst>
                                        <p:tav tm="0">
                                          <p:val>
                                            <p:strVal val="#ppt_y+.1"/>
                                          </p:val>
                                        </p:tav>
                                        <p:tav tm="100000">
                                          <p:val>
                                            <p:strVal val="#ppt_y"/>
                                          </p:val>
                                        </p:tav>
                                      </p:tavLst>
                                    </p:anim>
                                  </p:childTnLst>
                                </p:cTn>
                              </p:par>
                            </p:childTnLst>
                          </p:cTn>
                        </p:par>
                        <p:par>
                          <p:cTn id="14" fill="hold">
                            <p:stCondLst>
                              <p:cond delay="1500"/>
                            </p:stCondLst>
                            <p:childTnLst>
                              <p:par>
                                <p:cTn id="15" presetID="45" presetClass="entr" presetSubtype="0" fill="hold" grpId="0" nodeType="after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fade">
                                      <p:cBhvr>
                                        <p:cTn id="17" dur="2000"/>
                                        <p:tgtEl>
                                          <p:spTgt spid="10"/>
                                        </p:tgtEl>
                                      </p:cBhvr>
                                    </p:animEffect>
                                    <p:anim calcmode="lin" valueType="num">
                                      <p:cBhvr>
                                        <p:cTn id="18" dur="2000" fill="hold"/>
                                        <p:tgtEl>
                                          <p:spTgt spid="10"/>
                                        </p:tgtEl>
                                        <p:attrNameLst>
                                          <p:attrName>ppt_w</p:attrName>
                                        </p:attrNameLst>
                                      </p:cBhvr>
                                      <p:tavLst>
                                        <p:tav tm="0" fmla="#ppt_w*sin(2.5*pi*$)">
                                          <p:val>
                                            <p:fltVal val="0"/>
                                          </p:val>
                                        </p:tav>
                                        <p:tav tm="100000">
                                          <p:val>
                                            <p:fltVal val="1"/>
                                          </p:val>
                                        </p:tav>
                                      </p:tavLst>
                                    </p:anim>
                                    <p:anim calcmode="lin" valueType="num">
                                      <p:cBhvr>
                                        <p:cTn id="19" dur="2000" fill="hold"/>
                                        <p:tgtEl>
                                          <p:spTgt spid="10"/>
                                        </p:tgtEl>
                                        <p:attrNameLst>
                                          <p:attrName>ppt_h</p:attrName>
                                        </p:attrNameLst>
                                      </p:cBhvr>
                                      <p:tavLst>
                                        <p:tav tm="0">
                                          <p:val>
                                            <p:strVal val="#ppt_h"/>
                                          </p:val>
                                        </p:tav>
                                        <p:tav tm="100000">
                                          <p:val>
                                            <p:strVal val="#ppt_h"/>
                                          </p:val>
                                        </p:tav>
                                      </p:tavLst>
                                    </p:anim>
                                  </p:childTnLst>
                                </p:cTn>
                              </p:par>
                              <p:par>
                                <p:cTn id="20" presetID="45" presetClass="entr" presetSubtype="0" fill="hold" grpId="0" nodeType="withEffect">
                                  <p:stCondLst>
                                    <p:cond delay="0"/>
                                  </p:stCondLst>
                                  <p:childTnLst>
                                    <p:set>
                                      <p:cBhvr>
                                        <p:cTn id="21" dur="1" fill="hold">
                                          <p:stCondLst>
                                            <p:cond delay="0"/>
                                          </p:stCondLst>
                                        </p:cTn>
                                        <p:tgtEl>
                                          <p:spTgt spid="15"/>
                                        </p:tgtEl>
                                        <p:attrNameLst>
                                          <p:attrName>style.visibility</p:attrName>
                                        </p:attrNameLst>
                                      </p:cBhvr>
                                      <p:to>
                                        <p:strVal val="visible"/>
                                      </p:to>
                                    </p:set>
                                    <p:animEffect transition="in" filter="fade">
                                      <p:cBhvr>
                                        <p:cTn id="22" dur="2000"/>
                                        <p:tgtEl>
                                          <p:spTgt spid="15"/>
                                        </p:tgtEl>
                                      </p:cBhvr>
                                    </p:animEffect>
                                    <p:anim calcmode="lin" valueType="num">
                                      <p:cBhvr>
                                        <p:cTn id="23" dur="2000" fill="hold"/>
                                        <p:tgtEl>
                                          <p:spTgt spid="15"/>
                                        </p:tgtEl>
                                        <p:attrNameLst>
                                          <p:attrName>ppt_w</p:attrName>
                                        </p:attrNameLst>
                                      </p:cBhvr>
                                      <p:tavLst>
                                        <p:tav tm="0" fmla="#ppt_w*sin(2.5*pi*$)">
                                          <p:val>
                                            <p:fltVal val="0"/>
                                          </p:val>
                                        </p:tav>
                                        <p:tav tm="100000">
                                          <p:val>
                                            <p:fltVal val="1"/>
                                          </p:val>
                                        </p:tav>
                                      </p:tavLst>
                                    </p:anim>
                                    <p:anim calcmode="lin" valueType="num">
                                      <p:cBhvr>
                                        <p:cTn id="24" dur="2000" fill="hold"/>
                                        <p:tgtEl>
                                          <p:spTgt spid="15"/>
                                        </p:tgtEl>
                                        <p:attrNameLst>
                                          <p:attrName>ppt_h</p:attrName>
                                        </p:attrNameLst>
                                      </p:cBhvr>
                                      <p:tavLst>
                                        <p:tav tm="0">
                                          <p:val>
                                            <p:strVal val="#ppt_h"/>
                                          </p:val>
                                        </p:tav>
                                        <p:tav tm="100000">
                                          <p:val>
                                            <p:strVal val="#ppt_h"/>
                                          </p:val>
                                        </p:tav>
                                      </p:tavLst>
                                    </p:anim>
                                  </p:childTnLst>
                                </p:cTn>
                              </p:par>
                              <p:par>
                                <p:cTn id="25" presetID="45" presetClass="entr" presetSubtype="0" fill="hold" grpId="0" nodeType="withEffect">
                                  <p:stCondLst>
                                    <p:cond delay="0"/>
                                  </p:stCondLst>
                                  <p:childTnLst>
                                    <p:set>
                                      <p:cBhvr>
                                        <p:cTn id="26" dur="1" fill="hold">
                                          <p:stCondLst>
                                            <p:cond delay="0"/>
                                          </p:stCondLst>
                                        </p:cTn>
                                        <p:tgtEl>
                                          <p:spTgt spid="22"/>
                                        </p:tgtEl>
                                        <p:attrNameLst>
                                          <p:attrName>style.visibility</p:attrName>
                                        </p:attrNameLst>
                                      </p:cBhvr>
                                      <p:to>
                                        <p:strVal val="visible"/>
                                      </p:to>
                                    </p:set>
                                    <p:animEffect transition="in" filter="fade">
                                      <p:cBhvr>
                                        <p:cTn id="27" dur="2000"/>
                                        <p:tgtEl>
                                          <p:spTgt spid="22"/>
                                        </p:tgtEl>
                                      </p:cBhvr>
                                    </p:animEffect>
                                    <p:anim calcmode="lin" valueType="num">
                                      <p:cBhvr>
                                        <p:cTn id="28" dur="2000" fill="hold"/>
                                        <p:tgtEl>
                                          <p:spTgt spid="22"/>
                                        </p:tgtEl>
                                        <p:attrNameLst>
                                          <p:attrName>ppt_w</p:attrName>
                                        </p:attrNameLst>
                                      </p:cBhvr>
                                      <p:tavLst>
                                        <p:tav tm="0" fmla="#ppt_w*sin(2.5*pi*$)">
                                          <p:val>
                                            <p:fltVal val="0"/>
                                          </p:val>
                                        </p:tav>
                                        <p:tav tm="100000">
                                          <p:val>
                                            <p:fltVal val="1"/>
                                          </p:val>
                                        </p:tav>
                                      </p:tavLst>
                                    </p:anim>
                                    <p:anim calcmode="lin" valueType="num">
                                      <p:cBhvr>
                                        <p:cTn id="29" dur="2000" fill="hold"/>
                                        <p:tgtEl>
                                          <p:spTgt spid="22"/>
                                        </p:tgtEl>
                                        <p:attrNameLst>
                                          <p:attrName>ppt_h</p:attrName>
                                        </p:attrNameLst>
                                      </p:cBhvr>
                                      <p:tavLst>
                                        <p:tav tm="0">
                                          <p:val>
                                            <p:strVal val="#ppt_h"/>
                                          </p:val>
                                        </p:tav>
                                        <p:tav tm="100000">
                                          <p:val>
                                            <p:strVal val="#ppt_h"/>
                                          </p:val>
                                        </p:tav>
                                      </p:tavLst>
                                    </p:anim>
                                  </p:childTnLst>
                                </p:cTn>
                              </p:par>
                              <p:par>
                                <p:cTn id="30" presetID="45" presetClass="entr" presetSubtype="0" fill="hold" grpId="0" nodeType="withEffect">
                                  <p:stCondLst>
                                    <p:cond delay="0"/>
                                  </p:stCondLst>
                                  <p:childTnLst>
                                    <p:set>
                                      <p:cBhvr>
                                        <p:cTn id="31" dur="1" fill="hold">
                                          <p:stCondLst>
                                            <p:cond delay="0"/>
                                          </p:stCondLst>
                                        </p:cTn>
                                        <p:tgtEl>
                                          <p:spTgt spid="24"/>
                                        </p:tgtEl>
                                        <p:attrNameLst>
                                          <p:attrName>style.visibility</p:attrName>
                                        </p:attrNameLst>
                                      </p:cBhvr>
                                      <p:to>
                                        <p:strVal val="visible"/>
                                      </p:to>
                                    </p:set>
                                    <p:animEffect transition="in" filter="fade">
                                      <p:cBhvr>
                                        <p:cTn id="32" dur="2000"/>
                                        <p:tgtEl>
                                          <p:spTgt spid="24"/>
                                        </p:tgtEl>
                                      </p:cBhvr>
                                    </p:animEffect>
                                    <p:anim calcmode="lin" valueType="num">
                                      <p:cBhvr>
                                        <p:cTn id="33" dur="2000" fill="hold"/>
                                        <p:tgtEl>
                                          <p:spTgt spid="24"/>
                                        </p:tgtEl>
                                        <p:attrNameLst>
                                          <p:attrName>ppt_w</p:attrName>
                                        </p:attrNameLst>
                                      </p:cBhvr>
                                      <p:tavLst>
                                        <p:tav tm="0" fmla="#ppt_w*sin(2.5*pi*$)">
                                          <p:val>
                                            <p:fltVal val="0"/>
                                          </p:val>
                                        </p:tav>
                                        <p:tav tm="100000">
                                          <p:val>
                                            <p:fltVal val="1"/>
                                          </p:val>
                                        </p:tav>
                                      </p:tavLst>
                                    </p:anim>
                                    <p:anim calcmode="lin" valueType="num">
                                      <p:cBhvr>
                                        <p:cTn id="34" dur="2000" fill="hold"/>
                                        <p:tgtEl>
                                          <p:spTgt spid="24"/>
                                        </p:tgtEl>
                                        <p:attrNameLst>
                                          <p:attrName>ppt_h</p:attrName>
                                        </p:attrNameLst>
                                      </p:cBhvr>
                                      <p:tavLst>
                                        <p:tav tm="0">
                                          <p:val>
                                            <p:strVal val="#ppt_h"/>
                                          </p:val>
                                        </p:tav>
                                        <p:tav tm="100000">
                                          <p:val>
                                            <p:strVal val="#ppt_h"/>
                                          </p:val>
                                        </p:tav>
                                      </p:tavLst>
                                    </p:anim>
                                  </p:childTnLst>
                                </p:cTn>
                              </p:par>
                              <p:par>
                                <p:cTn id="35" presetID="45" presetClass="entr" presetSubtype="0" fill="hold" grpId="0" nodeType="withEffect">
                                  <p:stCondLst>
                                    <p:cond delay="0"/>
                                  </p:stCondLst>
                                  <p:childTnLst>
                                    <p:set>
                                      <p:cBhvr>
                                        <p:cTn id="36" dur="1" fill="hold">
                                          <p:stCondLst>
                                            <p:cond delay="0"/>
                                          </p:stCondLst>
                                        </p:cTn>
                                        <p:tgtEl>
                                          <p:spTgt spid="26"/>
                                        </p:tgtEl>
                                        <p:attrNameLst>
                                          <p:attrName>style.visibility</p:attrName>
                                        </p:attrNameLst>
                                      </p:cBhvr>
                                      <p:to>
                                        <p:strVal val="visible"/>
                                      </p:to>
                                    </p:set>
                                    <p:animEffect transition="in" filter="fade">
                                      <p:cBhvr>
                                        <p:cTn id="37" dur="2000"/>
                                        <p:tgtEl>
                                          <p:spTgt spid="26"/>
                                        </p:tgtEl>
                                      </p:cBhvr>
                                    </p:animEffect>
                                    <p:anim calcmode="lin" valueType="num">
                                      <p:cBhvr>
                                        <p:cTn id="38" dur="2000" fill="hold"/>
                                        <p:tgtEl>
                                          <p:spTgt spid="26"/>
                                        </p:tgtEl>
                                        <p:attrNameLst>
                                          <p:attrName>ppt_w</p:attrName>
                                        </p:attrNameLst>
                                      </p:cBhvr>
                                      <p:tavLst>
                                        <p:tav tm="0" fmla="#ppt_w*sin(2.5*pi*$)">
                                          <p:val>
                                            <p:fltVal val="0"/>
                                          </p:val>
                                        </p:tav>
                                        <p:tav tm="100000">
                                          <p:val>
                                            <p:fltVal val="1"/>
                                          </p:val>
                                        </p:tav>
                                      </p:tavLst>
                                    </p:anim>
                                    <p:anim calcmode="lin" valueType="num">
                                      <p:cBhvr>
                                        <p:cTn id="39" dur="2000" fill="hold"/>
                                        <p:tgtEl>
                                          <p:spTgt spid="26"/>
                                        </p:tgtEl>
                                        <p:attrNameLst>
                                          <p:attrName>ppt_h</p:attrName>
                                        </p:attrNameLst>
                                      </p:cBhvr>
                                      <p:tavLst>
                                        <p:tav tm="0">
                                          <p:val>
                                            <p:strVal val="#ppt_h"/>
                                          </p:val>
                                        </p:tav>
                                        <p:tav tm="100000">
                                          <p:val>
                                            <p:strVal val="#ppt_h"/>
                                          </p:val>
                                        </p:tav>
                                      </p:tavLst>
                                    </p:anim>
                                  </p:childTnLst>
                                </p:cTn>
                              </p:par>
                            </p:childTnLst>
                          </p:cTn>
                        </p:par>
                        <p:par>
                          <p:cTn id="40" fill="hold">
                            <p:stCondLst>
                              <p:cond delay="3500"/>
                            </p:stCondLst>
                            <p:childTnLst>
                              <p:par>
                                <p:cTn id="41" presetID="53" presetClass="entr" presetSubtype="16" fill="hold" nodeType="afterEffect">
                                  <p:stCondLst>
                                    <p:cond delay="0"/>
                                  </p:stCondLst>
                                  <p:childTnLst>
                                    <p:set>
                                      <p:cBhvr>
                                        <p:cTn id="42" dur="1" fill="hold">
                                          <p:stCondLst>
                                            <p:cond delay="0"/>
                                          </p:stCondLst>
                                        </p:cTn>
                                        <p:tgtEl>
                                          <p:spTgt spid="42"/>
                                        </p:tgtEl>
                                        <p:attrNameLst>
                                          <p:attrName>style.visibility</p:attrName>
                                        </p:attrNameLst>
                                      </p:cBhvr>
                                      <p:to>
                                        <p:strVal val="visible"/>
                                      </p:to>
                                    </p:set>
                                    <p:anim calcmode="lin" valueType="num">
                                      <p:cBhvr>
                                        <p:cTn id="43" dur="500" fill="hold"/>
                                        <p:tgtEl>
                                          <p:spTgt spid="42"/>
                                        </p:tgtEl>
                                        <p:attrNameLst>
                                          <p:attrName>ppt_w</p:attrName>
                                        </p:attrNameLst>
                                      </p:cBhvr>
                                      <p:tavLst>
                                        <p:tav tm="0">
                                          <p:val>
                                            <p:fltVal val="0"/>
                                          </p:val>
                                        </p:tav>
                                        <p:tav tm="100000">
                                          <p:val>
                                            <p:strVal val="#ppt_w"/>
                                          </p:val>
                                        </p:tav>
                                      </p:tavLst>
                                    </p:anim>
                                    <p:anim calcmode="lin" valueType="num">
                                      <p:cBhvr>
                                        <p:cTn id="44" dur="500" fill="hold"/>
                                        <p:tgtEl>
                                          <p:spTgt spid="42"/>
                                        </p:tgtEl>
                                        <p:attrNameLst>
                                          <p:attrName>ppt_h</p:attrName>
                                        </p:attrNameLst>
                                      </p:cBhvr>
                                      <p:tavLst>
                                        <p:tav tm="0">
                                          <p:val>
                                            <p:fltVal val="0"/>
                                          </p:val>
                                        </p:tav>
                                        <p:tav tm="100000">
                                          <p:val>
                                            <p:strVal val="#ppt_h"/>
                                          </p:val>
                                        </p:tav>
                                      </p:tavLst>
                                    </p:anim>
                                    <p:animEffect transition="in" filter="fade">
                                      <p:cBhvr>
                                        <p:cTn id="45" dur="500"/>
                                        <p:tgtEl>
                                          <p:spTgt spid="42"/>
                                        </p:tgtEl>
                                      </p:cBhvr>
                                    </p:animEffect>
                                  </p:childTnLst>
                                </p:cTn>
                              </p:par>
                            </p:childTnLst>
                          </p:cTn>
                        </p:par>
                        <p:par>
                          <p:cTn id="46" fill="hold">
                            <p:stCondLst>
                              <p:cond delay="4000"/>
                            </p:stCondLst>
                            <p:childTnLst>
                              <p:par>
                                <p:cTn id="47" presetID="22" presetClass="entr" presetSubtype="1" fill="hold" grpId="0" nodeType="afterEffect">
                                  <p:stCondLst>
                                    <p:cond delay="0"/>
                                  </p:stCondLst>
                                  <p:childTnLst>
                                    <p:set>
                                      <p:cBhvr>
                                        <p:cTn id="48" dur="1" fill="hold">
                                          <p:stCondLst>
                                            <p:cond delay="0"/>
                                          </p:stCondLst>
                                        </p:cTn>
                                        <p:tgtEl>
                                          <p:spTgt spid="14"/>
                                        </p:tgtEl>
                                        <p:attrNameLst>
                                          <p:attrName>style.visibility</p:attrName>
                                        </p:attrNameLst>
                                      </p:cBhvr>
                                      <p:to>
                                        <p:strVal val="visible"/>
                                      </p:to>
                                    </p:set>
                                    <p:animEffect transition="in" filter="wipe(up)">
                                      <p:cBhvr>
                                        <p:cTn id="49" dur="500"/>
                                        <p:tgtEl>
                                          <p:spTgt spid="14"/>
                                        </p:tgtEl>
                                      </p:cBhvr>
                                    </p:animEffect>
                                  </p:childTnLst>
                                </p:cTn>
                              </p:par>
                            </p:childTnLst>
                          </p:cTn>
                        </p:par>
                        <p:par>
                          <p:cTn id="50" fill="hold">
                            <p:stCondLst>
                              <p:cond delay="4500"/>
                            </p:stCondLst>
                            <p:childTnLst>
                              <p:par>
                                <p:cTn id="51" presetID="22" presetClass="entr" presetSubtype="1" fill="hold" nodeType="afterEffect">
                                  <p:stCondLst>
                                    <p:cond delay="0"/>
                                  </p:stCondLst>
                                  <p:childTnLst>
                                    <p:set>
                                      <p:cBhvr>
                                        <p:cTn id="52" dur="1" fill="hold">
                                          <p:stCondLst>
                                            <p:cond delay="0"/>
                                          </p:stCondLst>
                                        </p:cTn>
                                        <p:tgtEl>
                                          <p:spTgt spid="32"/>
                                        </p:tgtEl>
                                        <p:attrNameLst>
                                          <p:attrName>style.visibility</p:attrName>
                                        </p:attrNameLst>
                                      </p:cBhvr>
                                      <p:to>
                                        <p:strVal val="visible"/>
                                      </p:to>
                                    </p:set>
                                    <p:animEffect transition="in" filter="wipe(up)">
                                      <p:cBhvr>
                                        <p:cTn id="53" dur="500"/>
                                        <p:tgtEl>
                                          <p:spTgt spid="32"/>
                                        </p:tgtEl>
                                      </p:cBhvr>
                                    </p:animEffect>
                                  </p:childTnLst>
                                </p:cTn>
                              </p:par>
                            </p:childTnLst>
                          </p:cTn>
                        </p:par>
                        <p:par>
                          <p:cTn id="54" fill="hold">
                            <p:stCondLst>
                              <p:cond delay="5000"/>
                            </p:stCondLst>
                            <p:childTnLst>
                              <p:par>
                                <p:cTn id="55" presetID="42" presetClass="entr" presetSubtype="0" fill="hold" grpId="0" nodeType="afterEffect">
                                  <p:stCondLst>
                                    <p:cond delay="0"/>
                                  </p:stCondLst>
                                  <p:childTnLst>
                                    <p:set>
                                      <p:cBhvr>
                                        <p:cTn id="56" dur="1" fill="hold">
                                          <p:stCondLst>
                                            <p:cond delay="0"/>
                                          </p:stCondLst>
                                        </p:cTn>
                                        <p:tgtEl>
                                          <p:spTgt spid="35"/>
                                        </p:tgtEl>
                                        <p:attrNameLst>
                                          <p:attrName>style.visibility</p:attrName>
                                        </p:attrNameLst>
                                      </p:cBhvr>
                                      <p:to>
                                        <p:strVal val="visible"/>
                                      </p:to>
                                    </p:set>
                                    <p:animEffect transition="in" filter="fade">
                                      <p:cBhvr>
                                        <p:cTn id="57" dur="1000"/>
                                        <p:tgtEl>
                                          <p:spTgt spid="35"/>
                                        </p:tgtEl>
                                      </p:cBhvr>
                                    </p:animEffect>
                                    <p:anim calcmode="lin" valueType="num">
                                      <p:cBhvr>
                                        <p:cTn id="58" dur="1000" fill="hold"/>
                                        <p:tgtEl>
                                          <p:spTgt spid="35"/>
                                        </p:tgtEl>
                                        <p:attrNameLst>
                                          <p:attrName>ppt_x</p:attrName>
                                        </p:attrNameLst>
                                      </p:cBhvr>
                                      <p:tavLst>
                                        <p:tav tm="0">
                                          <p:val>
                                            <p:strVal val="#ppt_x"/>
                                          </p:val>
                                        </p:tav>
                                        <p:tav tm="100000">
                                          <p:val>
                                            <p:strVal val="#ppt_x"/>
                                          </p:val>
                                        </p:tav>
                                      </p:tavLst>
                                    </p:anim>
                                    <p:anim calcmode="lin" valueType="num">
                                      <p:cBhvr>
                                        <p:cTn id="59" dur="1000" fill="hold"/>
                                        <p:tgtEl>
                                          <p:spTgt spid="35"/>
                                        </p:tgtEl>
                                        <p:attrNameLst>
                                          <p:attrName>ppt_y</p:attrName>
                                        </p:attrNameLst>
                                      </p:cBhvr>
                                      <p:tavLst>
                                        <p:tav tm="0">
                                          <p:val>
                                            <p:strVal val="#ppt_y+.1"/>
                                          </p:val>
                                        </p:tav>
                                        <p:tav tm="100000">
                                          <p:val>
                                            <p:strVal val="#ppt_y"/>
                                          </p:val>
                                        </p:tav>
                                      </p:tavLst>
                                    </p:anim>
                                  </p:childTnLst>
                                </p:cTn>
                              </p:par>
                            </p:childTnLst>
                          </p:cTn>
                        </p:par>
                        <p:par>
                          <p:cTn id="60" fill="hold">
                            <p:stCondLst>
                              <p:cond delay="6000"/>
                            </p:stCondLst>
                            <p:childTnLst>
                              <p:par>
                                <p:cTn id="61" presetID="53" presetClass="entr" presetSubtype="16" fill="hold" nodeType="afterEffect">
                                  <p:stCondLst>
                                    <p:cond delay="0"/>
                                  </p:stCondLst>
                                  <p:childTnLst>
                                    <p:set>
                                      <p:cBhvr>
                                        <p:cTn id="62" dur="1" fill="hold">
                                          <p:stCondLst>
                                            <p:cond delay="0"/>
                                          </p:stCondLst>
                                        </p:cTn>
                                        <p:tgtEl>
                                          <p:spTgt spid="50"/>
                                        </p:tgtEl>
                                        <p:attrNameLst>
                                          <p:attrName>style.visibility</p:attrName>
                                        </p:attrNameLst>
                                      </p:cBhvr>
                                      <p:to>
                                        <p:strVal val="visible"/>
                                      </p:to>
                                    </p:set>
                                    <p:anim calcmode="lin" valueType="num">
                                      <p:cBhvr>
                                        <p:cTn id="63" dur="500" fill="hold"/>
                                        <p:tgtEl>
                                          <p:spTgt spid="50"/>
                                        </p:tgtEl>
                                        <p:attrNameLst>
                                          <p:attrName>ppt_w</p:attrName>
                                        </p:attrNameLst>
                                      </p:cBhvr>
                                      <p:tavLst>
                                        <p:tav tm="0">
                                          <p:val>
                                            <p:fltVal val="0"/>
                                          </p:val>
                                        </p:tav>
                                        <p:tav tm="100000">
                                          <p:val>
                                            <p:strVal val="#ppt_w"/>
                                          </p:val>
                                        </p:tav>
                                      </p:tavLst>
                                    </p:anim>
                                    <p:anim calcmode="lin" valueType="num">
                                      <p:cBhvr>
                                        <p:cTn id="64" dur="500" fill="hold"/>
                                        <p:tgtEl>
                                          <p:spTgt spid="50"/>
                                        </p:tgtEl>
                                        <p:attrNameLst>
                                          <p:attrName>ppt_h</p:attrName>
                                        </p:attrNameLst>
                                      </p:cBhvr>
                                      <p:tavLst>
                                        <p:tav tm="0">
                                          <p:val>
                                            <p:fltVal val="0"/>
                                          </p:val>
                                        </p:tav>
                                        <p:tav tm="100000">
                                          <p:val>
                                            <p:strVal val="#ppt_h"/>
                                          </p:val>
                                        </p:tav>
                                      </p:tavLst>
                                    </p:anim>
                                    <p:animEffect transition="in" filter="fade">
                                      <p:cBhvr>
                                        <p:cTn id="65" dur="500"/>
                                        <p:tgtEl>
                                          <p:spTgt spid="50"/>
                                        </p:tgtEl>
                                      </p:cBhvr>
                                    </p:animEffect>
                                  </p:childTnLst>
                                </p:cTn>
                              </p:par>
                            </p:childTnLst>
                          </p:cTn>
                        </p:par>
                        <p:par>
                          <p:cTn id="66" fill="hold">
                            <p:stCondLst>
                              <p:cond delay="6500"/>
                            </p:stCondLst>
                            <p:childTnLst>
                              <p:par>
                                <p:cTn id="67" presetID="22" presetClass="entr" presetSubtype="4" fill="hold" grpId="0" nodeType="afterEffect">
                                  <p:stCondLst>
                                    <p:cond delay="0"/>
                                  </p:stCondLst>
                                  <p:childTnLst>
                                    <p:set>
                                      <p:cBhvr>
                                        <p:cTn id="68" dur="1" fill="hold">
                                          <p:stCondLst>
                                            <p:cond delay="0"/>
                                          </p:stCondLst>
                                        </p:cTn>
                                        <p:tgtEl>
                                          <p:spTgt spid="16"/>
                                        </p:tgtEl>
                                        <p:attrNameLst>
                                          <p:attrName>style.visibility</p:attrName>
                                        </p:attrNameLst>
                                      </p:cBhvr>
                                      <p:to>
                                        <p:strVal val="visible"/>
                                      </p:to>
                                    </p:set>
                                    <p:animEffect transition="in" filter="wipe(down)">
                                      <p:cBhvr>
                                        <p:cTn id="69" dur="500"/>
                                        <p:tgtEl>
                                          <p:spTgt spid="16"/>
                                        </p:tgtEl>
                                      </p:cBhvr>
                                    </p:animEffect>
                                  </p:childTnLst>
                                </p:cTn>
                              </p:par>
                            </p:childTnLst>
                          </p:cTn>
                        </p:par>
                        <p:par>
                          <p:cTn id="70" fill="hold">
                            <p:stCondLst>
                              <p:cond delay="7000"/>
                            </p:stCondLst>
                            <p:childTnLst>
                              <p:par>
                                <p:cTn id="71" presetID="22" presetClass="entr" presetSubtype="4" fill="hold" nodeType="afterEffect">
                                  <p:stCondLst>
                                    <p:cond delay="0"/>
                                  </p:stCondLst>
                                  <p:childTnLst>
                                    <p:set>
                                      <p:cBhvr>
                                        <p:cTn id="72" dur="1" fill="hold">
                                          <p:stCondLst>
                                            <p:cond delay="0"/>
                                          </p:stCondLst>
                                        </p:cTn>
                                        <p:tgtEl>
                                          <p:spTgt spid="28"/>
                                        </p:tgtEl>
                                        <p:attrNameLst>
                                          <p:attrName>style.visibility</p:attrName>
                                        </p:attrNameLst>
                                      </p:cBhvr>
                                      <p:to>
                                        <p:strVal val="visible"/>
                                      </p:to>
                                    </p:set>
                                    <p:animEffect transition="in" filter="wipe(down)">
                                      <p:cBhvr>
                                        <p:cTn id="73" dur="500"/>
                                        <p:tgtEl>
                                          <p:spTgt spid="28"/>
                                        </p:tgtEl>
                                      </p:cBhvr>
                                    </p:animEffect>
                                  </p:childTnLst>
                                </p:cTn>
                              </p:par>
                            </p:childTnLst>
                          </p:cTn>
                        </p:par>
                        <p:par>
                          <p:cTn id="74" fill="hold">
                            <p:stCondLst>
                              <p:cond delay="7500"/>
                            </p:stCondLst>
                            <p:childTnLst>
                              <p:par>
                                <p:cTn id="75" presetID="42" presetClass="entr" presetSubtype="0" fill="hold" grpId="0" nodeType="afterEffect">
                                  <p:stCondLst>
                                    <p:cond delay="0"/>
                                  </p:stCondLst>
                                  <p:childTnLst>
                                    <p:set>
                                      <p:cBhvr>
                                        <p:cTn id="76" dur="1" fill="hold">
                                          <p:stCondLst>
                                            <p:cond delay="0"/>
                                          </p:stCondLst>
                                        </p:cTn>
                                        <p:tgtEl>
                                          <p:spTgt spid="36"/>
                                        </p:tgtEl>
                                        <p:attrNameLst>
                                          <p:attrName>style.visibility</p:attrName>
                                        </p:attrNameLst>
                                      </p:cBhvr>
                                      <p:to>
                                        <p:strVal val="visible"/>
                                      </p:to>
                                    </p:set>
                                    <p:animEffect transition="in" filter="fade">
                                      <p:cBhvr>
                                        <p:cTn id="77" dur="1000"/>
                                        <p:tgtEl>
                                          <p:spTgt spid="36"/>
                                        </p:tgtEl>
                                      </p:cBhvr>
                                    </p:animEffect>
                                    <p:anim calcmode="lin" valueType="num">
                                      <p:cBhvr>
                                        <p:cTn id="78" dur="1000" fill="hold"/>
                                        <p:tgtEl>
                                          <p:spTgt spid="36"/>
                                        </p:tgtEl>
                                        <p:attrNameLst>
                                          <p:attrName>ppt_x</p:attrName>
                                        </p:attrNameLst>
                                      </p:cBhvr>
                                      <p:tavLst>
                                        <p:tav tm="0">
                                          <p:val>
                                            <p:strVal val="#ppt_x"/>
                                          </p:val>
                                        </p:tav>
                                        <p:tav tm="100000">
                                          <p:val>
                                            <p:strVal val="#ppt_x"/>
                                          </p:val>
                                        </p:tav>
                                      </p:tavLst>
                                    </p:anim>
                                    <p:anim calcmode="lin" valueType="num">
                                      <p:cBhvr>
                                        <p:cTn id="79" dur="1000" fill="hold"/>
                                        <p:tgtEl>
                                          <p:spTgt spid="36"/>
                                        </p:tgtEl>
                                        <p:attrNameLst>
                                          <p:attrName>ppt_y</p:attrName>
                                        </p:attrNameLst>
                                      </p:cBhvr>
                                      <p:tavLst>
                                        <p:tav tm="0">
                                          <p:val>
                                            <p:strVal val="#ppt_y+.1"/>
                                          </p:val>
                                        </p:tav>
                                        <p:tav tm="100000">
                                          <p:val>
                                            <p:strVal val="#ppt_y"/>
                                          </p:val>
                                        </p:tav>
                                      </p:tavLst>
                                    </p:anim>
                                  </p:childTnLst>
                                </p:cTn>
                              </p:par>
                            </p:childTnLst>
                          </p:cTn>
                        </p:par>
                        <p:par>
                          <p:cTn id="80" fill="hold">
                            <p:stCondLst>
                              <p:cond delay="8500"/>
                            </p:stCondLst>
                            <p:childTnLst>
                              <p:par>
                                <p:cTn id="81" presetID="53" presetClass="entr" presetSubtype="16" fill="hold" nodeType="afterEffect">
                                  <p:stCondLst>
                                    <p:cond delay="0"/>
                                  </p:stCondLst>
                                  <p:childTnLst>
                                    <p:set>
                                      <p:cBhvr>
                                        <p:cTn id="82" dur="1" fill="hold">
                                          <p:stCondLst>
                                            <p:cond delay="0"/>
                                          </p:stCondLst>
                                        </p:cTn>
                                        <p:tgtEl>
                                          <p:spTgt spid="53"/>
                                        </p:tgtEl>
                                        <p:attrNameLst>
                                          <p:attrName>style.visibility</p:attrName>
                                        </p:attrNameLst>
                                      </p:cBhvr>
                                      <p:to>
                                        <p:strVal val="visible"/>
                                      </p:to>
                                    </p:set>
                                    <p:anim calcmode="lin" valueType="num">
                                      <p:cBhvr>
                                        <p:cTn id="83" dur="500" fill="hold"/>
                                        <p:tgtEl>
                                          <p:spTgt spid="53"/>
                                        </p:tgtEl>
                                        <p:attrNameLst>
                                          <p:attrName>ppt_w</p:attrName>
                                        </p:attrNameLst>
                                      </p:cBhvr>
                                      <p:tavLst>
                                        <p:tav tm="0">
                                          <p:val>
                                            <p:fltVal val="0"/>
                                          </p:val>
                                        </p:tav>
                                        <p:tav tm="100000">
                                          <p:val>
                                            <p:strVal val="#ppt_w"/>
                                          </p:val>
                                        </p:tav>
                                      </p:tavLst>
                                    </p:anim>
                                    <p:anim calcmode="lin" valueType="num">
                                      <p:cBhvr>
                                        <p:cTn id="84" dur="500" fill="hold"/>
                                        <p:tgtEl>
                                          <p:spTgt spid="53"/>
                                        </p:tgtEl>
                                        <p:attrNameLst>
                                          <p:attrName>ppt_h</p:attrName>
                                        </p:attrNameLst>
                                      </p:cBhvr>
                                      <p:tavLst>
                                        <p:tav tm="0">
                                          <p:val>
                                            <p:fltVal val="0"/>
                                          </p:val>
                                        </p:tav>
                                        <p:tav tm="100000">
                                          <p:val>
                                            <p:strVal val="#ppt_h"/>
                                          </p:val>
                                        </p:tav>
                                      </p:tavLst>
                                    </p:anim>
                                    <p:animEffect transition="in" filter="fade">
                                      <p:cBhvr>
                                        <p:cTn id="85" dur="500"/>
                                        <p:tgtEl>
                                          <p:spTgt spid="53"/>
                                        </p:tgtEl>
                                      </p:cBhvr>
                                    </p:animEffect>
                                  </p:childTnLst>
                                </p:cTn>
                              </p:par>
                            </p:childTnLst>
                          </p:cTn>
                        </p:par>
                        <p:par>
                          <p:cTn id="86" fill="hold">
                            <p:stCondLst>
                              <p:cond delay="9000"/>
                            </p:stCondLst>
                            <p:childTnLst>
                              <p:par>
                                <p:cTn id="87" presetID="22" presetClass="entr" presetSubtype="1" fill="hold" grpId="0" nodeType="afterEffect">
                                  <p:stCondLst>
                                    <p:cond delay="0"/>
                                  </p:stCondLst>
                                  <p:childTnLst>
                                    <p:set>
                                      <p:cBhvr>
                                        <p:cTn id="88" dur="1" fill="hold">
                                          <p:stCondLst>
                                            <p:cond delay="0"/>
                                          </p:stCondLst>
                                        </p:cTn>
                                        <p:tgtEl>
                                          <p:spTgt spid="23"/>
                                        </p:tgtEl>
                                        <p:attrNameLst>
                                          <p:attrName>style.visibility</p:attrName>
                                        </p:attrNameLst>
                                      </p:cBhvr>
                                      <p:to>
                                        <p:strVal val="visible"/>
                                      </p:to>
                                    </p:set>
                                    <p:animEffect transition="in" filter="wipe(up)">
                                      <p:cBhvr>
                                        <p:cTn id="89" dur="500"/>
                                        <p:tgtEl>
                                          <p:spTgt spid="23"/>
                                        </p:tgtEl>
                                      </p:cBhvr>
                                    </p:animEffect>
                                  </p:childTnLst>
                                </p:cTn>
                              </p:par>
                            </p:childTnLst>
                          </p:cTn>
                        </p:par>
                        <p:par>
                          <p:cTn id="90" fill="hold">
                            <p:stCondLst>
                              <p:cond delay="9500"/>
                            </p:stCondLst>
                            <p:childTnLst>
                              <p:par>
                                <p:cTn id="91" presetID="22" presetClass="entr" presetSubtype="1" fill="hold" nodeType="afterEffect">
                                  <p:stCondLst>
                                    <p:cond delay="0"/>
                                  </p:stCondLst>
                                  <p:childTnLst>
                                    <p:set>
                                      <p:cBhvr>
                                        <p:cTn id="92" dur="1" fill="hold">
                                          <p:stCondLst>
                                            <p:cond delay="0"/>
                                          </p:stCondLst>
                                        </p:cTn>
                                        <p:tgtEl>
                                          <p:spTgt spid="33"/>
                                        </p:tgtEl>
                                        <p:attrNameLst>
                                          <p:attrName>style.visibility</p:attrName>
                                        </p:attrNameLst>
                                      </p:cBhvr>
                                      <p:to>
                                        <p:strVal val="visible"/>
                                      </p:to>
                                    </p:set>
                                    <p:animEffect transition="in" filter="wipe(up)">
                                      <p:cBhvr>
                                        <p:cTn id="93" dur="500"/>
                                        <p:tgtEl>
                                          <p:spTgt spid="33"/>
                                        </p:tgtEl>
                                      </p:cBhvr>
                                    </p:animEffect>
                                  </p:childTnLst>
                                </p:cTn>
                              </p:par>
                            </p:childTnLst>
                          </p:cTn>
                        </p:par>
                        <p:par>
                          <p:cTn id="94" fill="hold">
                            <p:stCondLst>
                              <p:cond delay="10000"/>
                            </p:stCondLst>
                            <p:childTnLst>
                              <p:par>
                                <p:cTn id="95" presetID="42" presetClass="entr" presetSubtype="0" fill="hold" grpId="0" nodeType="afterEffect">
                                  <p:stCondLst>
                                    <p:cond delay="0"/>
                                  </p:stCondLst>
                                  <p:childTnLst>
                                    <p:set>
                                      <p:cBhvr>
                                        <p:cTn id="96" dur="1" fill="hold">
                                          <p:stCondLst>
                                            <p:cond delay="0"/>
                                          </p:stCondLst>
                                        </p:cTn>
                                        <p:tgtEl>
                                          <p:spTgt spid="38"/>
                                        </p:tgtEl>
                                        <p:attrNameLst>
                                          <p:attrName>style.visibility</p:attrName>
                                        </p:attrNameLst>
                                      </p:cBhvr>
                                      <p:to>
                                        <p:strVal val="visible"/>
                                      </p:to>
                                    </p:set>
                                    <p:animEffect transition="in" filter="fade">
                                      <p:cBhvr>
                                        <p:cTn id="97" dur="1000"/>
                                        <p:tgtEl>
                                          <p:spTgt spid="38"/>
                                        </p:tgtEl>
                                      </p:cBhvr>
                                    </p:animEffect>
                                    <p:anim calcmode="lin" valueType="num">
                                      <p:cBhvr>
                                        <p:cTn id="98" dur="1000" fill="hold"/>
                                        <p:tgtEl>
                                          <p:spTgt spid="38"/>
                                        </p:tgtEl>
                                        <p:attrNameLst>
                                          <p:attrName>ppt_x</p:attrName>
                                        </p:attrNameLst>
                                      </p:cBhvr>
                                      <p:tavLst>
                                        <p:tav tm="0">
                                          <p:val>
                                            <p:strVal val="#ppt_x"/>
                                          </p:val>
                                        </p:tav>
                                        <p:tav tm="100000">
                                          <p:val>
                                            <p:strVal val="#ppt_x"/>
                                          </p:val>
                                        </p:tav>
                                      </p:tavLst>
                                    </p:anim>
                                    <p:anim calcmode="lin" valueType="num">
                                      <p:cBhvr>
                                        <p:cTn id="99" dur="1000" fill="hold"/>
                                        <p:tgtEl>
                                          <p:spTgt spid="38"/>
                                        </p:tgtEl>
                                        <p:attrNameLst>
                                          <p:attrName>ppt_y</p:attrName>
                                        </p:attrNameLst>
                                      </p:cBhvr>
                                      <p:tavLst>
                                        <p:tav tm="0">
                                          <p:val>
                                            <p:strVal val="#ppt_y+.1"/>
                                          </p:val>
                                        </p:tav>
                                        <p:tav tm="100000">
                                          <p:val>
                                            <p:strVal val="#ppt_y"/>
                                          </p:val>
                                        </p:tav>
                                      </p:tavLst>
                                    </p:anim>
                                  </p:childTnLst>
                                </p:cTn>
                              </p:par>
                            </p:childTnLst>
                          </p:cTn>
                        </p:par>
                        <p:par>
                          <p:cTn id="100" fill="hold">
                            <p:stCondLst>
                              <p:cond delay="11000"/>
                            </p:stCondLst>
                            <p:childTnLst>
                              <p:par>
                                <p:cTn id="101" presetID="53" presetClass="entr" presetSubtype="16" fill="hold" grpId="0" nodeType="afterEffect">
                                  <p:stCondLst>
                                    <p:cond delay="0"/>
                                  </p:stCondLst>
                                  <p:childTnLst>
                                    <p:set>
                                      <p:cBhvr>
                                        <p:cTn id="102" dur="1" fill="hold">
                                          <p:stCondLst>
                                            <p:cond delay="0"/>
                                          </p:stCondLst>
                                        </p:cTn>
                                        <p:tgtEl>
                                          <p:spTgt spid="41"/>
                                        </p:tgtEl>
                                        <p:attrNameLst>
                                          <p:attrName>style.visibility</p:attrName>
                                        </p:attrNameLst>
                                      </p:cBhvr>
                                      <p:to>
                                        <p:strVal val="visible"/>
                                      </p:to>
                                    </p:set>
                                    <p:anim calcmode="lin" valueType="num">
                                      <p:cBhvr>
                                        <p:cTn id="103" dur="500" fill="hold"/>
                                        <p:tgtEl>
                                          <p:spTgt spid="41"/>
                                        </p:tgtEl>
                                        <p:attrNameLst>
                                          <p:attrName>ppt_w</p:attrName>
                                        </p:attrNameLst>
                                      </p:cBhvr>
                                      <p:tavLst>
                                        <p:tav tm="0">
                                          <p:val>
                                            <p:fltVal val="0"/>
                                          </p:val>
                                        </p:tav>
                                        <p:tav tm="100000">
                                          <p:val>
                                            <p:strVal val="#ppt_w"/>
                                          </p:val>
                                        </p:tav>
                                      </p:tavLst>
                                    </p:anim>
                                    <p:anim calcmode="lin" valueType="num">
                                      <p:cBhvr>
                                        <p:cTn id="104" dur="500" fill="hold"/>
                                        <p:tgtEl>
                                          <p:spTgt spid="41"/>
                                        </p:tgtEl>
                                        <p:attrNameLst>
                                          <p:attrName>ppt_h</p:attrName>
                                        </p:attrNameLst>
                                      </p:cBhvr>
                                      <p:tavLst>
                                        <p:tav tm="0">
                                          <p:val>
                                            <p:fltVal val="0"/>
                                          </p:val>
                                        </p:tav>
                                        <p:tav tm="100000">
                                          <p:val>
                                            <p:strVal val="#ppt_h"/>
                                          </p:val>
                                        </p:tav>
                                      </p:tavLst>
                                    </p:anim>
                                    <p:animEffect transition="in" filter="fade">
                                      <p:cBhvr>
                                        <p:cTn id="105" dur="500"/>
                                        <p:tgtEl>
                                          <p:spTgt spid="41"/>
                                        </p:tgtEl>
                                      </p:cBhvr>
                                    </p:animEffect>
                                  </p:childTnLst>
                                </p:cTn>
                              </p:par>
                            </p:childTnLst>
                          </p:cTn>
                        </p:par>
                        <p:par>
                          <p:cTn id="106" fill="hold">
                            <p:stCondLst>
                              <p:cond delay="11500"/>
                            </p:stCondLst>
                            <p:childTnLst>
                              <p:par>
                                <p:cTn id="107" presetID="22" presetClass="entr" presetSubtype="4" fill="hold" grpId="0" nodeType="afterEffect">
                                  <p:stCondLst>
                                    <p:cond delay="0"/>
                                  </p:stCondLst>
                                  <p:childTnLst>
                                    <p:set>
                                      <p:cBhvr>
                                        <p:cTn id="108" dur="1" fill="hold">
                                          <p:stCondLst>
                                            <p:cond delay="0"/>
                                          </p:stCondLst>
                                        </p:cTn>
                                        <p:tgtEl>
                                          <p:spTgt spid="25"/>
                                        </p:tgtEl>
                                        <p:attrNameLst>
                                          <p:attrName>style.visibility</p:attrName>
                                        </p:attrNameLst>
                                      </p:cBhvr>
                                      <p:to>
                                        <p:strVal val="visible"/>
                                      </p:to>
                                    </p:set>
                                    <p:animEffect transition="in" filter="wipe(down)">
                                      <p:cBhvr>
                                        <p:cTn id="109" dur="500"/>
                                        <p:tgtEl>
                                          <p:spTgt spid="25"/>
                                        </p:tgtEl>
                                      </p:cBhvr>
                                    </p:animEffect>
                                  </p:childTnLst>
                                </p:cTn>
                              </p:par>
                            </p:childTnLst>
                          </p:cTn>
                        </p:par>
                        <p:par>
                          <p:cTn id="110" fill="hold">
                            <p:stCondLst>
                              <p:cond delay="12000"/>
                            </p:stCondLst>
                            <p:childTnLst>
                              <p:par>
                                <p:cTn id="111" presetID="22" presetClass="entr" presetSubtype="4" fill="hold" nodeType="afterEffect">
                                  <p:stCondLst>
                                    <p:cond delay="0"/>
                                  </p:stCondLst>
                                  <p:childTnLst>
                                    <p:set>
                                      <p:cBhvr>
                                        <p:cTn id="112" dur="1" fill="hold">
                                          <p:stCondLst>
                                            <p:cond delay="0"/>
                                          </p:stCondLst>
                                        </p:cTn>
                                        <p:tgtEl>
                                          <p:spTgt spid="31"/>
                                        </p:tgtEl>
                                        <p:attrNameLst>
                                          <p:attrName>style.visibility</p:attrName>
                                        </p:attrNameLst>
                                      </p:cBhvr>
                                      <p:to>
                                        <p:strVal val="visible"/>
                                      </p:to>
                                    </p:set>
                                    <p:animEffect transition="in" filter="wipe(down)">
                                      <p:cBhvr>
                                        <p:cTn id="113" dur="500"/>
                                        <p:tgtEl>
                                          <p:spTgt spid="31"/>
                                        </p:tgtEl>
                                      </p:cBhvr>
                                    </p:animEffect>
                                  </p:childTnLst>
                                </p:cTn>
                              </p:par>
                            </p:childTnLst>
                          </p:cTn>
                        </p:par>
                        <p:par>
                          <p:cTn id="114" fill="hold">
                            <p:stCondLst>
                              <p:cond delay="12500"/>
                            </p:stCondLst>
                            <p:childTnLst>
                              <p:par>
                                <p:cTn id="115" presetID="42" presetClass="entr" presetSubtype="0" fill="hold" grpId="0" nodeType="afterEffect">
                                  <p:stCondLst>
                                    <p:cond delay="0"/>
                                  </p:stCondLst>
                                  <p:childTnLst>
                                    <p:set>
                                      <p:cBhvr>
                                        <p:cTn id="116" dur="1" fill="hold">
                                          <p:stCondLst>
                                            <p:cond delay="0"/>
                                          </p:stCondLst>
                                        </p:cTn>
                                        <p:tgtEl>
                                          <p:spTgt spid="37"/>
                                        </p:tgtEl>
                                        <p:attrNameLst>
                                          <p:attrName>style.visibility</p:attrName>
                                        </p:attrNameLst>
                                      </p:cBhvr>
                                      <p:to>
                                        <p:strVal val="visible"/>
                                      </p:to>
                                    </p:set>
                                    <p:animEffect transition="in" filter="fade">
                                      <p:cBhvr>
                                        <p:cTn id="117" dur="1000"/>
                                        <p:tgtEl>
                                          <p:spTgt spid="37"/>
                                        </p:tgtEl>
                                      </p:cBhvr>
                                    </p:animEffect>
                                    <p:anim calcmode="lin" valueType="num">
                                      <p:cBhvr>
                                        <p:cTn id="118" dur="1000" fill="hold"/>
                                        <p:tgtEl>
                                          <p:spTgt spid="37"/>
                                        </p:tgtEl>
                                        <p:attrNameLst>
                                          <p:attrName>ppt_x</p:attrName>
                                        </p:attrNameLst>
                                      </p:cBhvr>
                                      <p:tavLst>
                                        <p:tav tm="0">
                                          <p:val>
                                            <p:strVal val="#ppt_x"/>
                                          </p:val>
                                        </p:tav>
                                        <p:tav tm="100000">
                                          <p:val>
                                            <p:strVal val="#ppt_x"/>
                                          </p:val>
                                        </p:tav>
                                      </p:tavLst>
                                    </p:anim>
                                    <p:anim calcmode="lin" valueType="num">
                                      <p:cBhvr>
                                        <p:cTn id="119" dur="1000" fill="hold"/>
                                        <p:tgtEl>
                                          <p:spTgt spid="37"/>
                                        </p:tgtEl>
                                        <p:attrNameLst>
                                          <p:attrName>ppt_y</p:attrName>
                                        </p:attrNameLst>
                                      </p:cBhvr>
                                      <p:tavLst>
                                        <p:tav tm="0">
                                          <p:val>
                                            <p:strVal val="#ppt_y+.1"/>
                                          </p:val>
                                        </p:tav>
                                        <p:tav tm="100000">
                                          <p:val>
                                            <p:strVal val="#ppt_y"/>
                                          </p:val>
                                        </p:tav>
                                      </p:tavLst>
                                    </p:anim>
                                  </p:childTnLst>
                                </p:cTn>
                              </p:par>
                            </p:childTnLst>
                          </p:cTn>
                        </p:par>
                        <p:par>
                          <p:cTn id="120" fill="hold">
                            <p:stCondLst>
                              <p:cond delay="13500"/>
                            </p:stCondLst>
                            <p:childTnLst>
                              <p:par>
                                <p:cTn id="121" presetID="53" presetClass="entr" presetSubtype="16" fill="hold" nodeType="afterEffect">
                                  <p:stCondLst>
                                    <p:cond delay="0"/>
                                  </p:stCondLst>
                                  <p:childTnLst>
                                    <p:set>
                                      <p:cBhvr>
                                        <p:cTn id="122" dur="1" fill="hold">
                                          <p:stCondLst>
                                            <p:cond delay="0"/>
                                          </p:stCondLst>
                                        </p:cTn>
                                        <p:tgtEl>
                                          <p:spTgt spid="45"/>
                                        </p:tgtEl>
                                        <p:attrNameLst>
                                          <p:attrName>style.visibility</p:attrName>
                                        </p:attrNameLst>
                                      </p:cBhvr>
                                      <p:to>
                                        <p:strVal val="visible"/>
                                      </p:to>
                                    </p:set>
                                    <p:anim calcmode="lin" valueType="num">
                                      <p:cBhvr>
                                        <p:cTn id="123" dur="500" fill="hold"/>
                                        <p:tgtEl>
                                          <p:spTgt spid="45"/>
                                        </p:tgtEl>
                                        <p:attrNameLst>
                                          <p:attrName>ppt_w</p:attrName>
                                        </p:attrNameLst>
                                      </p:cBhvr>
                                      <p:tavLst>
                                        <p:tav tm="0">
                                          <p:val>
                                            <p:fltVal val="0"/>
                                          </p:val>
                                        </p:tav>
                                        <p:tav tm="100000">
                                          <p:val>
                                            <p:strVal val="#ppt_w"/>
                                          </p:val>
                                        </p:tav>
                                      </p:tavLst>
                                    </p:anim>
                                    <p:anim calcmode="lin" valueType="num">
                                      <p:cBhvr>
                                        <p:cTn id="124" dur="500" fill="hold"/>
                                        <p:tgtEl>
                                          <p:spTgt spid="45"/>
                                        </p:tgtEl>
                                        <p:attrNameLst>
                                          <p:attrName>ppt_h</p:attrName>
                                        </p:attrNameLst>
                                      </p:cBhvr>
                                      <p:tavLst>
                                        <p:tav tm="0">
                                          <p:val>
                                            <p:fltVal val="0"/>
                                          </p:val>
                                        </p:tav>
                                        <p:tav tm="100000">
                                          <p:val>
                                            <p:strVal val="#ppt_h"/>
                                          </p:val>
                                        </p:tav>
                                      </p:tavLst>
                                    </p:anim>
                                    <p:animEffect transition="in" filter="fade">
                                      <p:cBhvr>
                                        <p:cTn id="125" dur="500"/>
                                        <p:tgtEl>
                                          <p:spTgt spid="45"/>
                                        </p:tgtEl>
                                      </p:cBhvr>
                                    </p:animEffect>
                                  </p:childTnLst>
                                </p:cTn>
                              </p:par>
                            </p:childTnLst>
                          </p:cTn>
                        </p:par>
                        <p:par>
                          <p:cTn id="126" fill="hold">
                            <p:stCondLst>
                              <p:cond delay="14000"/>
                            </p:stCondLst>
                            <p:childTnLst>
                              <p:par>
                                <p:cTn id="127" presetID="22" presetClass="entr" presetSubtype="1" fill="hold" grpId="0" nodeType="afterEffect">
                                  <p:stCondLst>
                                    <p:cond delay="0"/>
                                  </p:stCondLst>
                                  <p:childTnLst>
                                    <p:set>
                                      <p:cBhvr>
                                        <p:cTn id="128" dur="1" fill="hold">
                                          <p:stCondLst>
                                            <p:cond delay="0"/>
                                          </p:stCondLst>
                                        </p:cTn>
                                        <p:tgtEl>
                                          <p:spTgt spid="27"/>
                                        </p:tgtEl>
                                        <p:attrNameLst>
                                          <p:attrName>style.visibility</p:attrName>
                                        </p:attrNameLst>
                                      </p:cBhvr>
                                      <p:to>
                                        <p:strVal val="visible"/>
                                      </p:to>
                                    </p:set>
                                    <p:animEffect transition="in" filter="wipe(up)">
                                      <p:cBhvr>
                                        <p:cTn id="129" dur="500"/>
                                        <p:tgtEl>
                                          <p:spTgt spid="27"/>
                                        </p:tgtEl>
                                      </p:cBhvr>
                                    </p:animEffect>
                                  </p:childTnLst>
                                </p:cTn>
                              </p:par>
                            </p:childTnLst>
                          </p:cTn>
                        </p:par>
                        <p:par>
                          <p:cTn id="130" fill="hold">
                            <p:stCondLst>
                              <p:cond delay="14500"/>
                            </p:stCondLst>
                            <p:childTnLst>
                              <p:par>
                                <p:cTn id="131" presetID="22" presetClass="entr" presetSubtype="1" fill="hold" nodeType="afterEffect">
                                  <p:stCondLst>
                                    <p:cond delay="0"/>
                                  </p:stCondLst>
                                  <p:childTnLst>
                                    <p:set>
                                      <p:cBhvr>
                                        <p:cTn id="132" dur="1" fill="hold">
                                          <p:stCondLst>
                                            <p:cond delay="0"/>
                                          </p:stCondLst>
                                        </p:cTn>
                                        <p:tgtEl>
                                          <p:spTgt spid="34"/>
                                        </p:tgtEl>
                                        <p:attrNameLst>
                                          <p:attrName>style.visibility</p:attrName>
                                        </p:attrNameLst>
                                      </p:cBhvr>
                                      <p:to>
                                        <p:strVal val="visible"/>
                                      </p:to>
                                    </p:set>
                                    <p:animEffect transition="in" filter="wipe(up)">
                                      <p:cBhvr>
                                        <p:cTn id="133" dur="500"/>
                                        <p:tgtEl>
                                          <p:spTgt spid="34"/>
                                        </p:tgtEl>
                                      </p:cBhvr>
                                    </p:animEffect>
                                  </p:childTnLst>
                                </p:cTn>
                              </p:par>
                            </p:childTnLst>
                          </p:cTn>
                        </p:par>
                        <p:par>
                          <p:cTn id="134" fill="hold">
                            <p:stCondLst>
                              <p:cond delay="15000"/>
                            </p:stCondLst>
                            <p:childTnLst>
                              <p:par>
                                <p:cTn id="135" presetID="42" presetClass="entr" presetSubtype="0" fill="hold" grpId="0" nodeType="afterEffect">
                                  <p:stCondLst>
                                    <p:cond delay="0"/>
                                  </p:stCondLst>
                                  <p:childTnLst>
                                    <p:set>
                                      <p:cBhvr>
                                        <p:cTn id="136" dur="1" fill="hold">
                                          <p:stCondLst>
                                            <p:cond delay="0"/>
                                          </p:stCondLst>
                                        </p:cTn>
                                        <p:tgtEl>
                                          <p:spTgt spid="39"/>
                                        </p:tgtEl>
                                        <p:attrNameLst>
                                          <p:attrName>style.visibility</p:attrName>
                                        </p:attrNameLst>
                                      </p:cBhvr>
                                      <p:to>
                                        <p:strVal val="visible"/>
                                      </p:to>
                                    </p:set>
                                    <p:animEffect transition="in" filter="fade">
                                      <p:cBhvr>
                                        <p:cTn id="137" dur="1000"/>
                                        <p:tgtEl>
                                          <p:spTgt spid="39"/>
                                        </p:tgtEl>
                                      </p:cBhvr>
                                    </p:animEffect>
                                    <p:anim calcmode="lin" valueType="num">
                                      <p:cBhvr>
                                        <p:cTn id="138" dur="1000" fill="hold"/>
                                        <p:tgtEl>
                                          <p:spTgt spid="39"/>
                                        </p:tgtEl>
                                        <p:attrNameLst>
                                          <p:attrName>ppt_x</p:attrName>
                                        </p:attrNameLst>
                                      </p:cBhvr>
                                      <p:tavLst>
                                        <p:tav tm="0">
                                          <p:val>
                                            <p:strVal val="#ppt_x"/>
                                          </p:val>
                                        </p:tav>
                                        <p:tav tm="100000">
                                          <p:val>
                                            <p:strVal val="#ppt_x"/>
                                          </p:val>
                                        </p:tav>
                                      </p:tavLst>
                                    </p:anim>
                                    <p:anim calcmode="lin" valueType="num">
                                      <p:cBhvr>
                                        <p:cTn id="139" dur="1000" fill="hold"/>
                                        <p:tgtEl>
                                          <p:spTgt spid="3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14" grpId="0" animBg="1"/>
      <p:bldP spid="16" grpId="0" animBg="1"/>
      <p:bldP spid="23" grpId="0" animBg="1"/>
      <p:bldP spid="25" grpId="0" animBg="1"/>
      <p:bldP spid="27" grpId="0" animBg="1"/>
      <p:bldP spid="35" grpId="0"/>
      <p:bldP spid="36" grpId="0"/>
      <p:bldP spid="37" grpId="0"/>
      <p:bldP spid="38" grpId="0"/>
      <p:bldP spid="39" grpId="0"/>
      <p:bldP spid="57" grpId="0"/>
      <p:bldP spid="24" grpId="0" animBg="1"/>
      <p:bldP spid="41" grpId="0" animBg="1"/>
      <p:bldP spid="26" grpId="0" animBg="1"/>
      <p:bldP spid="22" grpId="0" animBg="1"/>
      <p:bldP spid="15" grpId="0" animBg="1"/>
      <p:bldP spid="10"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D86F55ED-9ED7-45F5-954C-4B35132F5DD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1611</TotalTime>
  <Words>1316</Words>
  <Application>Microsoft Office PowerPoint</Application>
  <PresentationFormat>Widescreen</PresentationFormat>
  <Paragraphs>73</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26</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360</cp:revision>
  <dcterms:created xsi:type="dcterms:W3CDTF">2016-09-28T22:08:47Z</dcterms:created>
  <dcterms:modified xsi:type="dcterms:W3CDTF">2018-02-19T21:43:23Z</dcterms:modified>
</cp:coreProperties>
</file>