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503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EF3425"/>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B5B5B5"/>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8DA1BB"/>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5C7089"/>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72869F"/>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pic>
        <p:nvPicPr>
          <p:cNvPr id="38" name="Picture 37">
            <a:hlinkClick r:id="rId2"/>
            <a:extLst>
              <a:ext uri="{FF2B5EF4-FFF2-40B4-BE49-F238E27FC236}">
                <a16:creationId xmlns:a16="http://schemas.microsoft.com/office/drawing/2014/main" id="{E433C69C-F60D-4C4D-BBE9-4F018BFB49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2019-08-02T17:40:51Z</dcterms:modified>
</cp:coreProperties>
</file>