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95037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extBox 31">
            <a:extLst>
              <a:ext uri="{FF2B5EF4-FFF2-40B4-BE49-F238E27FC236}">
                <a16:creationId xmlns:a16="http://schemas.microsoft.com/office/drawing/2014/main" id="{661036C8-37E4-458F-835E-EFC2B7449979}"/>
              </a:ext>
            </a:extLst>
          </p:cNvPr>
          <p:cNvSpPr txBox="1"/>
          <p:nvPr/>
        </p:nvSpPr>
        <p:spPr>
          <a:xfrm>
            <a:off x="8212293" y="1638789"/>
            <a:ext cx="3601450" cy="975652"/>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DOLOR 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a:extLst>
              <a:ext uri="{FF2B5EF4-FFF2-40B4-BE49-F238E27FC236}">
                <a16:creationId xmlns:a16="http://schemas.microsoft.com/office/drawing/2014/main" id="{1ABFA44E-A7EF-4BF2-8BE3-8EEFCD9339A6}"/>
              </a:ext>
            </a:extLst>
          </p:cNvPr>
          <p:cNvSpPr txBox="1"/>
          <p:nvPr/>
        </p:nvSpPr>
        <p:spPr>
          <a:xfrm>
            <a:off x="8000341" y="5675113"/>
            <a:ext cx="3601450" cy="975652"/>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DOLOR 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a:extLst>
              <a:ext uri="{FF2B5EF4-FFF2-40B4-BE49-F238E27FC236}">
                <a16:creationId xmlns:a16="http://schemas.microsoft.com/office/drawing/2014/main" id="{95477214-1B00-4D21-B102-D1024C07CDE9}"/>
              </a:ext>
            </a:extLst>
          </p:cNvPr>
          <p:cNvSpPr txBox="1"/>
          <p:nvPr/>
        </p:nvSpPr>
        <p:spPr>
          <a:xfrm>
            <a:off x="8807678" y="3907408"/>
            <a:ext cx="3088478" cy="1144929"/>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 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14BD6E4A-344B-448D-B19F-8A7720816ABE}"/>
              </a:ext>
            </a:extLst>
          </p:cNvPr>
          <p:cNvSpPr txBox="1"/>
          <p:nvPr/>
        </p:nvSpPr>
        <p:spPr>
          <a:xfrm>
            <a:off x="388988" y="1605620"/>
            <a:ext cx="3601450" cy="975652"/>
          </a:xfrm>
          <a:prstGeom prst="rect">
            <a:avLst/>
          </a:prstGeom>
          <a:noFill/>
        </p:spPr>
        <p:txBody>
          <a:bodyPr wrap="square" rtlCol="0">
            <a:spAutoFit/>
          </a:bodyPr>
          <a:lstStyle/>
          <a:p>
            <a:pPr defTabSz="1219170">
              <a:spcBef>
                <a:spcPct val="20000"/>
              </a:spcBef>
              <a:defRPr/>
            </a:pPr>
            <a:r>
              <a:rPr lang="en-US" sz="1400" dirty="0">
                <a:solidFill>
                  <a:srgbClr val="B5B5B5"/>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a:extLst>
              <a:ext uri="{FF2B5EF4-FFF2-40B4-BE49-F238E27FC236}">
                <a16:creationId xmlns:a16="http://schemas.microsoft.com/office/drawing/2014/main" id="{9DE8B41F-5FAA-4CBC-B72C-DAF0B03D8C37}"/>
              </a:ext>
            </a:extLst>
          </p:cNvPr>
          <p:cNvSpPr txBox="1"/>
          <p:nvPr/>
        </p:nvSpPr>
        <p:spPr>
          <a:xfrm>
            <a:off x="177036" y="5641944"/>
            <a:ext cx="3601450" cy="975652"/>
          </a:xfrm>
          <a:prstGeom prst="rect">
            <a:avLst/>
          </a:prstGeom>
          <a:noFill/>
        </p:spPr>
        <p:txBody>
          <a:bodyPr wrap="square" rtlCol="0">
            <a:spAutoFit/>
          </a:bodyPr>
          <a:lstStyle/>
          <a:p>
            <a:pPr defTabSz="1219170">
              <a:spcBef>
                <a:spcPct val="20000"/>
              </a:spcBef>
              <a:defRPr/>
            </a:pPr>
            <a:r>
              <a:rPr lang="en-US" sz="1400" dirty="0">
                <a:solidFill>
                  <a:srgbClr val="72869F"/>
                </a:solidFill>
                <a:latin typeface="Bernard MT Condensed" panose="02050806060905020404" pitchFamily="18" charset="0"/>
              </a:rPr>
              <a:t>LOREM IPSUM DOLOR 04</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929AE6CE-27C5-40C1-B751-A258781E989E}"/>
              </a:ext>
            </a:extLst>
          </p:cNvPr>
          <p:cNvSpPr txBox="1"/>
          <p:nvPr/>
        </p:nvSpPr>
        <p:spPr>
          <a:xfrm>
            <a:off x="538155" y="3614391"/>
            <a:ext cx="3088478" cy="1144929"/>
          </a:xfrm>
          <a:prstGeom prst="rect">
            <a:avLst/>
          </a:prstGeom>
          <a:noFill/>
        </p:spPr>
        <p:txBody>
          <a:bodyPr wrap="square" rtlCol="0">
            <a:spAutoFit/>
          </a:bodyPr>
          <a:lstStyle/>
          <a:p>
            <a:pPr defTabSz="1219170">
              <a:spcBef>
                <a:spcPct val="20000"/>
              </a:spcBef>
              <a:defRPr/>
            </a:pPr>
            <a:r>
              <a:rPr lang="en-US" sz="1400" dirty="0">
                <a:solidFill>
                  <a:srgbClr val="8DA1BB"/>
                </a:solidFill>
                <a:latin typeface="Bernard MT Condensed" panose="02050806060905020404" pitchFamily="18" charset="0"/>
              </a:rPr>
              <a:t>LOREM IPSUM DOLOR 05</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9" name="TextBox 38">
            <a:extLst>
              <a:ext uri="{FF2B5EF4-FFF2-40B4-BE49-F238E27FC236}">
                <a16:creationId xmlns:a16="http://schemas.microsoft.com/office/drawing/2014/main" id="{5632B224-FDD8-44C9-8CAD-961CF2B468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51E6F41C-5E51-48EE-99DA-8DA4669A61A4}"/>
              </a:ext>
            </a:extLst>
          </p:cNvPr>
          <p:cNvGrpSpPr/>
          <p:nvPr/>
        </p:nvGrpSpPr>
        <p:grpSpPr>
          <a:xfrm>
            <a:off x="6141590" y="1447801"/>
            <a:ext cx="1861860" cy="1774697"/>
            <a:chOff x="6141590" y="1447801"/>
            <a:chExt cx="1861860" cy="1774697"/>
          </a:xfrm>
        </p:grpSpPr>
        <p:sp>
          <p:nvSpPr>
            <p:cNvPr id="21" name="Freeform: Shape 20">
              <a:extLst>
                <a:ext uri="{FF2B5EF4-FFF2-40B4-BE49-F238E27FC236}">
                  <a16:creationId xmlns:a16="http://schemas.microsoft.com/office/drawing/2014/main" id="{014CBEEB-63B8-4A7D-ADFD-2AF6952E47BE}"/>
                </a:ext>
              </a:extLst>
            </p:cNvPr>
            <p:cNvSpPr>
              <a:spLocks/>
            </p:cNvSpPr>
            <p:nvPr/>
          </p:nvSpPr>
          <p:spPr bwMode="auto">
            <a:xfrm>
              <a:off x="6141590" y="1447801"/>
              <a:ext cx="1861860" cy="1774697"/>
            </a:xfrm>
            <a:custGeom>
              <a:avLst/>
              <a:gdLst>
                <a:gd name="connsiteX0" fmla="*/ 0 w 1861860"/>
                <a:gd name="connsiteY0" fmla="*/ 0 h 1774697"/>
                <a:gd name="connsiteX1" fmla="*/ 1013300 w 1861860"/>
                <a:gd name="connsiteY1" fmla="*/ 0 h 1774697"/>
                <a:gd name="connsiteX2" fmla="*/ 1065104 w 1861860"/>
                <a:gd name="connsiteY2" fmla="*/ 3108 h 1774697"/>
                <a:gd name="connsiteX3" fmla="*/ 1116909 w 1861860"/>
                <a:gd name="connsiteY3" fmla="*/ 13469 h 1774697"/>
                <a:gd name="connsiteX4" fmla="*/ 1165605 w 1861860"/>
                <a:gd name="connsiteY4" fmla="*/ 29011 h 1774697"/>
                <a:gd name="connsiteX5" fmla="*/ 1211193 w 1861860"/>
                <a:gd name="connsiteY5" fmla="*/ 51805 h 1774697"/>
                <a:gd name="connsiteX6" fmla="*/ 1254709 w 1861860"/>
                <a:gd name="connsiteY6" fmla="*/ 80815 h 1774697"/>
                <a:gd name="connsiteX7" fmla="*/ 1292009 w 1861860"/>
                <a:gd name="connsiteY7" fmla="*/ 113970 h 1774697"/>
                <a:gd name="connsiteX8" fmla="*/ 1327236 w 1861860"/>
                <a:gd name="connsiteY8" fmla="*/ 152306 h 1774697"/>
                <a:gd name="connsiteX9" fmla="*/ 1356247 w 1861860"/>
                <a:gd name="connsiteY9" fmla="*/ 196858 h 1774697"/>
                <a:gd name="connsiteX10" fmla="*/ 1861860 w 1861860"/>
                <a:gd name="connsiteY10" fmla="*/ 1073392 h 1774697"/>
                <a:gd name="connsiteX11" fmla="*/ 616559 w 1861860"/>
                <a:gd name="connsiteY11" fmla="*/ 1774697 h 1774697"/>
                <a:gd name="connsiteX12" fmla="*/ 581919 w 1861860"/>
                <a:gd name="connsiteY12" fmla="*/ 1732713 h 1774697"/>
                <a:gd name="connsiteX13" fmla="*/ 165853 w 1861860"/>
                <a:gd name="connsiteY13" fmla="*/ 1508393 h 1774697"/>
                <a:gd name="connsiteX14" fmla="*/ 0 w 1861860"/>
                <a:gd name="connsiteY14" fmla="*/ 1491673 h 1774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61860" h="1774697">
                  <a:moveTo>
                    <a:pt x="0" y="0"/>
                  </a:moveTo>
                  <a:lnTo>
                    <a:pt x="1013300" y="0"/>
                  </a:lnTo>
                  <a:lnTo>
                    <a:pt x="1065104" y="3108"/>
                  </a:lnTo>
                  <a:lnTo>
                    <a:pt x="1116909" y="13469"/>
                  </a:lnTo>
                  <a:lnTo>
                    <a:pt x="1165605" y="29011"/>
                  </a:lnTo>
                  <a:lnTo>
                    <a:pt x="1211193" y="51805"/>
                  </a:lnTo>
                  <a:lnTo>
                    <a:pt x="1254709" y="80815"/>
                  </a:lnTo>
                  <a:lnTo>
                    <a:pt x="1292009" y="113970"/>
                  </a:lnTo>
                  <a:lnTo>
                    <a:pt x="1327236" y="152306"/>
                  </a:lnTo>
                  <a:lnTo>
                    <a:pt x="1356247" y="196858"/>
                  </a:lnTo>
                  <a:lnTo>
                    <a:pt x="1861860" y="1073392"/>
                  </a:lnTo>
                  <a:lnTo>
                    <a:pt x="616559" y="1774697"/>
                  </a:lnTo>
                  <a:lnTo>
                    <a:pt x="581919" y="1732713"/>
                  </a:lnTo>
                  <a:cubicBezTo>
                    <a:pt x="470224" y="1621018"/>
                    <a:pt x="326571" y="1541281"/>
                    <a:pt x="165853" y="1508393"/>
                  </a:cubicBezTo>
                  <a:lnTo>
                    <a:pt x="0" y="1491673"/>
                  </a:lnTo>
                  <a:close/>
                </a:path>
              </a:pathLst>
            </a:custGeom>
            <a:solidFill>
              <a:srgbClr val="EF3425"/>
            </a:solidFill>
            <a:ln w="0">
              <a:noFill/>
              <a:prstDash val="solid"/>
              <a:round/>
              <a:headEnd/>
              <a:tailEnd/>
            </a:ln>
          </p:spPr>
          <p:txBody>
            <a:bodyPr vert="horz" wrap="square" lIns="121920" tIns="60960" rIns="121920" bIns="60960" numCol="1" anchor="t" anchorCtr="0" compatLnSpc="1">
              <a:prstTxWarp prst="textNoShape">
                <a:avLst/>
              </a:prstTxWarp>
              <a:noAutofit/>
            </a:bodyPr>
            <a:lstStyle/>
            <a:p>
              <a:r>
                <a:rPr lang="en-US" sz="1872" dirty="0"/>
                <a:t> </a:t>
              </a:r>
              <a:endParaRPr lang="ru-RU" sz="1872" dirty="0"/>
            </a:p>
          </p:txBody>
        </p:sp>
        <p:sp>
          <p:nvSpPr>
            <p:cNvPr id="41" name="TextBox 40">
              <a:extLst>
                <a:ext uri="{FF2B5EF4-FFF2-40B4-BE49-F238E27FC236}">
                  <a16:creationId xmlns:a16="http://schemas.microsoft.com/office/drawing/2014/main" id="{696A4E36-5EFC-40C7-89B7-97D067E8B730}"/>
                </a:ext>
              </a:extLst>
            </p:cNvPr>
            <p:cNvSpPr txBox="1"/>
            <p:nvPr/>
          </p:nvSpPr>
          <p:spPr>
            <a:xfrm>
              <a:off x="62179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$2,482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01</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6" name="Group 55">
            <a:extLst>
              <a:ext uri="{FF2B5EF4-FFF2-40B4-BE49-F238E27FC236}">
                <a16:creationId xmlns:a16="http://schemas.microsoft.com/office/drawing/2014/main" id="{D950F9A8-8362-4F52-8078-E78CBCB64885}"/>
              </a:ext>
            </a:extLst>
          </p:cNvPr>
          <p:cNvGrpSpPr/>
          <p:nvPr/>
        </p:nvGrpSpPr>
        <p:grpSpPr>
          <a:xfrm>
            <a:off x="4187516" y="1447801"/>
            <a:ext cx="1834922" cy="1821372"/>
            <a:chOff x="4187516" y="1447801"/>
            <a:chExt cx="1834922" cy="1821372"/>
          </a:xfrm>
        </p:grpSpPr>
        <p:sp>
          <p:nvSpPr>
            <p:cNvPr id="23" name="Freeform: Shape 22">
              <a:extLst>
                <a:ext uri="{FF2B5EF4-FFF2-40B4-BE49-F238E27FC236}">
                  <a16:creationId xmlns:a16="http://schemas.microsoft.com/office/drawing/2014/main" id="{CA529478-D99C-41AC-B94E-99492F10EB55}"/>
                </a:ext>
              </a:extLst>
            </p:cNvPr>
            <p:cNvSpPr>
              <a:spLocks/>
            </p:cNvSpPr>
            <p:nvPr/>
          </p:nvSpPr>
          <p:spPr bwMode="auto">
            <a:xfrm>
              <a:off x="4187516" y="1447801"/>
              <a:ext cx="1834922" cy="1821372"/>
            </a:xfrm>
            <a:custGeom>
              <a:avLst/>
              <a:gdLst>
                <a:gd name="connsiteX0" fmla="*/ 849597 w 1834922"/>
                <a:gd name="connsiteY0" fmla="*/ 0 h 1821372"/>
                <a:gd name="connsiteX1" fmla="*/ 1834922 w 1834922"/>
                <a:gd name="connsiteY1" fmla="*/ 0 h 1821372"/>
                <a:gd name="connsiteX2" fmla="*/ 1834922 w 1834922"/>
                <a:gd name="connsiteY2" fmla="*/ 1501264 h 1821372"/>
                <a:gd name="connsiteX3" fmla="*/ 1788217 w 1834922"/>
                <a:gd name="connsiteY3" fmla="*/ 1508392 h 1821372"/>
                <a:gd name="connsiteX4" fmla="*/ 1372152 w 1834922"/>
                <a:gd name="connsiteY4" fmla="*/ 1732712 h 1821372"/>
                <a:gd name="connsiteX5" fmla="*/ 1299000 w 1834922"/>
                <a:gd name="connsiteY5" fmla="*/ 1821372 h 1821372"/>
                <a:gd name="connsiteX6" fmla="*/ 0 w 1834922"/>
                <a:gd name="connsiteY6" fmla="*/ 1070285 h 1821372"/>
                <a:gd name="connsiteX7" fmla="*/ 504578 w 1834922"/>
                <a:gd name="connsiteY7" fmla="*/ 196858 h 1821372"/>
                <a:gd name="connsiteX8" fmla="*/ 535661 w 1834922"/>
                <a:gd name="connsiteY8" fmla="*/ 152306 h 1821372"/>
                <a:gd name="connsiteX9" fmla="*/ 568816 w 1834922"/>
                <a:gd name="connsiteY9" fmla="*/ 113970 h 1821372"/>
                <a:gd name="connsiteX10" fmla="*/ 609223 w 1834922"/>
                <a:gd name="connsiteY10" fmla="*/ 80815 h 1821372"/>
                <a:gd name="connsiteX11" fmla="*/ 651703 w 1834922"/>
                <a:gd name="connsiteY11" fmla="*/ 51805 h 1821372"/>
                <a:gd name="connsiteX12" fmla="*/ 697291 w 1834922"/>
                <a:gd name="connsiteY12" fmla="*/ 29011 h 1821372"/>
                <a:gd name="connsiteX13" fmla="*/ 745988 w 1834922"/>
                <a:gd name="connsiteY13" fmla="*/ 13469 h 1821372"/>
                <a:gd name="connsiteX14" fmla="*/ 797792 w 1834922"/>
                <a:gd name="connsiteY14" fmla="*/ 3108 h 1821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34922" h="1821372">
                  <a:moveTo>
                    <a:pt x="849597" y="0"/>
                  </a:moveTo>
                  <a:lnTo>
                    <a:pt x="1834922" y="0"/>
                  </a:lnTo>
                  <a:lnTo>
                    <a:pt x="1834922" y="1501264"/>
                  </a:lnTo>
                  <a:lnTo>
                    <a:pt x="1788217" y="1508392"/>
                  </a:lnTo>
                  <a:cubicBezTo>
                    <a:pt x="1627499" y="1541280"/>
                    <a:pt x="1483847" y="1621017"/>
                    <a:pt x="1372152" y="1732712"/>
                  </a:cubicBezTo>
                  <a:lnTo>
                    <a:pt x="1299000" y="1821372"/>
                  </a:lnTo>
                  <a:lnTo>
                    <a:pt x="0" y="1070285"/>
                  </a:lnTo>
                  <a:lnTo>
                    <a:pt x="504578" y="196858"/>
                  </a:lnTo>
                  <a:lnTo>
                    <a:pt x="535661" y="152306"/>
                  </a:lnTo>
                  <a:lnTo>
                    <a:pt x="568816" y="113970"/>
                  </a:lnTo>
                  <a:lnTo>
                    <a:pt x="609223" y="80815"/>
                  </a:lnTo>
                  <a:lnTo>
                    <a:pt x="651703" y="51805"/>
                  </a:lnTo>
                  <a:lnTo>
                    <a:pt x="697291" y="29011"/>
                  </a:lnTo>
                  <a:lnTo>
                    <a:pt x="745988" y="13469"/>
                  </a:lnTo>
                  <a:lnTo>
                    <a:pt x="797792" y="3108"/>
                  </a:lnTo>
                  <a:close/>
                </a:path>
              </a:pathLst>
            </a:custGeom>
            <a:solidFill>
              <a:srgbClr val="B5B5B5"/>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2" name="TextBox 41">
              <a:extLst>
                <a:ext uri="{FF2B5EF4-FFF2-40B4-BE49-F238E27FC236}">
                  <a16:creationId xmlns:a16="http://schemas.microsoft.com/office/drawing/2014/main" id="{7982D96D-2B7A-4BCA-8021-75DD986FE75A}"/>
                </a:ext>
              </a:extLst>
            </p:cNvPr>
            <p:cNvSpPr txBox="1"/>
            <p:nvPr/>
          </p:nvSpPr>
          <p:spPr>
            <a:xfrm>
              <a:off x="4846320" y="20116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$1,821</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06</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2" name="Group 51">
            <a:extLst>
              <a:ext uri="{FF2B5EF4-FFF2-40B4-BE49-F238E27FC236}">
                <a16:creationId xmlns:a16="http://schemas.microsoft.com/office/drawing/2014/main" id="{1F9B43A6-A4D9-4411-9D05-5EF09E939EE2}"/>
              </a:ext>
            </a:extLst>
          </p:cNvPr>
          <p:cNvGrpSpPr/>
          <p:nvPr/>
        </p:nvGrpSpPr>
        <p:grpSpPr>
          <a:xfrm>
            <a:off x="6829776" y="2618586"/>
            <a:ext cx="1780824" cy="2131244"/>
            <a:chOff x="6829776" y="2618586"/>
            <a:chExt cx="1780824" cy="2131244"/>
          </a:xfrm>
        </p:grpSpPr>
        <p:sp>
          <p:nvSpPr>
            <p:cNvPr id="27" name="Freeform: Shape 26">
              <a:extLst>
                <a:ext uri="{FF2B5EF4-FFF2-40B4-BE49-F238E27FC236}">
                  <a16:creationId xmlns:a16="http://schemas.microsoft.com/office/drawing/2014/main" id="{B525AFC3-1951-454E-8CBA-118D55F831C2}"/>
                </a:ext>
              </a:extLst>
            </p:cNvPr>
            <p:cNvSpPr>
              <a:spLocks/>
            </p:cNvSpPr>
            <p:nvPr/>
          </p:nvSpPr>
          <p:spPr bwMode="auto">
            <a:xfrm>
              <a:off x="6829776" y="2618586"/>
              <a:ext cx="1780824" cy="2131244"/>
            </a:xfrm>
            <a:custGeom>
              <a:avLst/>
              <a:gdLst>
                <a:gd name="connsiteX0" fmla="*/ 1231694 w 1780824"/>
                <a:gd name="connsiteY0" fmla="*/ 0 h 2131244"/>
                <a:gd name="connsiteX1" fmla="*/ 1729019 w 1780824"/>
                <a:gd name="connsiteY1" fmla="*/ 866174 h 2131244"/>
                <a:gd name="connsiteX2" fmla="*/ 1754922 w 1780824"/>
                <a:gd name="connsiteY2" fmla="*/ 919015 h 2131244"/>
                <a:gd name="connsiteX3" fmla="*/ 1772535 w 1780824"/>
                <a:gd name="connsiteY3" fmla="*/ 976000 h 2131244"/>
                <a:gd name="connsiteX4" fmla="*/ 1780824 w 1780824"/>
                <a:gd name="connsiteY4" fmla="*/ 1034021 h 2131244"/>
                <a:gd name="connsiteX5" fmla="*/ 1780824 w 1780824"/>
                <a:gd name="connsiteY5" fmla="*/ 1093079 h 2131244"/>
                <a:gd name="connsiteX6" fmla="*/ 1772535 w 1780824"/>
                <a:gd name="connsiteY6" fmla="*/ 1151100 h 2131244"/>
                <a:gd name="connsiteX7" fmla="*/ 1754922 w 1780824"/>
                <a:gd name="connsiteY7" fmla="*/ 1207049 h 2131244"/>
                <a:gd name="connsiteX8" fmla="*/ 1729019 w 1780824"/>
                <a:gd name="connsiteY8" fmla="*/ 1260926 h 2131244"/>
                <a:gd name="connsiteX9" fmla="*/ 1228586 w 1780824"/>
                <a:gd name="connsiteY9" fmla="*/ 2131244 h 2131244"/>
                <a:gd name="connsiteX10" fmla="*/ 70603 w 1780824"/>
                <a:gd name="connsiteY10" fmla="*/ 1462559 h 2131244"/>
                <a:gd name="connsiteX11" fmla="*/ 118053 w 1780824"/>
                <a:gd name="connsiteY11" fmla="*/ 1309702 h 2131244"/>
                <a:gd name="connsiteX12" fmla="*/ 134772 w 1780824"/>
                <a:gd name="connsiteY12" fmla="*/ 1143847 h 2131244"/>
                <a:gd name="connsiteX13" fmla="*/ 70100 w 1780824"/>
                <a:gd name="connsiteY13" fmla="*/ 823514 h 2131244"/>
                <a:gd name="connsiteX14" fmla="*/ 0 w 1780824"/>
                <a:gd name="connsiteY14" fmla="*/ 694364 h 2131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780824" h="2131244">
                  <a:moveTo>
                    <a:pt x="1231694" y="0"/>
                  </a:moveTo>
                  <a:lnTo>
                    <a:pt x="1729019" y="866174"/>
                  </a:lnTo>
                  <a:lnTo>
                    <a:pt x="1754922" y="919015"/>
                  </a:lnTo>
                  <a:lnTo>
                    <a:pt x="1772535" y="976000"/>
                  </a:lnTo>
                  <a:lnTo>
                    <a:pt x="1780824" y="1034021"/>
                  </a:lnTo>
                  <a:lnTo>
                    <a:pt x="1780824" y="1093079"/>
                  </a:lnTo>
                  <a:lnTo>
                    <a:pt x="1772535" y="1151100"/>
                  </a:lnTo>
                  <a:lnTo>
                    <a:pt x="1754922" y="1207049"/>
                  </a:lnTo>
                  <a:lnTo>
                    <a:pt x="1729019" y="1260926"/>
                  </a:lnTo>
                  <a:lnTo>
                    <a:pt x="1228586" y="2131244"/>
                  </a:lnTo>
                  <a:lnTo>
                    <a:pt x="70603" y="1462559"/>
                  </a:lnTo>
                  <a:lnTo>
                    <a:pt x="118053" y="1309702"/>
                  </a:lnTo>
                  <a:cubicBezTo>
                    <a:pt x="129015" y="1256130"/>
                    <a:pt x="134772" y="1200661"/>
                    <a:pt x="134772" y="1143847"/>
                  </a:cubicBezTo>
                  <a:cubicBezTo>
                    <a:pt x="134772" y="1030220"/>
                    <a:pt x="111744" y="921972"/>
                    <a:pt x="70100" y="823514"/>
                  </a:cubicBezTo>
                  <a:lnTo>
                    <a:pt x="0" y="694364"/>
                  </a:lnTo>
                  <a:close/>
                </a:path>
              </a:pathLst>
            </a:custGeom>
            <a:solidFill>
              <a:srgbClr val="44546B"/>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3" name="TextBox 42">
              <a:extLst>
                <a:ext uri="{FF2B5EF4-FFF2-40B4-BE49-F238E27FC236}">
                  <a16:creationId xmlns:a16="http://schemas.microsoft.com/office/drawing/2014/main" id="{8342CFEF-D451-408F-A7C9-1BA7A631A4A0}"/>
                </a:ext>
              </a:extLst>
            </p:cNvPr>
            <p:cNvSpPr txBox="1"/>
            <p:nvPr/>
          </p:nvSpPr>
          <p:spPr>
            <a:xfrm>
              <a:off x="7230211" y="3383280"/>
              <a:ext cx="1140745" cy="621709"/>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$3,470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02</a:t>
              </a: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7A5A1137-8AD7-4E59-B5B9-1366D6E65556}"/>
              </a:ext>
            </a:extLst>
          </p:cNvPr>
          <p:cNvGrpSpPr/>
          <p:nvPr/>
        </p:nvGrpSpPr>
        <p:grpSpPr>
          <a:xfrm>
            <a:off x="3581400" y="2614441"/>
            <a:ext cx="1845958" cy="2099124"/>
            <a:chOff x="3581400" y="2614441"/>
            <a:chExt cx="1845958" cy="2099124"/>
          </a:xfrm>
        </p:grpSpPr>
        <p:sp>
          <p:nvSpPr>
            <p:cNvPr id="25" name="Freeform: Shape 24">
              <a:extLst>
                <a:ext uri="{FF2B5EF4-FFF2-40B4-BE49-F238E27FC236}">
                  <a16:creationId xmlns:a16="http://schemas.microsoft.com/office/drawing/2014/main" id="{3E442E31-BE90-4444-8F72-0575A4548423}"/>
                </a:ext>
              </a:extLst>
            </p:cNvPr>
            <p:cNvSpPr>
              <a:spLocks/>
            </p:cNvSpPr>
            <p:nvPr/>
          </p:nvSpPr>
          <p:spPr bwMode="auto">
            <a:xfrm>
              <a:off x="3581400" y="2614441"/>
              <a:ext cx="1845958" cy="2099124"/>
            </a:xfrm>
            <a:custGeom>
              <a:avLst/>
              <a:gdLst>
                <a:gd name="connsiteX0" fmla="*/ 552238 w 1845958"/>
                <a:gd name="connsiteY0" fmla="*/ 0 h 2099124"/>
                <a:gd name="connsiteX1" fmla="*/ 1845958 w 1845958"/>
                <a:gd name="connsiteY1" fmla="*/ 746489 h 2099124"/>
                <a:gd name="connsiteX2" fmla="*/ 1801901 w 1845958"/>
                <a:gd name="connsiteY2" fmla="*/ 827659 h 2099124"/>
                <a:gd name="connsiteX3" fmla="*/ 1737228 w 1845958"/>
                <a:gd name="connsiteY3" fmla="*/ 1147992 h 2099124"/>
                <a:gd name="connsiteX4" fmla="*/ 1753948 w 1845958"/>
                <a:gd name="connsiteY4" fmla="*/ 1313847 h 2099124"/>
                <a:gd name="connsiteX5" fmla="*/ 1779318 w 1845958"/>
                <a:gd name="connsiteY5" fmla="*/ 1395577 h 2099124"/>
                <a:gd name="connsiteX6" fmla="*/ 531516 w 1845958"/>
                <a:gd name="connsiteY6" fmla="*/ 2099124 h 2099124"/>
                <a:gd name="connsiteX7" fmla="*/ 52841 w 1845958"/>
                <a:gd name="connsiteY7" fmla="*/ 1265069 h 2099124"/>
                <a:gd name="connsiteX8" fmla="*/ 26939 w 1845958"/>
                <a:gd name="connsiteY8" fmla="*/ 1211193 h 2099124"/>
                <a:gd name="connsiteX9" fmla="*/ 8289 w 1845958"/>
                <a:gd name="connsiteY9" fmla="*/ 1155244 h 2099124"/>
                <a:gd name="connsiteX10" fmla="*/ 0 w 1845958"/>
                <a:gd name="connsiteY10" fmla="*/ 1097222 h 2099124"/>
                <a:gd name="connsiteX11" fmla="*/ 0 w 1845958"/>
                <a:gd name="connsiteY11" fmla="*/ 1038165 h 2099124"/>
                <a:gd name="connsiteX12" fmla="*/ 8289 w 1845958"/>
                <a:gd name="connsiteY12" fmla="*/ 980144 h 2099124"/>
                <a:gd name="connsiteX13" fmla="*/ 26939 w 1845958"/>
                <a:gd name="connsiteY13" fmla="*/ 923159 h 2099124"/>
                <a:gd name="connsiteX14" fmla="*/ 52841 w 1845958"/>
                <a:gd name="connsiteY14" fmla="*/ 870318 h 2099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45958" h="2099124">
                  <a:moveTo>
                    <a:pt x="552238" y="0"/>
                  </a:moveTo>
                  <a:lnTo>
                    <a:pt x="1845958" y="746489"/>
                  </a:lnTo>
                  <a:lnTo>
                    <a:pt x="1801901" y="827659"/>
                  </a:lnTo>
                  <a:cubicBezTo>
                    <a:pt x="1760257" y="926117"/>
                    <a:pt x="1737228" y="1034365"/>
                    <a:pt x="1737228" y="1147992"/>
                  </a:cubicBezTo>
                  <a:cubicBezTo>
                    <a:pt x="1737228" y="1204806"/>
                    <a:pt x="1742985" y="1260274"/>
                    <a:pt x="1753948" y="1313847"/>
                  </a:cubicBezTo>
                  <a:lnTo>
                    <a:pt x="1779318" y="1395577"/>
                  </a:lnTo>
                  <a:lnTo>
                    <a:pt x="531516" y="2099124"/>
                  </a:lnTo>
                  <a:lnTo>
                    <a:pt x="52841" y="1265069"/>
                  </a:lnTo>
                  <a:lnTo>
                    <a:pt x="26939" y="1211193"/>
                  </a:lnTo>
                  <a:lnTo>
                    <a:pt x="8289" y="1155244"/>
                  </a:lnTo>
                  <a:lnTo>
                    <a:pt x="0" y="1097222"/>
                  </a:lnTo>
                  <a:lnTo>
                    <a:pt x="0" y="1038165"/>
                  </a:lnTo>
                  <a:lnTo>
                    <a:pt x="8289" y="980144"/>
                  </a:lnTo>
                  <a:lnTo>
                    <a:pt x="26939" y="923159"/>
                  </a:lnTo>
                  <a:lnTo>
                    <a:pt x="52841" y="870318"/>
                  </a:lnTo>
                  <a:close/>
                </a:path>
              </a:pathLst>
            </a:custGeom>
            <a:solidFill>
              <a:srgbClr val="8DA1BB"/>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4" name="TextBox 43">
              <a:extLst>
                <a:ext uri="{FF2B5EF4-FFF2-40B4-BE49-F238E27FC236}">
                  <a16:creationId xmlns:a16="http://schemas.microsoft.com/office/drawing/2014/main" id="{7605B47B-0189-4184-B14F-E0F9B7628668}"/>
                </a:ext>
              </a:extLst>
            </p:cNvPr>
            <p:cNvSpPr txBox="1"/>
            <p:nvPr/>
          </p:nvSpPr>
          <p:spPr>
            <a:xfrm>
              <a:off x="3757469" y="338328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$2,177</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05</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2A4BE634-72EC-4F5D-9662-06715C6F99E2}"/>
              </a:ext>
            </a:extLst>
          </p:cNvPr>
          <p:cNvGrpSpPr/>
          <p:nvPr/>
        </p:nvGrpSpPr>
        <p:grpSpPr>
          <a:xfrm>
            <a:off x="6141589" y="4180950"/>
            <a:ext cx="1858752" cy="1742774"/>
            <a:chOff x="6141589" y="4180950"/>
            <a:chExt cx="1858752" cy="1742774"/>
          </a:xfrm>
        </p:grpSpPr>
        <p:sp>
          <p:nvSpPr>
            <p:cNvPr id="31" name="Freeform: Shape 30">
              <a:extLst>
                <a:ext uri="{FF2B5EF4-FFF2-40B4-BE49-F238E27FC236}">
                  <a16:creationId xmlns:a16="http://schemas.microsoft.com/office/drawing/2014/main" id="{2C769041-82A0-4262-8FE9-3D095AFEE793}"/>
                </a:ext>
              </a:extLst>
            </p:cNvPr>
            <p:cNvSpPr>
              <a:spLocks/>
            </p:cNvSpPr>
            <p:nvPr/>
          </p:nvSpPr>
          <p:spPr bwMode="auto">
            <a:xfrm>
              <a:off x="6141589" y="4180950"/>
              <a:ext cx="1858752" cy="1742774"/>
            </a:xfrm>
            <a:custGeom>
              <a:avLst/>
              <a:gdLst>
                <a:gd name="connsiteX0" fmla="*/ 704994 w 1858752"/>
                <a:gd name="connsiteY0" fmla="*/ 0 h 1742774"/>
                <a:gd name="connsiteX1" fmla="*/ 1858752 w 1858752"/>
                <a:gd name="connsiteY1" fmla="*/ 666273 h 1742774"/>
                <a:gd name="connsiteX2" fmla="*/ 1358319 w 1858752"/>
                <a:gd name="connsiteY2" fmla="*/ 1541772 h 1742774"/>
                <a:gd name="connsiteX3" fmla="*/ 1329308 w 1858752"/>
                <a:gd name="connsiteY3" fmla="*/ 1585288 h 1742774"/>
                <a:gd name="connsiteX4" fmla="*/ 1294081 w 1858752"/>
                <a:gd name="connsiteY4" fmla="*/ 1625696 h 1742774"/>
                <a:gd name="connsiteX5" fmla="*/ 1254710 w 1858752"/>
                <a:gd name="connsiteY5" fmla="*/ 1658851 h 1742774"/>
                <a:gd name="connsiteX6" fmla="*/ 1211194 w 1858752"/>
                <a:gd name="connsiteY6" fmla="*/ 1687861 h 1742774"/>
                <a:gd name="connsiteX7" fmla="*/ 1165606 w 1858752"/>
                <a:gd name="connsiteY7" fmla="*/ 1712727 h 1742774"/>
                <a:gd name="connsiteX8" fmla="*/ 1116909 w 1858752"/>
                <a:gd name="connsiteY8" fmla="*/ 1729305 h 1742774"/>
                <a:gd name="connsiteX9" fmla="*/ 1066141 w 1858752"/>
                <a:gd name="connsiteY9" fmla="*/ 1739666 h 1742774"/>
                <a:gd name="connsiteX10" fmla="*/ 1013300 w 1858752"/>
                <a:gd name="connsiteY10" fmla="*/ 1742774 h 1742774"/>
                <a:gd name="connsiteX11" fmla="*/ 0 w 1858752"/>
                <a:gd name="connsiteY11" fmla="*/ 1742774 h 1742774"/>
                <a:gd name="connsiteX12" fmla="*/ 0 w 1858752"/>
                <a:gd name="connsiteY12" fmla="*/ 404443 h 1742774"/>
                <a:gd name="connsiteX13" fmla="*/ 84142 w 1858752"/>
                <a:gd name="connsiteY13" fmla="*/ 400194 h 1742774"/>
                <a:gd name="connsiteX14" fmla="*/ 682411 w 1858752"/>
                <a:gd name="connsiteY14" fmla="*/ 41608 h 1742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8752" h="1742774">
                  <a:moveTo>
                    <a:pt x="704994" y="0"/>
                  </a:moveTo>
                  <a:lnTo>
                    <a:pt x="1858752" y="666273"/>
                  </a:lnTo>
                  <a:lnTo>
                    <a:pt x="1358319" y="1541772"/>
                  </a:lnTo>
                  <a:lnTo>
                    <a:pt x="1329308" y="1585288"/>
                  </a:lnTo>
                  <a:lnTo>
                    <a:pt x="1294081" y="1625696"/>
                  </a:lnTo>
                  <a:lnTo>
                    <a:pt x="1254710" y="1658851"/>
                  </a:lnTo>
                  <a:lnTo>
                    <a:pt x="1211194" y="1687861"/>
                  </a:lnTo>
                  <a:lnTo>
                    <a:pt x="1165606" y="1712727"/>
                  </a:lnTo>
                  <a:lnTo>
                    <a:pt x="1116909" y="1729305"/>
                  </a:lnTo>
                  <a:lnTo>
                    <a:pt x="1066141" y="1739666"/>
                  </a:lnTo>
                  <a:lnTo>
                    <a:pt x="1013300" y="1742774"/>
                  </a:lnTo>
                  <a:lnTo>
                    <a:pt x="0" y="1742774"/>
                  </a:lnTo>
                  <a:lnTo>
                    <a:pt x="0" y="404443"/>
                  </a:lnTo>
                  <a:lnTo>
                    <a:pt x="84142" y="400194"/>
                  </a:lnTo>
                  <a:cubicBezTo>
                    <a:pt x="333132" y="374908"/>
                    <a:pt x="549308" y="238626"/>
                    <a:pt x="682411" y="41608"/>
                  </a:cubicBezTo>
                  <a:close/>
                </a:path>
              </a:pathLst>
            </a:custGeom>
            <a:solidFill>
              <a:srgbClr val="5C7089"/>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a:p>
          </p:txBody>
        </p:sp>
        <p:sp>
          <p:nvSpPr>
            <p:cNvPr id="45" name="TextBox 44">
              <a:extLst>
                <a:ext uri="{FF2B5EF4-FFF2-40B4-BE49-F238E27FC236}">
                  <a16:creationId xmlns:a16="http://schemas.microsoft.com/office/drawing/2014/main" id="{29153820-4778-42C7-8B7D-64958C7B2AAF}"/>
                </a:ext>
              </a:extLst>
            </p:cNvPr>
            <p:cNvSpPr txBox="1"/>
            <p:nvPr/>
          </p:nvSpPr>
          <p:spPr>
            <a:xfrm>
              <a:off x="62179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$3,070</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03</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4" name="Group 53">
            <a:extLst>
              <a:ext uri="{FF2B5EF4-FFF2-40B4-BE49-F238E27FC236}">
                <a16:creationId xmlns:a16="http://schemas.microsoft.com/office/drawing/2014/main" id="{FC063AE6-A57B-425E-9660-1BEE0203509E}"/>
              </a:ext>
            </a:extLst>
          </p:cNvPr>
          <p:cNvGrpSpPr/>
          <p:nvPr/>
        </p:nvGrpSpPr>
        <p:grpSpPr>
          <a:xfrm>
            <a:off x="4167830" y="4114149"/>
            <a:ext cx="1854609" cy="1809575"/>
            <a:chOff x="4167830" y="4114149"/>
            <a:chExt cx="1854609" cy="1809575"/>
          </a:xfrm>
        </p:grpSpPr>
        <p:sp>
          <p:nvSpPr>
            <p:cNvPr id="29" name="Freeform: Shape 28">
              <a:extLst>
                <a:ext uri="{FF2B5EF4-FFF2-40B4-BE49-F238E27FC236}">
                  <a16:creationId xmlns:a16="http://schemas.microsoft.com/office/drawing/2014/main" id="{8B2DAB4C-8EF8-495A-BE68-D127248F9D44}"/>
                </a:ext>
              </a:extLst>
            </p:cNvPr>
            <p:cNvSpPr>
              <a:spLocks/>
            </p:cNvSpPr>
            <p:nvPr/>
          </p:nvSpPr>
          <p:spPr bwMode="auto">
            <a:xfrm>
              <a:off x="4167830" y="4114149"/>
              <a:ext cx="1854609" cy="1809575"/>
            </a:xfrm>
            <a:custGeom>
              <a:avLst/>
              <a:gdLst>
                <a:gd name="connsiteX0" fmla="*/ 1232504 w 1854609"/>
                <a:gd name="connsiteY0" fmla="*/ 0 h 1809575"/>
                <a:gd name="connsiteX1" fmla="*/ 1291347 w 1854609"/>
                <a:gd name="connsiteY1" fmla="*/ 108410 h 1809575"/>
                <a:gd name="connsiteX2" fmla="*/ 1807903 w 1854609"/>
                <a:gd name="connsiteY2" fmla="*/ 454526 h 1809575"/>
                <a:gd name="connsiteX3" fmla="*/ 1854609 w 1854609"/>
                <a:gd name="connsiteY3" fmla="*/ 461654 h 1809575"/>
                <a:gd name="connsiteX4" fmla="*/ 1854609 w 1854609"/>
                <a:gd name="connsiteY4" fmla="*/ 1809575 h 1809575"/>
                <a:gd name="connsiteX5" fmla="*/ 869283 w 1854609"/>
                <a:gd name="connsiteY5" fmla="*/ 1809575 h 1809575"/>
                <a:gd name="connsiteX6" fmla="*/ 817479 w 1854609"/>
                <a:gd name="connsiteY6" fmla="*/ 1806467 h 1809575"/>
                <a:gd name="connsiteX7" fmla="*/ 765674 w 1854609"/>
                <a:gd name="connsiteY7" fmla="*/ 1796106 h 1809575"/>
                <a:gd name="connsiteX8" fmla="*/ 716978 w 1854609"/>
                <a:gd name="connsiteY8" fmla="*/ 1779528 h 1809575"/>
                <a:gd name="connsiteX9" fmla="*/ 669317 w 1854609"/>
                <a:gd name="connsiteY9" fmla="*/ 1754662 h 1809575"/>
                <a:gd name="connsiteX10" fmla="*/ 626837 w 1854609"/>
                <a:gd name="connsiteY10" fmla="*/ 1725652 h 1809575"/>
                <a:gd name="connsiteX11" fmla="*/ 588502 w 1854609"/>
                <a:gd name="connsiteY11" fmla="*/ 1692497 h 1809575"/>
                <a:gd name="connsiteX12" fmla="*/ 553275 w 1854609"/>
                <a:gd name="connsiteY12" fmla="*/ 1652089 h 1809575"/>
                <a:gd name="connsiteX13" fmla="*/ 524264 w 1854609"/>
                <a:gd name="connsiteY13" fmla="*/ 1608573 h 1809575"/>
                <a:gd name="connsiteX14" fmla="*/ 0 w 1854609"/>
                <a:gd name="connsiteY14" fmla="*/ 696811 h 18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854609" h="1809575">
                  <a:moveTo>
                    <a:pt x="1232504" y="0"/>
                  </a:moveTo>
                  <a:lnTo>
                    <a:pt x="1291347" y="108410"/>
                  </a:lnTo>
                  <a:cubicBezTo>
                    <a:pt x="1409661" y="283537"/>
                    <a:pt x="1593612" y="410675"/>
                    <a:pt x="1807903" y="454526"/>
                  </a:cubicBezTo>
                  <a:lnTo>
                    <a:pt x="1854609" y="461654"/>
                  </a:lnTo>
                  <a:lnTo>
                    <a:pt x="1854609" y="1809575"/>
                  </a:lnTo>
                  <a:lnTo>
                    <a:pt x="869283" y="1809575"/>
                  </a:lnTo>
                  <a:lnTo>
                    <a:pt x="817479" y="1806467"/>
                  </a:lnTo>
                  <a:lnTo>
                    <a:pt x="765674" y="1796106"/>
                  </a:lnTo>
                  <a:lnTo>
                    <a:pt x="716978" y="1779528"/>
                  </a:lnTo>
                  <a:lnTo>
                    <a:pt x="669317" y="1754662"/>
                  </a:lnTo>
                  <a:lnTo>
                    <a:pt x="626837" y="1725652"/>
                  </a:lnTo>
                  <a:lnTo>
                    <a:pt x="588502" y="1692497"/>
                  </a:lnTo>
                  <a:lnTo>
                    <a:pt x="553275" y="1652089"/>
                  </a:lnTo>
                  <a:lnTo>
                    <a:pt x="524264" y="1608573"/>
                  </a:lnTo>
                  <a:lnTo>
                    <a:pt x="0" y="696811"/>
                  </a:lnTo>
                  <a:close/>
                </a:path>
              </a:pathLst>
            </a:custGeom>
            <a:solidFill>
              <a:srgbClr val="72869F"/>
            </a:solidFill>
            <a:ln w="0">
              <a:noFill/>
              <a:prstDash val="solid"/>
              <a:round/>
              <a:headEnd/>
              <a:tailEnd/>
            </a:ln>
          </p:spPr>
          <p:txBody>
            <a:bodyPr vert="horz" wrap="square" lIns="121920" tIns="60960" rIns="121920" bIns="60960" numCol="1" anchor="t" anchorCtr="0" compatLnSpc="1">
              <a:prstTxWarp prst="textNoShape">
                <a:avLst/>
              </a:prstTxWarp>
              <a:noAutofit/>
            </a:bodyPr>
            <a:lstStyle/>
            <a:p>
              <a:endParaRPr lang="ru-RU" sz="1872" dirty="0"/>
            </a:p>
          </p:txBody>
        </p:sp>
        <p:sp>
          <p:nvSpPr>
            <p:cNvPr id="46" name="TextBox 45">
              <a:extLst>
                <a:ext uri="{FF2B5EF4-FFF2-40B4-BE49-F238E27FC236}">
                  <a16:creationId xmlns:a16="http://schemas.microsoft.com/office/drawing/2014/main" id="{57D8504F-9A95-4E39-8DC4-02F08323C9D3}"/>
                </a:ext>
              </a:extLst>
            </p:cNvPr>
            <p:cNvSpPr txBox="1"/>
            <p:nvPr/>
          </p:nvSpPr>
          <p:spPr>
            <a:xfrm>
              <a:off x="4846320" y="4937760"/>
              <a:ext cx="1140745" cy="64008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$2,882</a:t>
              </a:r>
            </a:p>
            <a:p>
              <a:pPr algn="ctr" defTabSz="1219170">
                <a:spcBef>
                  <a:spcPct val="20000"/>
                </a:spcBef>
                <a:defRPr/>
              </a:pPr>
              <a:r>
                <a:rPr lang="en-US" sz="1000" b="1" dirty="0">
                  <a:solidFill>
                    <a:schemeClr val="bg1"/>
                  </a:solidFill>
                  <a:latin typeface="Candara" panose="020E0502030303020204" pitchFamily="34" charset="0"/>
                </a:rPr>
                <a:t>OPTION </a:t>
              </a:r>
              <a:r>
                <a:rPr lang="en-US" sz="1000" b="1" dirty="0">
                  <a:solidFill>
                    <a:schemeClr val="bg1"/>
                  </a:solidFill>
                </a:rPr>
                <a:t>04</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6068B3FA-AA4D-4C79-901A-D84F53F07285}"/>
              </a:ext>
            </a:extLst>
          </p:cNvPr>
          <p:cNvGrpSpPr/>
          <p:nvPr/>
        </p:nvGrpSpPr>
        <p:grpSpPr>
          <a:xfrm>
            <a:off x="5234489" y="2945980"/>
            <a:ext cx="1808620" cy="1743240"/>
            <a:chOff x="5234489" y="2945980"/>
            <a:chExt cx="1808620" cy="1743240"/>
          </a:xfrm>
        </p:grpSpPr>
        <p:grpSp>
          <p:nvGrpSpPr>
            <p:cNvPr id="48" name="Group 47">
              <a:extLst>
                <a:ext uri="{FF2B5EF4-FFF2-40B4-BE49-F238E27FC236}">
                  <a16:creationId xmlns:a16="http://schemas.microsoft.com/office/drawing/2014/main" id="{C6D3967E-EFA7-427C-8917-08C889154717}"/>
                </a:ext>
              </a:extLst>
            </p:cNvPr>
            <p:cNvGrpSpPr/>
            <p:nvPr/>
          </p:nvGrpSpPr>
          <p:grpSpPr>
            <a:xfrm>
              <a:off x="5234489" y="2945980"/>
              <a:ext cx="1808620" cy="1743240"/>
              <a:chOff x="5234489" y="2945980"/>
              <a:chExt cx="1808620" cy="1743240"/>
            </a:xfrm>
          </p:grpSpPr>
          <p:sp>
            <p:nvSpPr>
              <p:cNvPr id="47" name="Oval 46">
                <a:extLst>
                  <a:ext uri="{FF2B5EF4-FFF2-40B4-BE49-F238E27FC236}">
                    <a16:creationId xmlns:a16="http://schemas.microsoft.com/office/drawing/2014/main" id="{05E0A401-369B-4040-BB76-BD099D001A7C}"/>
                  </a:ext>
                </a:extLst>
              </p:cNvPr>
              <p:cNvSpPr/>
              <p:nvPr/>
            </p:nvSpPr>
            <p:spPr>
              <a:xfrm>
                <a:off x="5277383" y="2945980"/>
                <a:ext cx="1737360" cy="1737360"/>
              </a:xfrm>
              <a:prstGeom prst="ellipse">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4E325FA0-5BB4-42A9-88D6-95CEA0AD6B58}"/>
                  </a:ext>
                </a:extLst>
              </p:cNvPr>
              <p:cNvSpPr>
                <a:spLocks noChangeAspect="1"/>
              </p:cNvSpPr>
              <p:nvPr/>
            </p:nvSpPr>
            <p:spPr>
              <a:xfrm rot="10800000">
                <a:off x="5234489" y="3125596"/>
                <a:ext cx="1808620" cy="1563624"/>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89D4F032-CF77-4454-BA53-AFDD25531A82}"/>
                </a:ext>
              </a:extLst>
            </p:cNvPr>
            <p:cNvSpPr txBox="1"/>
            <p:nvPr/>
          </p:nvSpPr>
          <p:spPr>
            <a:xfrm>
              <a:off x="5633480" y="3410182"/>
              <a:ext cx="1035816" cy="807913"/>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2019</a:t>
              </a:r>
            </a:p>
            <a:p>
              <a:pPr algn="ctr"/>
              <a:r>
                <a:rPr lang="en-US" sz="1050" b="1" dirty="0">
                  <a:solidFill>
                    <a:schemeClr val="bg1"/>
                  </a:solidFill>
                  <a:latin typeface="Candara" panose="020E0502030303020204" pitchFamily="34" charset="0"/>
                </a:rPr>
                <a:t>LOREM IPSUM</a:t>
              </a:r>
            </a:p>
          </p:txBody>
        </p:sp>
      </p:grpSp>
      <p:pic>
        <p:nvPicPr>
          <p:cNvPr id="38" name="Picture 37">
            <a:hlinkClick r:id="rId2"/>
            <a:extLst>
              <a:ext uri="{FF2B5EF4-FFF2-40B4-BE49-F238E27FC236}">
                <a16:creationId xmlns:a16="http://schemas.microsoft.com/office/drawing/2014/main" id="{E433C69C-F60D-4C4D-BBE9-4F018BFB49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406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wheel(1)">
                                      <p:cBhvr>
                                        <p:cTn id="11" dur="2000"/>
                                        <p:tgtEl>
                                          <p:spTgt spid="50"/>
                                        </p:tgtEl>
                                      </p:cBhvr>
                                    </p:animEffect>
                                  </p:childTnLst>
                                </p:cTn>
                              </p:par>
                            </p:childTnLst>
                          </p:cTn>
                        </p:par>
                        <p:par>
                          <p:cTn id="12" fill="hold">
                            <p:stCondLst>
                              <p:cond delay="3000"/>
                            </p:stCondLst>
                            <p:childTnLst>
                              <p:par>
                                <p:cTn id="13" presetID="31" presetClass="entr" presetSubtype="0" fill="hold" nodeType="after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p:cTn id="15" dur="1000" fill="hold"/>
                                        <p:tgtEl>
                                          <p:spTgt spid="51"/>
                                        </p:tgtEl>
                                        <p:attrNameLst>
                                          <p:attrName>ppt_w</p:attrName>
                                        </p:attrNameLst>
                                      </p:cBhvr>
                                      <p:tavLst>
                                        <p:tav tm="0">
                                          <p:val>
                                            <p:fltVal val="0"/>
                                          </p:val>
                                        </p:tav>
                                        <p:tav tm="100000">
                                          <p:val>
                                            <p:strVal val="#ppt_w"/>
                                          </p:val>
                                        </p:tav>
                                      </p:tavLst>
                                    </p:anim>
                                    <p:anim calcmode="lin" valueType="num">
                                      <p:cBhvr>
                                        <p:cTn id="16" dur="1000" fill="hold"/>
                                        <p:tgtEl>
                                          <p:spTgt spid="51"/>
                                        </p:tgtEl>
                                        <p:attrNameLst>
                                          <p:attrName>ppt_h</p:attrName>
                                        </p:attrNameLst>
                                      </p:cBhvr>
                                      <p:tavLst>
                                        <p:tav tm="0">
                                          <p:val>
                                            <p:fltVal val="0"/>
                                          </p:val>
                                        </p:tav>
                                        <p:tav tm="100000">
                                          <p:val>
                                            <p:strVal val="#ppt_h"/>
                                          </p:val>
                                        </p:tav>
                                      </p:tavLst>
                                    </p:anim>
                                    <p:anim calcmode="lin" valueType="num">
                                      <p:cBhvr>
                                        <p:cTn id="17" dur="1000" fill="hold"/>
                                        <p:tgtEl>
                                          <p:spTgt spid="51"/>
                                        </p:tgtEl>
                                        <p:attrNameLst>
                                          <p:attrName>style.rotation</p:attrName>
                                        </p:attrNameLst>
                                      </p:cBhvr>
                                      <p:tavLst>
                                        <p:tav tm="0">
                                          <p:val>
                                            <p:fltVal val="90"/>
                                          </p:val>
                                        </p:tav>
                                        <p:tav tm="100000">
                                          <p:val>
                                            <p:fltVal val="0"/>
                                          </p:val>
                                        </p:tav>
                                      </p:tavLst>
                                    </p:anim>
                                    <p:animEffect transition="in" filter="fade">
                                      <p:cBhvr>
                                        <p:cTn id="18" dur="1000"/>
                                        <p:tgtEl>
                                          <p:spTgt spid="51"/>
                                        </p:tgtEl>
                                      </p:cBhvr>
                                    </p:animEffect>
                                  </p:childTnLst>
                                </p:cTn>
                              </p:par>
                            </p:childTnLst>
                          </p:cTn>
                        </p:par>
                        <p:par>
                          <p:cTn id="19" fill="hold">
                            <p:stCondLst>
                              <p:cond delay="40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5000"/>
                            </p:stCondLst>
                            <p:childTnLst>
                              <p:par>
                                <p:cTn id="26" presetID="31" presetClass="entr" presetSubtype="0" fill="hold"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p:cTn id="28" dur="1000" fill="hold"/>
                                        <p:tgtEl>
                                          <p:spTgt spid="52"/>
                                        </p:tgtEl>
                                        <p:attrNameLst>
                                          <p:attrName>ppt_w</p:attrName>
                                        </p:attrNameLst>
                                      </p:cBhvr>
                                      <p:tavLst>
                                        <p:tav tm="0">
                                          <p:val>
                                            <p:fltVal val="0"/>
                                          </p:val>
                                        </p:tav>
                                        <p:tav tm="100000">
                                          <p:val>
                                            <p:strVal val="#ppt_w"/>
                                          </p:val>
                                        </p:tav>
                                      </p:tavLst>
                                    </p:anim>
                                    <p:anim calcmode="lin" valueType="num">
                                      <p:cBhvr>
                                        <p:cTn id="29" dur="1000" fill="hold"/>
                                        <p:tgtEl>
                                          <p:spTgt spid="52"/>
                                        </p:tgtEl>
                                        <p:attrNameLst>
                                          <p:attrName>ppt_h</p:attrName>
                                        </p:attrNameLst>
                                      </p:cBhvr>
                                      <p:tavLst>
                                        <p:tav tm="0">
                                          <p:val>
                                            <p:fltVal val="0"/>
                                          </p:val>
                                        </p:tav>
                                        <p:tav tm="100000">
                                          <p:val>
                                            <p:strVal val="#ppt_h"/>
                                          </p:val>
                                        </p:tav>
                                      </p:tavLst>
                                    </p:anim>
                                    <p:anim calcmode="lin" valueType="num">
                                      <p:cBhvr>
                                        <p:cTn id="30" dur="1000" fill="hold"/>
                                        <p:tgtEl>
                                          <p:spTgt spid="52"/>
                                        </p:tgtEl>
                                        <p:attrNameLst>
                                          <p:attrName>style.rotation</p:attrName>
                                        </p:attrNameLst>
                                      </p:cBhvr>
                                      <p:tavLst>
                                        <p:tav tm="0">
                                          <p:val>
                                            <p:fltVal val="90"/>
                                          </p:val>
                                        </p:tav>
                                        <p:tav tm="100000">
                                          <p:val>
                                            <p:fltVal val="0"/>
                                          </p:val>
                                        </p:tav>
                                      </p:tavLst>
                                    </p:anim>
                                    <p:animEffect transition="in" filter="fade">
                                      <p:cBhvr>
                                        <p:cTn id="31" dur="1000"/>
                                        <p:tgtEl>
                                          <p:spTgt spid="52"/>
                                        </p:tgtEl>
                                      </p:cBhvr>
                                    </p:animEffect>
                                  </p:childTnLst>
                                </p:cTn>
                              </p:par>
                            </p:childTnLst>
                          </p:cTn>
                        </p:par>
                        <p:par>
                          <p:cTn id="32" fill="hold">
                            <p:stCondLst>
                              <p:cond delay="6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7000"/>
                            </p:stCondLst>
                            <p:childTnLst>
                              <p:par>
                                <p:cTn id="39" presetID="31" presetClass="entr" presetSubtype="0" fill="hold" nodeType="afterEffect">
                                  <p:stCondLst>
                                    <p:cond delay="0"/>
                                  </p:stCondLst>
                                  <p:childTnLst>
                                    <p:set>
                                      <p:cBhvr>
                                        <p:cTn id="40" dur="1" fill="hold">
                                          <p:stCondLst>
                                            <p:cond delay="0"/>
                                          </p:stCondLst>
                                        </p:cTn>
                                        <p:tgtEl>
                                          <p:spTgt spid="53"/>
                                        </p:tgtEl>
                                        <p:attrNameLst>
                                          <p:attrName>style.visibility</p:attrName>
                                        </p:attrNameLst>
                                      </p:cBhvr>
                                      <p:to>
                                        <p:strVal val="visible"/>
                                      </p:to>
                                    </p:set>
                                    <p:anim calcmode="lin" valueType="num">
                                      <p:cBhvr>
                                        <p:cTn id="41" dur="1000" fill="hold"/>
                                        <p:tgtEl>
                                          <p:spTgt spid="53"/>
                                        </p:tgtEl>
                                        <p:attrNameLst>
                                          <p:attrName>ppt_w</p:attrName>
                                        </p:attrNameLst>
                                      </p:cBhvr>
                                      <p:tavLst>
                                        <p:tav tm="0">
                                          <p:val>
                                            <p:fltVal val="0"/>
                                          </p:val>
                                        </p:tav>
                                        <p:tav tm="100000">
                                          <p:val>
                                            <p:strVal val="#ppt_w"/>
                                          </p:val>
                                        </p:tav>
                                      </p:tavLst>
                                    </p:anim>
                                    <p:anim calcmode="lin" valueType="num">
                                      <p:cBhvr>
                                        <p:cTn id="42" dur="1000" fill="hold"/>
                                        <p:tgtEl>
                                          <p:spTgt spid="53"/>
                                        </p:tgtEl>
                                        <p:attrNameLst>
                                          <p:attrName>ppt_h</p:attrName>
                                        </p:attrNameLst>
                                      </p:cBhvr>
                                      <p:tavLst>
                                        <p:tav tm="0">
                                          <p:val>
                                            <p:fltVal val="0"/>
                                          </p:val>
                                        </p:tav>
                                        <p:tav tm="100000">
                                          <p:val>
                                            <p:strVal val="#ppt_h"/>
                                          </p:val>
                                        </p:tav>
                                      </p:tavLst>
                                    </p:anim>
                                    <p:anim calcmode="lin" valueType="num">
                                      <p:cBhvr>
                                        <p:cTn id="43" dur="1000" fill="hold"/>
                                        <p:tgtEl>
                                          <p:spTgt spid="53"/>
                                        </p:tgtEl>
                                        <p:attrNameLst>
                                          <p:attrName>style.rotation</p:attrName>
                                        </p:attrNameLst>
                                      </p:cBhvr>
                                      <p:tavLst>
                                        <p:tav tm="0">
                                          <p:val>
                                            <p:fltVal val="90"/>
                                          </p:val>
                                        </p:tav>
                                        <p:tav tm="100000">
                                          <p:val>
                                            <p:fltVal val="0"/>
                                          </p:val>
                                        </p:tav>
                                      </p:tavLst>
                                    </p:anim>
                                    <p:animEffect transition="in" filter="fade">
                                      <p:cBhvr>
                                        <p:cTn id="44" dur="1000"/>
                                        <p:tgtEl>
                                          <p:spTgt spid="53"/>
                                        </p:tgtEl>
                                      </p:cBhvr>
                                    </p:animEffect>
                                  </p:childTnLst>
                                </p:cTn>
                              </p:par>
                            </p:childTnLst>
                          </p:cTn>
                        </p:par>
                        <p:par>
                          <p:cTn id="45" fill="hold">
                            <p:stCondLst>
                              <p:cond delay="8000"/>
                            </p:stCondLst>
                            <p:childTnLst>
                              <p:par>
                                <p:cTn id="46" presetID="42" presetClass="entr" presetSubtype="0" fill="hold" grpId="0" nodeType="after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1000"/>
                                        <p:tgtEl>
                                          <p:spTgt spid="33"/>
                                        </p:tgtEl>
                                      </p:cBhvr>
                                    </p:animEffect>
                                    <p:anim calcmode="lin" valueType="num">
                                      <p:cBhvr>
                                        <p:cTn id="49" dur="1000" fill="hold"/>
                                        <p:tgtEl>
                                          <p:spTgt spid="33"/>
                                        </p:tgtEl>
                                        <p:attrNameLst>
                                          <p:attrName>ppt_x</p:attrName>
                                        </p:attrNameLst>
                                      </p:cBhvr>
                                      <p:tavLst>
                                        <p:tav tm="0">
                                          <p:val>
                                            <p:strVal val="#ppt_x"/>
                                          </p:val>
                                        </p:tav>
                                        <p:tav tm="100000">
                                          <p:val>
                                            <p:strVal val="#ppt_x"/>
                                          </p:val>
                                        </p:tav>
                                      </p:tavLst>
                                    </p:anim>
                                    <p:anim calcmode="lin" valueType="num">
                                      <p:cBhvr>
                                        <p:cTn id="50" dur="1000" fill="hold"/>
                                        <p:tgtEl>
                                          <p:spTgt spid="33"/>
                                        </p:tgtEl>
                                        <p:attrNameLst>
                                          <p:attrName>ppt_y</p:attrName>
                                        </p:attrNameLst>
                                      </p:cBhvr>
                                      <p:tavLst>
                                        <p:tav tm="0">
                                          <p:val>
                                            <p:strVal val="#ppt_y+.1"/>
                                          </p:val>
                                        </p:tav>
                                        <p:tav tm="100000">
                                          <p:val>
                                            <p:strVal val="#ppt_y"/>
                                          </p:val>
                                        </p:tav>
                                      </p:tavLst>
                                    </p:anim>
                                  </p:childTnLst>
                                </p:cTn>
                              </p:par>
                            </p:childTnLst>
                          </p:cTn>
                        </p:par>
                        <p:par>
                          <p:cTn id="51" fill="hold">
                            <p:stCondLst>
                              <p:cond delay="9000"/>
                            </p:stCondLst>
                            <p:childTnLst>
                              <p:par>
                                <p:cTn id="52" presetID="31" presetClass="entr" presetSubtype="0" fill="hold" nodeType="afterEffect">
                                  <p:stCondLst>
                                    <p:cond delay="0"/>
                                  </p:stCondLst>
                                  <p:childTnLst>
                                    <p:set>
                                      <p:cBhvr>
                                        <p:cTn id="53" dur="1" fill="hold">
                                          <p:stCondLst>
                                            <p:cond delay="0"/>
                                          </p:stCondLst>
                                        </p:cTn>
                                        <p:tgtEl>
                                          <p:spTgt spid="54"/>
                                        </p:tgtEl>
                                        <p:attrNameLst>
                                          <p:attrName>style.visibility</p:attrName>
                                        </p:attrNameLst>
                                      </p:cBhvr>
                                      <p:to>
                                        <p:strVal val="visible"/>
                                      </p:to>
                                    </p:set>
                                    <p:anim calcmode="lin" valueType="num">
                                      <p:cBhvr>
                                        <p:cTn id="54" dur="1000" fill="hold"/>
                                        <p:tgtEl>
                                          <p:spTgt spid="54"/>
                                        </p:tgtEl>
                                        <p:attrNameLst>
                                          <p:attrName>ppt_w</p:attrName>
                                        </p:attrNameLst>
                                      </p:cBhvr>
                                      <p:tavLst>
                                        <p:tav tm="0">
                                          <p:val>
                                            <p:fltVal val="0"/>
                                          </p:val>
                                        </p:tav>
                                        <p:tav tm="100000">
                                          <p:val>
                                            <p:strVal val="#ppt_w"/>
                                          </p:val>
                                        </p:tav>
                                      </p:tavLst>
                                    </p:anim>
                                    <p:anim calcmode="lin" valueType="num">
                                      <p:cBhvr>
                                        <p:cTn id="55" dur="1000" fill="hold"/>
                                        <p:tgtEl>
                                          <p:spTgt spid="54"/>
                                        </p:tgtEl>
                                        <p:attrNameLst>
                                          <p:attrName>ppt_h</p:attrName>
                                        </p:attrNameLst>
                                      </p:cBhvr>
                                      <p:tavLst>
                                        <p:tav tm="0">
                                          <p:val>
                                            <p:fltVal val="0"/>
                                          </p:val>
                                        </p:tav>
                                        <p:tav tm="100000">
                                          <p:val>
                                            <p:strVal val="#ppt_h"/>
                                          </p:val>
                                        </p:tav>
                                      </p:tavLst>
                                    </p:anim>
                                    <p:anim calcmode="lin" valueType="num">
                                      <p:cBhvr>
                                        <p:cTn id="56" dur="1000" fill="hold"/>
                                        <p:tgtEl>
                                          <p:spTgt spid="54"/>
                                        </p:tgtEl>
                                        <p:attrNameLst>
                                          <p:attrName>style.rotation</p:attrName>
                                        </p:attrNameLst>
                                      </p:cBhvr>
                                      <p:tavLst>
                                        <p:tav tm="0">
                                          <p:val>
                                            <p:fltVal val="90"/>
                                          </p:val>
                                        </p:tav>
                                        <p:tav tm="100000">
                                          <p:val>
                                            <p:fltVal val="0"/>
                                          </p:val>
                                        </p:tav>
                                      </p:tavLst>
                                    </p:anim>
                                    <p:animEffect transition="in" filter="fade">
                                      <p:cBhvr>
                                        <p:cTn id="57" dur="1000"/>
                                        <p:tgtEl>
                                          <p:spTgt spid="54"/>
                                        </p:tgtEl>
                                      </p:cBhvr>
                                    </p:animEffect>
                                  </p:childTnLst>
                                </p:cTn>
                              </p:par>
                            </p:childTnLst>
                          </p:cTn>
                        </p:par>
                        <p:par>
                          <p:cTn id="58" fill="hold">
                            <p:stCondLst>
                              <p:cond delay="10000"/>
                            </p:stCondLst>
                            <p:childTnLst>
                              <p:par>
                                <p:cTn id="59" presetID="42" presetClass="entr" presetSubtype="0"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1000"/>
                                        <p:tgtEl>
                                          <p:spTgt spid="36"/>
                                        </p:tgtEl>
                                      </p:cBhvr>
                                    </p:animEffect>
                                    <p:anim calcmode="lin" valueType="num">
                                      <p:cBhvr>
                                        <p:cTn id="62" dur="1000" fill="hold"/>
                                        <p:tgtEl>
                                          <p:spTgt spid="36"/>
                                        </p:tgtEl>
                                        <p:attrNameLst>
                                          <p:attrName>ppt_x</p:attrName>
                                        </p:attrNameLst>
                                      </p:cBhvr>
                                      <p:tavLst>
                                        <p:tav tm="0">
                                          <p:val>
                                            <p:strVal val="#ppt_x"/>
                                          </p:val>
                                        </p:tav>
                                        <p:tav tm="100000">
                                          <p:val>
                                            <p:strVal val="#ppt_x"/>
                                          </p:val>
                                        </p:tav>
                                      </p:tavLst>
                                    </p:anim>
                                    <p:anim calcmode="lin" valueType="num">
                                      <p:cBhvr>
                                        <p:cTn id="63" dur="1000" fill="hold"/>
                                        <p:tgtEl>
                                          <p:spTgt spid="36"/>
                                        </p:tgtEl>
                                        <p:attrNameLst>
                                          <p:attrName>ppt_y</p:attrName>
                                        </p:attrNameLst>
                                      </p:cBhvr>
                                      <p:tavLst>
                                        <p:tav tm="0">
                                          <p:val>
                                            <p:strVal val="#ppt_y+.1"/>
                                          </p:val>
                                        </p:tav>
                                        <p:tav tm="100000">
                                          <p:val>
                                            <p:strVal val="#ppt_y"/>
                                          </p:val>
                                        </p:tav>
                                      </p:tavLst>
                                    </p:anim>
                                  </p:childTnLst>
                                </p:cTn>
                              </p:par>
                            </p:childTnLst>
                          </p:cTn>
                        </p:par>
                        <p:par>
                          <p:cTn id="64" fill="hold">
                            <p:stCondLst>
                              <p:cond delay="11000"/>
                            </p:stCondLst>
                            <p:childTnLst>
                              <p:par>
                                <p:cTn id="65" presetID="31" presetClass="entr" presetSubtype="0"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1000" fill="hold"/>
                                        <p:tgtEl>
                                          <p:spTgt spid="55"/>
                                        </p:tgtEl>
                                        <p:attrNameLst>
                                          <p:attrName>ppt_w</p:attrName>
                                        </p:attrNameLst>
                                      </p:cBhvr>
                                      <p:tavLst>
                                        <p:tav tm="0">
                                          <p:val>
                                            <p:fltVal val="0"/>
                                          </p:val>
                                        </p:tav>
                                        <p:tav tm="100000">
                                          <p:val>
                                            <p:strVal val="#ppt_w"/>
                                          </p:val>
                                        </p:tav>
                                      </p:tavLst>
                                    </p:anim>
                                    <p:anim calcmode="lin" valueType="num">
                                      <p:cBhvr>
                                        <p:cTn id="68" dur="1000" fill="hold"/>
                                        <p:tgtEl>
                                          <p:spTgt spid="55"/>
                                        </p:tgtEl>
                                        <p:attrNameLst>
                                          <p:attrName>ppt_h</p:attrName>
                                        </p:attrNameLst>
                                      </p:cBhvr>
                                      <p:tavLst>
                                        <p:tav tm="0">
                                          <p:val>
                                            <p:fltVal val="0"/>
                                          </p:val>
                                        </p:tav>
                                        <p:tav tm="100000">
                                          <p:val>
                                            <p:strVal val="#ppt_h"/>
                                          </p:val>
                                        </p:tav>
                                      </p:tavLst>
                                    </p:anim>
                                    <p:anim calcmode="lin" valueType="num">
                                      <p:cBhvr>
                                        <p:cTn id="69" dur="1000" fill="hold"/>
                                        <p:tgtEl>
                                          <p:spTgt spid="55"/>
                                        </p:tgtEl>
                                        <p:attrNameLst>
                                          <p:attrName>style.rotation</p:attrName>
                                        </p:attrNameLst>
                                      </p:cBhvr>
                                      <p:tavLst>
                                        <p:tav tm="0">
                                          <p:val>
                                            <p:fltVal val="90"/>
                                          </p:val>
                                        </p:tav>
                                        <p:tav tm="100000">
                                          <p:val>
                                            <p:fltVal val="0"/>
                                          </p:val>
                                        </p:tav>
                                      </p:tavLst>
                                    </p:anim>
                                    <p:animEffect transition="in" filter="fade">
                                      <p:cBhvr>
                                        <p:cTn id="70" dur="1000"/>
                                        <p:tgtEl>
                                          <p:spTgt spid="55"/>
                                        </p:tgtEl>
                                      </p:cBhvr>
                                    </p:animEffect>
                                  </p:childTnLst>
                                </p:cTn>
                              </p:par>
                            </p:childTnLst>
                          </p:cTn>
                        </p:par>
                        <p:par>
                          <p:cTn id="71" fill="hold">
                            <p:stCondLst>
                              <p:cond delay="12000"/>
                            </p:stCondLst>
                            <p:childTnLst>
                              <p:par>
                                <p:cTn id="72" presetID="42" presetClass="entr" presetSubtype="0" fill="hold" grpId="0"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1000"/>
                                        <p:tgtEl>
                                          <p:spTgt spid="37"/>
                                        </p:tgtEl>
                                      </p:cBhvr>
                                    </p:animEffect>
                                    <p:anim calcmode="lin" valueType="num">
                                      <p:cBhvr>
                                        <p:cTn id="75" dur="1000" fill="hold"/>
                                        <p:tgtEl>
                                          <p:spTgt spid="37"/>
                                        </p:tgtEl>
                                        <p:attrNameLst>
                                          <p:attrName>ppt_x</p:attrName>
                                        </p:attrNameLst>
                                      </p:cBhvr>
                                      <p:tavLst>
                                        <p:tav tm="0">
                                          <p:val>
                                            <p:strVal val="#ppt_x"/>
                                          </p:val>
                                        </p:tav>
                                        <p:tav tm="100000">
                                          <p:val>
                                            <p:strVal val="#ppt_x"/>
                                          </p:val>
                                        </p:tav>
                                      </p:tavLst>
                                    </p:anim>
                                    <p:anim calcmode="lin" valueType="num">
                                      <p:cBhvr>
                                        <p:cTn id="76" dur="1000" fill="hold"/>
                                        <p:tgtEl>
                                          <p:spTgt spid="37"/>
                                        </p:tgtEl>
                                        <p:attrNameLst>
                                          <p:attrName>ppt_y</p:attrName>
                                        </p:attrNameLst>
                                      </p:cBhvr>
                                      <p:tavLst>
                                        <p:tav tm="0">
                                          <p:val>
                                            <p:strVal val="#ppt_y+.1"/>
                                          </p:val>
                                        </p:tav>
                                        <p:tav tm="100000">
                                          <p:val>
                                            <p:strVal val="#ppt_y"/>
                                          </p:val>
                                        </p:tav>
                                      </p:tavLst>
                                    </p:anim>
                                  </p:childTnLst>
                                </p:cTn>
                              </p:par>
                            </p:childTnLst>
                          </p:cTn>
                        </p:par>
                        <p:par>
                          <p:cTn id="77" fill="hold">
                            <p:stCondLst>
                              <p:cond delay="13000"/>
                            </p:stCondLst>
                            <p:childTnLst>
                              <p:par>
                                <p:cTn id="78" presetID="31" presetClass="entr" presetSubtype="0" fill="hold" nodeType="afterEffect">
                                  <p:stCondLst>
                                    <p:cond delay="0"/>
                                  </p:stCondLst>
                                  <p:childTnLst>
                                    <p:set>
                                      <p:cBhvr>
                                        <p:cTn id="79" dur="1" fill="hold">
                                          <p:stCondLst>
                                            <p:cond delay="0"/>
                                          </p:stCondLst>
                                        </p:cTn>
                                        <p:tgtEl>
                                          <p:spTgt spid="56"/>
                                        </p:tgtEl>
                                        <p:attrNameLst>
                                          <p:attrName>style.visibility</p:attrName>
                                        </p:attrNameLst>
                                      </p:cBhvr>
                                      <p:to>
                                        <p:strVal val="visible"/>
                                      </p:to>
                                    </p:set>
                                    <p:anim calcmode="lin" valueType="num">
                                      <p:cBhvr>
                                        <p:cTn id="80" dur="1000" fill="hold"/>
                                        <p:tgtEl>
                                          <p:spTgt spid="56"/>
                                        </p:tgtEl>
                                        <p:attrNameLst>
                                          <p:attrName>ppt_w</p:attrName>
                                        </p:attrNameLst>
                                      </p:cBhvr>
                                      <p:tavLst>
                                        <p:tav tm="0">
                                          <p:val>
                                            <p:fltVal val="0"/>
                                          </p:val>
                                        </p:tav>
                                        <p:tav tm="100000">
                                          <p:val>
                                            <p:strVal val="#ppt_w"/>
                                          </p:val>
                                        </p:tav>
                                      </p:tavLst>
                                    </p:anim>
                                    <p:anim calcmode="lin" valueType="num">
                                      <p:cBhvr>
                                        <p:cTn id="81" dur="1000" fill="hold"/>
                                        <p:tgtEl>
                                          <p:spTgt spid="56"/>
                                        </p:tgtEl>
                                        <p:attrNameLst>
                                          <p:attrName>ppt_h</p:attrName>
                                        </p:attrNameLst>
                                      </p:cBhvr>
                                      <p:tavLst>
                                        <p:tav tm="0">
                                          <p:val>
                                            <p:fltVal val="0"/>
                                          </p:val>
                                        </p:tav>
                                        <p:tav tm="100000">
                                          <p:val>
                                            <p:strVal val="#ppt_h"/>
                                          </p:val>
                                        </p:tav>
                                      </p:tavLst>
                                    </p:anim>
                                    <p:anim calcmode="lin" valueType="num">
                                      <p:cBhvr>
                                        <p:cTn id="82" dur="1000" fill="hold"/>
                                        <p:tgtEl>
                                          <p:spTgt spid="56"/>
                                        </p:tgtEl>
                                        <p:attrNameLst>
                                          <p:attrName>style.rotation</p:attrName>
                                        </p:attrNameLst>
                                      </p:cBhvr>
                                      <p:tavLst>
                                        <p:tav tm="0">
                                          <p:val>
                                            <p:fltVal val="90"/>
                                          </p:val>
                                        </p:tav>
                                        <p:tav tm="100000">
                                          <p:val>
                                            <p:fltVal val="0"/>
                                          </p:val>
                                        </p:tav>
                                      </p:tavLst>
                                    </p:anim>
                                    <p:animEffect transition="in" filter="fade">
                                      <p:cBhvr>
                                        <p:cTn id="83" dur="1000"/>
                                        <p:tgtEl>
                                          <p:spTgt spid="56"/>
                                        </p:tgtEl>
                                      </p:cBhvr>
                                    </p:animEffect>
                                  </p:childTnLst>
                                </p:cTn>
                              </p:par>
                            </p:childTnLst>
                          </p:cTn>
                        </p:par>
                        <p:par>
                          <p:cTn id="84" fill="hold">
                            <p:stCondLst>
                              <p:cond delay="14000"/>
                            </p:stCondLst>
                            <p:childTnLst>
                              <p:par>
                                <p:cTn id="85" presetID="42" presetClass="entr" presetSubtype="0" fill="hold" grpId="0" nodeType="after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fade">
                                      <p:cBhvr>
                                        <p:cTn id="87" dur="1000"/>
                                        <p:tgtEl>
                                          <p:spTgt spid="35"/>
                                        </p:tgtEl>
                                      </p:cBhvr>
                                    </p:animEffect>
                                    <p:anim calcmode="lin" valueType="num">
                                      <p:cBhvr>
                                        <p:cTn id="88" dur="1000" fill="hold"/>
                                        <p:tgtEl>
                                          <p:spTgt spid="35"/>
                                        </p:tgtEl>
                                        <p:attrNameLst>
                                          <p:attrName>ppt_x</p:attrName>
                                        </p:attrNameLst>
                                      </p:cBhvr>
                                      <p:tavLst>
                                        <p:tav tm="0">
                                          <p:val>
                                            <p:strVal val="#ppt_x"/>
                                          </p:val>
                                        </p:tav>
                                        <p:tav tm="100000">
                                          <p:val>
                                            <p:strVal val="#ppt_x"/>
                                          </p:val>
                                        </p:tav>
                                      </p:tavLst>
                                    </p:anim>
                                    <p:anim calcmode="lin" valueType="num">
                                      <p:cBhvr>
                                        <p:cTn id="8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P spid="36" grpId="0"/>
      <p:bldP spid="37"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1456</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2019-08-02T17:40:51Z</dcterms:modified>
</cp:coreProperties>
</file>