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45165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AC92DD69-3B51-408F-A7B0-9AAB46DFC771}"/>
              </a:ext>
            </a:extLst>
          </p:cNvPr>
          <p:cNvGrpSpPr/>
          <p:nvPr/>
        </p:nvGrpSpPr>
        <p:grpSpPr>
          <a:xfrm>
            <a:off x="1447800" y="1905000"/>
            <a:ext cx="2103120" cy="1405100"/>
            <a:chOff x="1905000" y="1905000"/>
            <a:chExt cx="2103120" cy="1405100"/>
          </a:xfrm>
        </p:grpSpPr>
        <p:grpSp>
          <p:nvGrpSpPr>
            <p:cNvPr id="23" name="Group 22">
              <a:extLst>
                <a:ext uri="{FF2B5EF4-FFF2-40B4-BE49-F238E27FC236}">
                  <a16:creationId xmlns:a16="http://schemas.microsoft.com/office/drawing/2014/main" id="{EE3A8423-8E7A-49E6-9511-DAD65ABEE5D3}"/>
                </a:ext>
              </a:extLst>
            </p:cNvPr>
            <p:cNvGrpSpPr>
              <a:grpSpLocks noChangeAspect="1"/>
            </p:cNvGrpSpPr>
            <p:nvPr/>
          </p:nvGrpSpPr>
          <p:grpSpPr>
            <a:xfrm>
              <a:off x="1905000" y="1905000"/>
              <a:ext cx="2103120" cy="1405100"/>
              <a:chOff x="3048000" y="1828800"/>
              <a:chExt cx="3121152" cy="2085246"/>
            </a:xfrm>
          </p:grpSpPr>
          <p:sp>
            <p:nvSpPr>
              <p:cNvPr id="16" name="Oval 15">
                <a:extLst>
                  <a:ext uri="{FF2B5EF4-FFF2-40B4-BE49-F238E27FC236}">
                    <a16:creationId xmlns:a16="http://schemas.microsoft.com/office/drawing/2014/main" id="{4595344A-30A8-4E09-A23B-6C0FEC5DD5FB}"/>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73E5CB96-2CFA-44F0-A5C6-1A810D0726BF}"/>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4" name="Graphic 23" descr="Microscope">
              <a:extLst>
                <a:ext uri="{FF2B5EF4-FFF2-40B4-BE49-F238E27FC236}">
                  <a16:creationId xmlns:a16="http://schemas.microsoft.com/office/drawing/2014/main" id="{55DC15DB-14CA-47A5-B967-D2DFAC3FEAB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277636" y="2234202"/>
              <a:ext cx="548640" cy="548640"/>
            </a:xfrm>
            <a:prstGeom prst="rect">
              <a:avLst/>
            </a:prstGeom>
          </p:spPr>
        </p:pic>
      </p:grpSp>
      <p:sp>
        <p:nvSpPr>
          <p:cNvPr id="28" name="TextBox 27">
            <a:extLst>
              <a:ext uri="{FF2B5EF4-FFF2-40B4-BE49-F238E27FC236}">
                <a16:creationId xmlns:a16="http://schemas.microsoft.com/office/drawing/2014/main" id="{48472F20-C787-4F74-A962-014C993986CD}"/>
              </a:ext>
            </a:extLst>
          </p:cNvPr>
          <p:cNvSpPr txBox="1"/>
          <p:nvPr/>
        </p:nvSpPr>
        <p:spPr>
          <a:xfrm>
            <a:off x="3733800" y="1905000"/>
            <a:ext cx="4251960" cy="1308050"/>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3C1C44E5-7119-40B3-8117-8E3A0E109A9C}"/>
              </a:ext>
            </a:extLst>
          </p:cNvPr>
          <p:cNvSpPr txBox="1"/>
          <p:nvPr/>
        </p:nvSpPr>
        <p:spPr>
          <a:xfrm>
            <a:off x="5196840" y="3505200"/>
            <a:ext cx="4251960" cy="1308050"/>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E782BA9D-A492-4319-B64A-7BA7ADA3C1BC}"/>
              </a:ext>
            </a:extLst>
          </p:cNvPr>
          <p:cNvSpPr txBox="1"/>
          <p:nvPr/>
        </p:nvSpPr>
        <p:spPr>
          <a:xfrm>
            <a:off x="6644640" y="5105400"/>
            <a:ext cx="4251960" cy="1308050"/>
          </a:xfrm>
          <a:prstGeom prst="rect">
            <a:avLst/>
          </a:prstGeom>
          <a:noFill/>
        </p:spPr>
        <p:txBody>
          <a:bodyPr wrap="square" rtlCol="0">
            <a:spAutoFit/>
          </a:bodyPr>
          <a:lstStyle/>
          <a:p>
            <a:r>
              <a:rPr lang="en-US" sz="1400" dirty="0">
                <a:solidFill>
                  <a:srgbClr val="5C7089"/>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0" name="Group 39">
            <a:extLst>
              <a:ext uri="{FF2B5EF4-FFF2-40B4-BE49-F238E27FC236}">
                <a16:creationId xmlns:a16="http://schemas.microsoft.com/office/drawing/2014/main" id="{7B813397-B223-4583-B143-8A945C4495B1}"/>
              </a:ext>
            </a:extLst>
          </p:cNvPr>
          <p:cNvGrpSpPr/>
          <p:nvPr/>
        </p:nvGrpSpPr>
        <p:grpSpPr>
          <a:xfrm>
            <a:off x="2910840" y="3505200"/>
            <a:ext cx="2103120" cy="1405100"/>
            <a:chOff x="2910840" y="3505200"/>
            <a:chExt cx="2103120" cy="1405100"/>
          </a:xfrm>
        </p:grpSpPr>
        <p:grpSp>
          <p:nvGrpSpPr>
            <p:cNvPr id="29" name="Group 28">
              <a:extLst>
                <a:ext uri="{FF2B5EF4-FFF2-40B4-BE49-F238E27FC236}">
                  <a16:creationId xmlns:a16="http://schemas.microsoft.com/office/drawing/2014/main" id="{74E68248-DF83-4719-8F35-485FA058C43F}"/>
                </a:ext>
              </a:extLst>
            </p:cNvPr>
            <p:cNvGrpSpPr>
              <a:grpSpLocks noChangeAspect="1"/>
            </p:cNvGrpSpPr>
            <p:nvPr/>
          </p:nvGrpSpPr>
          <p:grpSpPr>
            <a:xfrm>
              <a:off x="2910840" y="3505200"/>
              <a:ext cx="2103120" cy="1405100"/>
              <a:chOff x="3048000" y="1828800"/>
              <a:chExt cx="3121152" cy="2085246"/>
            </a:xfrm>
          </p:grpSpPr>
          <p:sp>
            <p:nvSpPr>
              <p:cNvPr id="30" name="Oval 29">
                <a:extLst>
                  <a:ext uri="{FF2B5EF4-FFF2-40B4-BE49-F238E27FC236}">
                    <a16:creationId xmlns:a16="http://schemas.microsoft.com/office/drawing/2014/main" id="{37FF8E47-9CAA-4939-B0C1-5C4329AFCC40}"/>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6C6E0509-DE8C-4E2E-A947-83503543D1B1}"/>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7" name="Graphic 26" descr="Beaker">
              <a:extLst>
                <a:ext uri="{FF2B5EF4-FFF2-40B4-BE49-F238E27FC236}">
                  <a16:creationId xmlns:a16="http://schemas.microsoft.com/office/drawing/2014/main" id="{EDDD0FBC-E284-46F9-8D7F-B5AE65F6F1B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276600" y="3852925"/>
              <a:ext cx="548640" cy="548640"/>
            </a:xfrm>
            <a:prstGeom prst="rect">
              <a:avLst/>
            </a:prstGeom>
          </p:spPr>
        </p:pic>
      </p:grpSp>
      <p:grpSp>
        <p:nvGrpSpPr>
          <p:cNvPr id="41" name="Group 40">
            <a:extLst>
              <a:ext uri="{FF2B5EF4-FFF2-40B4-BE49-F238E27FC236}">
                <a16:creationId xmlns:a16="http://schemas.microsoft.com/office/drawing/2014/main" id="{E933E445-5905-4DAB-B4A4-4A3A724B8EE8}"/>
              </a:ext>
            </a:extLst>
          </p:cNvPr>
          <p:cNvGrpSpPr/>
          <p:nvPr/>
        </p:nvGrpSpPr>
        <p:grpSpPr>
          <a:xfrm>
            <a:off x="4358640" y="5105400"/>
            <a:ext cx="2103120" cy="1405100"/>
            <a:chOff x="3901440" y="5105400"/>
            <a:chExt cx="2103120" cy="1405100"/>
          </a:xfrm>
        </p:grpSpPr>
        <p:grpSp>
          <p:nvGrpSpPr>
            <p:cNvPr id="32" name="Group 31">
              <a:extLst>
                <a:ext uri="{FF2B5EF4-FFF2-40B4-BE49-F238E27FC236}">
                  <a16:creationId xmlns:a16="http://schemas.microsoft.com/office/drawing/2014/main" id="{AC6DA173-9EB9-46F1-A770-30E4597B6A49}"/>
                </a:ext>
              </a:extLst>
            </p:cNvPr>
            <p:cNvGrpSpPr>
              <a:grpSpLocks noChangeAspect="1"/>
            </p:cNvGrpSpPr>
            <p:nvPr/>
          </p:nvGrpSpPr>
          <p:grpSpPr>
            <a:xfrm>
              <a:off x="3901440" y="5105400"/>
              <a:ext cx="2103120" cy="1405100"/>
              <a:chOff x="3048000" y="1828800"/>
              <a:chExt cx="3121152" cy="2085246"/>
            </a:xfrm>
          </p:grpSpPr>
          <p:sp>
            <p:nvSpPr>
              <p:cNvPr id="33" name="Oval 32">
                <a:extLst>
                  <a:ext uri="{FF2B5EF4-FFF2-40B4-BE49-F238E27FC236}">
                    <a16:creationId xmlns:a16="http://schemas.microsoft.com/office/drawing/2014/main" id="{002FA73A-2123-4569-9483-0D74FCD9FA85}"/>
                  </a:ext>
                </a:extLst>
              </p:cNvPr>
              <p:cNvSpPr>
                <a:spLocks noChangeAspect="1"/>
              </p:cNvSpPr>
              <p:nvPr/>
            </p:nvSpPr>
            <p:spPr>
              <a:xfrm>
                <a:off x="3215366"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0E2C221D-E624-4A22-A9DA-E7B3258CB22E}"/>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6" name="Graphic 25" descr="Flask">
              <a:extLst>
                <a:ext uri="{FF2B5EF4-FFF2-40B4-BE49-F238E27FC236}">
                  <a16:creationId xmlns:a16="http://schemas.microsoft.com/office/drawing/2014/main" id="{D89FFF6A-131E-4F9B-A3B8-37CDA91B878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74076" y="5416469"/>
              <a:ext cx="548640" cy="548640"/>
            </a:xfrm>
            <a:prstGeom prst="rect">
              <a:avLst/>
            </a:prstGeom>
          </p:spPr>
        </p:pic>
      </p:grpSp>
      <p:sp>
        <p:nvSpPr>
          <p:cNvPr id="38" name="TextBox 37">
            <a:extLst>
              <a:ext uri="{FF2B5EF4-FFF2-40B4-BE49-F238E27FC236}">
                <a16:creationId xmlns:a16="http://schemas.microsoft.com/office/drawing/2014/main" id="{A44C9E1E-D2B9-4B67-8839-60943A908621}"/>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pic>
        <p:nvPicPr>
          <p:cNvPr id="21" name="Picture 20">
            <a:hlinkClick r:id="rId8"/>
            <a:extLst>
              <a:ext uri="{FF2B5EF4-FFF2-40B4-BE49-F238E27FC236}">
                <a16:creationId xmlns:a16="http://schemas.microsoft.com/office/drawing/2014/main" id="{0A66A8BD-F8AD-48B1-8217-B300E12B0B1F}"/>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51729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right)">
                                      <p:cBhvr>
                                        <p:cTn id="7" dur="1000"/>
                                        <p:tgtEl>
                                          <p:spTgt spid="38"/>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cBhvr>
                                        <p:cTn id="11" dur="1000" fill="hold"/>
                                        <p:tgtEl>
                                          <p:spTgt spid="39"/>
                                        </p:tgtEl>
                                        <p:attrNameLst>
                                          <p:attrName>ppt_w</p:attrName>
                                        </p:attrNameLst>
                                      </p:cBhvr>
                                      <p:tavLst>
                                        <p:tav tm="0">
                                          <p:val>
                                            <p:fltVal val="0"/>
                                          </p:val>
                                        </p:tav>
                                        <p:tav tm="100000">
                                          <p:val>
                                            <p:strVal val="#ppt_w"/>
                                          </p:val>
                                        </p:tav>
                                      </p:tavLst>
                                    </p:anim>
                                    <p:anim calcmode="lin" valueType="num">
                                      <p:cBhvr>
                                        <p:cTn id="12" dur="1000" fill="hold"/>
                                        <p:tgtEl>
                                          <p:spTgt spid="39"/>
                                        </p:tgtEl>
                                        <p:attrNameLst>
                                          <p:attrName>ppt_h</p:attrName>
                                        </p:attrNameLst>
                                      </p:cBhvr>
                                      <p:tavLst>
                                        <p:tav tm="0">
                                          <p:val>
                                            <p:fltVal val="0"/>
                                          </p:val>
                                        </p:tav>
                                        <p:tav tm="100000">
                                          <p:val>
                                            <p:strVal val="#ppt_h"/>
                                          </p:val>
                                        </p:tav>
                                      </p:tavLst>
                                    </p:anim>
                                    <p:anim calcmode="lin" valueType="num">
                                      <p:cBhvr>
                                        <p:cTn id="13" dur="1000" fill="hold"/>
                                        <p:tgtEl>
                                          <p:spTgt spid="39"/>
                                        </p:tgtEl>
                                        <p:attrNameLst>
                                          <p:attrName>style.rotation</p:attrName>
                                        </p:attrNameLst>
                                      </p:cBhvr>
                                      <p:tavLst>
                                        <p:tav tm="0">
                                          <p:val>
                                            <p:fltVal val="90"/>
                                          </p:val>
                                        </p:tav>
                                        <p:tav tm="100000">
                                          <p:val>
                                            <p:fltVal val="0"/>
                                          </p:val>
                                        </p:tav>
                                      </p:tavLst>
                                    </p:anim>
                                    <p:animEffect transition="in" filter="fade">
                                      <p:cBhvr>
                                        <p:cTn id="14" dur="1000"/>
                                        <p:tgtEl>
                                          <p:spTgt spid="39"/>
                                        </p:tgtEl>
                                      </p:cBhvr>
                                    </p:animEffect>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1000"/>
                                        <p:tgtEl>
                                          <p:spTgt spid="28"/>
                                        </p:tgtEl>
                                      </p:cBhvr>
                                    </p:animEffect>
                                    <p:anim calcmode="lin" valueType="num">
                                      <p:cBhvr>
                                        <p:cTn id="19" dur="1000" fill="hold"/>
                                        <p:tgtEl>
                                          <p:spTgt spid="28"/>
                                        </p:tgtEl>
                                        <p:attrNameLst>
                                          <p:attrName>ppt_x</p:attrName>
                                        </p:attrNameLst>
                                      </p:cBhvr>
                                      <p:tavLst>
                                        <p:tav tm="0">
                                          <p:val>
                                            <p:strVal val="#ppt_x"/>
                                          </p:val>
                                        </p:tav>
                                        <p:tav tm="100000">
                                          <p:val>
                                            <p:strVal val="#ppt_x"/>
                                          </p:val>
                                        </p:tav>
                                      </p:tavLst>
                                    </p:anim>
                                    <p:anim calcmode="lin" valueType="num">
                                      <p:cBhvr>
                                        <p:cTn id="20" dur="1000" fill="hold"/>
                                        <p:tgtEl>
                                          <p:spTgt spid="28"/>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31" presetClass="entr" presetSubtype="0" fill="hold" nodeType="afterEffect">
                                  <p:stCondLst>
                                    <p:cond delay="0"/>
                                  </p:stCondLst>
                                  <p:childTnLst>
                                    <p:set>
                                      <p:cBhvr>
                                        <p:cTn id="23" dur="1" fill="hold">
                                          <p:stCondLst>
                                            <p:cond delay="0"/>
                                          </p:stCondLst>
                                        </p:cTn>
                                        <p:tgtEl>
                                          <p:spTgt spid="40"/>
                                        </p:tgtEl>
                                        <p:attrNameLst>
                                          <p:attrName>style.visibility</p:attrName>
                                        </p:attrNameLst>
                                      </p:cBhvr>
                                      <p:to>
                                        <p:strVal val="visible"/>
                                      </p:to>
                                    </p:set>
                                    <p:anim calcmode="lin" valueType="num">
                                      <p:cBhvr>
                                        <p:cTn id="24" dur="1000" fill="hold"/>
                                        <p:tgtEl>
                                          <p:spTgt spid="40"/>
                                        </p:tgtEl>
                                        <p:attrNameLst>
                                          <p:attrName>ppt_w</p:attrName>
                                        </p:attrNameLst>
                                      </p:cBhvr>
                                      <p:tavLst>
                                        <p:tav tm="0">
                                          <p:val>
                                            <p:fltVal val="0"/>
                                          </p:val>
                                        </p:tav>
                                        <p:tav tm="100000">
                                          <p:val>
                                            <p:strVal val="#ppt_w"/>
                                          </p:val>
                                        </p:tav>
                                      </p:tavLst>
                                    </p:anim>
                                    <p:anim calcmode="lin" valueType="num">
                                      <p:cBhvr>
                                        <p:cTn id="25" dur="1000" fill="hold"/>
                                        <p:tgtEl>
                                          <p:spTgt spid="40"/>
                                        </p:tgtEl>
                                        <p:attrNameLst>
                                          <p:attrName>ppt_h</p:attrName>
                                        </p:attrNameLst>
                                      </p:cBhvr>
                                      <p:tavLst>
                                        <p:tav tm="0">
                                          <p:val>
                                            <p:fltVal val="0"/>
                                          </p:val>
                                        </p:tav>
                                        <p:tav tm="100000">
                                          <p:val>
                                            <p:strVal val="#ppt_h"/>
                                          </p:val>
                                        </p:tav>
                                      </p:tavLst>
                                    </p:anim>
                                    <p:anim calcmode="lin" valueType="num">
                                      <p:cBhvr>
                                        <p:cTn id="26" dur="1000" fill="hold"/>
                                        <p:tgtEl>
                                          <p:spTgt spid="40"/>
                                        </p:tgtEl>
                                        <p:attrNameLst>
                                          <p:attrName>style.rotation</p:attrName>
                                        </p:attrNameLst>
                                      </p:cBhvr>
                                      <p:tavLst>
                                        <p:tav tm="0">
                                          <p:val>
                                            <p:fltVal val="90"/>
                                          </p:val>
                                        </p:tav>
                                        <p:tav tm="100000">
                                          <p:val>
                                            <p:fltVal val="0"/>
                                          </p:val>
                                        </p:tav>
                                      </p:tavLst>
                                    </p:anim>
                                    <p:animEffect transition="in" filter="fade">
                                      <p:cBhvr>
                                        <p:cTn id="27" dur="1000"/>
                                        <p:tgtEl>
                                          <p:spTgt spid="40"/>
                                        </p:tgtEl>
                                      </p:cBhvr>
                                    </p:animEffect>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fade">
                                      <p:cBhvr>
                                        <p:cTn id="31" dur="1000"/>
                                        <p:tgtEl>
                                          <p:spTgt spid="35"/>
                                        </p:tgtEl>
                                      </p:cBhvr>
                                    </p:animEffect>
                                    <p:anim calcmode="lin" valueType="num">
                                      <p:cBhvr>
                                        <p:cTn id="32" dur="1000" fill="hold"/>
                                        <p:tgtEl>
                                          <p:spTgt spid="35"/>
                                        </p:tgtEl>
                                        <p:attrNameLst>
                                          <p:attrName>ppt_x</p:attrName>
                                        </p:attrNameLst>
                                      </p:cBhvr>
                                      <p:tavLst>
                                        <p:tav tm="0">
                                          <p:val>
                                            <p:strVal val="#ppt_x"/>
                                          </p:val>
                                        </p:tav>
                                        <p:tav tm="100000">
                                          <p:val>
                                            <p:strVal val="#ppt_x"/>
                                          </p:val>
                                        </p:tav>
                                      </p:tavLst>
                                    </p:anim>
                                    <p:anim calcmode="lin" valueType="num">
                                      <p:cBhvr>
                                        <p:cTn id="33" dur="1000" fill="hold"/>
                                        <p:tgtEl>
                                          <p:spTgt spid="35"/>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31" presetClass="entr" presetSubtype="0" fill="hold" nodeType="afterEffect">
                                  <p:stCondLst>
                                    <p:cond delay="0"/>
                                  </p:stCondLst>
                                  <p:childTnLst>
                                    <p:set>
                                      <p:cBhvr>
                                        <p:cTn id="36" dur="1" fill="hold">
                                          <p:stCondLst>
                                            <p:cond delay="0"/>
                                          </p:stCondLst>
                                        </p:cTn>
                                        <p:tgtEl>
                                          <p:spTgt spid="41"/>
                                        </p:tgtEl>
                                        <p:attrNameLst>
                                          <p:attrName>style.visibility</p:attrName>
                                        </p:attrNameLst>
                                      </p:cBhvr>
                                      <p:to>
                                        <p:strVal val="visible"/>
                                      </p:to>
                                    </p:set>
                                    <p:anim calcmode="lin" valueType="num">
                                      <p:cBhvr>
                                        <p:cTn id="37" dur="1000" fill="hold"/>
                                        <p:tgtEl>
                                          <p:spTgt spid="41"/>
                                        </p:tgtEl>
                                        <p:attrNameLst>
                                          <p:attrName>ppt_w</p:attrName>
                                        </p:attrNameLst>
                                      </p:cBhvr>
                                      <p:tavLst>
                                        <p:tav tm="0">
                                          <p:val>
                                            <p:fltVal val="0"/>
                                          </p:val>
                                        </p:tav>
                                        <p:tav tm="100000">
                                          <p:val>
                                            <p:strVal val="#ppt_w"/>
                                          </p:val>
                                        </p:tav>
                                      </p:tavLst>
                                    </p:anim>
                                    <p:anim calcmode="lin" valueType="num">
                                      <p:cBhvr>
                                        <p:cTn id="38" dur="1000" fill="hold"/>
                                        <p:tgtEl>
                                          <p:spTgt spid="41"/>
                                        </p:tgtEl>
                                        <p:attrNameLst>
                                          <p:attrName>ppt_h</p:attrName>
                                        </p:attrNameLst>
                                      </p:cBhvr>
                                      <p:tavLst>
                                        <p:tav tm="0">
                                          <p:val>
                                            <p:fltVal val="0"/>
                                          </p:val>
                                        </p:tav>
                                        <p:tav tm="100000">
                                          <p:val>
                                            <p:strVal val="#ppt_h"/>
                                          </p:val>
                                        </p:tav>
                                      </p:tavLst>
                                    </p:anim>
                                    <p:anim calcmode="lin" valueType="num">
                                      <p:cBhvr>
                                        <p:cTn id="39" dur="1000" fill="hold"/>
                                        <p:tgtEl>
                                          <p:spTgt spid="41"/>
                                        </p:tgtEl>
                                        <p:attrNameLst>
                                          <p:attrName>style.rotation</p:attrName>
                                        </p:attrNameLst>
                                      </p:cBhvr>
                                      <p:tavLst>
                                        <p:tav tm="0">
                                          <p:val>
                                            <p:fltVal val="90"/>
                                          </p:val>
                                        </p:tav>
                                        <p:tav tm="100000">
                                          <p:val>
                                            <p:fltVal val="0"/>
                                          </p:val>
                                        </p:tav>
                                      </p:tavLst>
                                    </p:anim>
                                    <p:animEffect transition="in" filter="fade">
                                      <p:cBhvr>
                                        <p:cTn id="40" dur="1000"/>
                                        <p:tgtEl>
                                          <p:spTgt spid="41"/>
                                        </p:tgtEl>
                                      </p:cBhvr>
                                    </p:animEffect>
                                  </p:childTnLst>
                                </p:cTn>
                              </p:par>
                            </p:childTnLst>
                          </p:cTn>
                        </p:par>
                        <p:par>
                          <p:cTn id="41" fill="hold">
                            <p:stCondLst>
                              <p:cond delay="6000"/>
                            </p:stCondLst>
                            <p:childTnLst>
                              <p:par>
                                <p:cTn id="42" presetID="42" presetClass="entr" presetSubtype="0" fill="hold" grpId="0" nodeType="afterEffect">
                                  <p:stCondLst>
                                    <p:cond delay="0"/>
                                  </p:stCondLst>
                                  <p:childTnLst>
                                    <p:set>
                                      <p:cBhvr>
                                        <p:cTn id="43" dur="1" fill="hold">
                                          <p:stCondLst>
                                            <p:cond delay="0"/>
                                          </p:stCondLst>
                                        </p:cTn>
                                        <p:tgtEl>
                                          <p:spTgt spid="36"/>
                                        </p:tgtEl>
                                        <p:attrNameLst>
                                          <p:attrName>style.visibility</p:attrName>
                                        </p:attrNameLst>
                                      </p:cBhvr>
                                      <p:to>
                                        <p:strVal val="visible"/>
                                      </p:to>
                                    </p:set>
                                    <p:animEffect transition="in" filter="fade">
                                      <p:cBhvr>
                                        <p:cTn id="44" dur="1000"/>
                                        <p:tgtEl>
                                          <p:spTgt spid="36"/>
                                        </p:tgtEl>
                                      </p:cBhvr>
                                    </p:animEffect>
                                    <p:anim calcmode="lin" valueType="num">
                                      <p:cBhvr>
                                        <p:cTn id="45" dur="1000" fill="hold"/>
                                        <p:tgtEl>
                                          <p:spTgt spid="36"/>
                                        </p:tgtEl>
                                        <p:attrNameLst>
                                          <p:attrName>ppt_x</p:attrName>
                                        </p:attrNameLst>
                                      </p:cBhvr>
                                      <p:tavLst>
                                        <p:tav tm="0">
                                          <p:val>
                                            <p:strVal val="#ppt_x"/>
                                          </p:val>
                                        </p:tav>
                                        <p:tav tm="100000">
                                          <p:val>
                                            <p:strVal val="#ppt_x"/>
                                          </p:val>
                                        </p:tav>
                                      </p:tavLst>
                                    </p:anim>
                                    <p:anim calcmode="lin" valueType="num">
                                      <p:cBhvr>
                                        <p:cTn id="46"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5" grpId="0"/>
      <p:bldP spid="36"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1654</TotalTime>
  <Words>1421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2019-08-02T17:38:19Z</dcterms:modified>
</cp:coreProperties>
</file>