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85551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a:extLst>
              <a:ext uri="{FF2B5EF4-FFF2-40B4-BE49-F238E27FC236}">
                <a16:creationId xmlns:a16="http://schemas.microsoft.com/office/drawing/2014/main" id="{48472F20-C787-4F74-A962-014C993986CD}"/>
              </a:ext>
            </a:extLst>
          </p:cNvPr>
          <p:cNvSpPr txBox="1"/>
          <p:nvPr/>
        </p:nvSpPr>
        <p:spPr>
          <a:xfrm>
            <a:off x="2286000" y="3721150"/>
            <a:ext cx="3886200" cy="1308050"/>
          </a:xfrm>
          <a:prstGeom prst="rect">
            <a:avLst/>
          </a:prstGeom>
          <a:noFill/>
        </p:spPr>
        <p:txBody>
          <a:bodyPr wrap="square" rtlCol="0">
            <a:spAutoFit/>
          </a:bodyPr>
          <a:lstStyle/>
          <a:p>
            <a:r>
              <a:rPr lang="en-US" sz="1400" dirty="0">
                <a:solidFill>
                  <a:srgbClr val="EF3425"/>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2" name="TextBox 41">
            <a:extLst>
              <a:ext uri="{FF2B5EF4-FFF2-40B4-BE49-F238E27FC236}">
                <a16:creationId xmlns:a16="http://schemas.microsoft.com/office/drawing/2014/main" id="{8E843F22-300D-422A-804F-6436725EB0E0}"/>
              </a:ext>
            </a:extLst>
          </p:cNvPr>
          <p:cNvSpPr txBox="1"/>
          <p:nvPr/>
        </p:nvSpPr>
        <p:spPr>
          <a:xfrm>
            <a:off x="7696200" y="3721150"/>
            <a:ext cx="3886200" cy="1308050"/>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6" name="TextBox 45">
            <a:extLst>
              <a:ext uri="{FF2B5EF4-FFF2-40B4-BE49-F238E27FC236}">
                <a16:creationId xmlns:a16="http://schemas.microsoft.com/office/drawing/2014/main" id="{A509BD7A-2587-49A6-9F72-369B5FF9DC68}"/>
              </a:ext>
            </a:extLst>
          </p:cNvPr>
          <p:cNvSpPr txBox="1"/>
          <p:nvPr/>
        </p:nvSpPr>
        <p:spPr>
          <a:xfrm>
            <a:off x="2286000" y="5397550"/>
            <a:ext cx="3886200" cy="1308050"/>
          </a:xfrm>
          <a:prstGeom prst="rect">
            <a:avLst/>
          </a:prstGeom>
          <a:noFill/>
        </p:spPr>
        <p:txBody>
          <a:bodyPr wrap="square" rtlCol="0">
            <a:spAutoFit/>
          </a:bodyPr>
          <a:lstStyle/>
          <a:p>
            <a:r>
              <a:rPr lang="en-US" sz="1400" dirty="0">
                <a:solidFill>
                  <a:srgbClr val="5C7089"/>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0" name="TextBox 49">
            <a:extLst>
              <a:ext uri="{FF2B5EF4-FFF2-40B4-BE49-F238E27FC236}">
                <a16:creationId xmlns:a16="http://schemas.microsoft.com/office/drawing/2014/main" id="{46384DB2-07D2-4FDC-A23B-66C37186D7D1}"/>
              </a:ext>
            </a:extLst>
          </p:cNvPr>
          <p:cNvSpPr txBox="1"/>
          <p:nvPr/>
        </p:nvSpPr>
        <p:spPr>
          <a:xfrm>
            <a:off x="7696200" y="5397550"/>
            <a:ext cx="3886200" cy="1308050"/>
          </a:xfrm>
          <a:prstGeom prst="rect">
            <a:avLst/>
          </a:prstGeom>
          <a:noFill/>
        </p:spPr>
        <p:txBody>
          <a:bodyPr wrap="square" rtlCol="0">
            <a:spAutoFit/>
          </a:bodyPr>
          <a:lstStyle/>
          <a:p>
            <a:r>
              <a:rPr lang="en-US" sz="1400" dirty="0">
                <a:solidFill>
                  <a:srgbClr val="72869F"/>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23" name="Group 22">
            <a:extLst>
              <a:ext uri="{FF2B5EF4-FFF2-40B4-BE49-F238E27FC236}">
                <a16:creationId xmlns:a16="http://schemas.microsoft.com/office/drawing/2014/main" id="{EE3A8423-8E7A-49E6-9511-DAD65ABEE5D3}"/>
              </a:ext>
            </a:extLst>
          </p:cNvPr>
          <p:cNvGrpSpPr>
            <a:grpSpLocks noChangeAspect="1"/>
          </p:cNvGrpSpPr>
          <p:nvPr/>
        </p:nvGrpSpPr>
        <p:grpSpPr>
          <a:xfrm>
            <a:off x="609600" y="2898190"/>
            <a:ext cx="1645920" cy="1099645"/>
            <a:chOff x="3048000" y="1828800"/>
            <a:chExt cx="3121152" cy="2085246"/>
          </a:xfrm>
        </p:grpSpPr>
        <p:sp>
          <p:nvSpPr>
            <p:cNvPr id="16" name="Oval 15">
              <a:extLst>
                <a:ext uri="{FF2B5EF4-FFF2-40B4-BE49-F238E27FC236}">
                  <a16:creationId xmlns:a16="http://schemas.microsoft.com/office/drawing/2014/main" id="{4595344A-30A8-4E09-A23B-6C0FEC5DD5FB}"/>
                </a:ext>
              </a:extLst>
            </p:cNvPr>
            <p:cNvSpPr>
              <a:spLocks noChangeAspect="1"/>
            </p:cNvSpPr>
            <p:nvPr/>
          </p:nvSpPr>
          <p:spPr>
            <a:xfrm>
              <a:off x="3219890" y="2000689"/>
              <a:ext cx="1587716" cy="1587716"/>
            </a:xfrm>
            <a:prstGeom prst="ellipse">
              <a:avLst/>
            </a:prstGeom>
            <a:blipFill>
              <a:blip r:embed="rId2"/>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73E5CB96-2CFA-44F0-A5C6-1A810D0726BF}"/>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 name="Group 20">
            <a:extLst>
              <a:ext uri="{FF2B5EF4-FFF2-40B4-BE49-F238E27FC236}">
                <a16:creationId xmlns:a16="http://schemas.microsoft.com/office/drawing/2014/main" id="{223C7DEF-D427-431F-A813-078B0297DC67}"/>
              </a:ext>
            </a:extLst>
          </p:cNvPr>
          <p:cNvGrpSpPr>
            <a:grpSpLocks noChangeAspect="1"/>
          </p:cNvGrpSpPr>
          <p:nvPr/>
        </p:nvGrpSpPr>
        <p:grpSpPr>
          <a:xfrm>
            <a:off x="6035835" y="2898190"/>
            <a:ext cx="1645920" cy="1099645"/>
            <a:chOff x="3048000" y="1828800"/>
            <a:chExt cx="3121152" cy="2085246"/>
          </a:xfrm>
        </p:grpSpPr>
        <p:sp>
          <p:nvSpPr>
            <p:cNvPr id="25" name="Oval 24">
              <a:extLst>
                <a:ext uri="{FF2B5EF4-FFF2-40B4-BE49-F238E27FC236}">
                  <a16:creationId xmlns:a16="http://schemas.microsoft.com/office/drawing/2014/main" id="{336F028C-1F12-498C-AE83-BB03FD8F914B}"/>
                </a:ext>
              </a:extLst>
            </p:cNvPr>
            <p:cNvSpPr>
              <a:spLocks noChangeAspect="1"/>
            </p:cNvSpPr>
            <p:nvPr/>
          </p:nvSpPr>
          <p:spPr>
            <a:xfrm>
              <a:off x="3219890" y="2000689"/>
              <a:ext cx="1587716" cy="1587716"/>
            </a:xfrm>
            <a:prstGeom prst="ellipse">
              <a:avLst/>
            </a:pr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Freeform: Shape 36">
              <a:extLst>
                <a:ext uri="{FF2B5EF4-FFF2-40B4-BE49-F238E27FC236}">
                  <a16:creationId xmlns:a16="http://schemas.microsoft.com/office/drawing/2014/main" id="{568E4B8D-A696-41A7-A27A-CBA0030CE760}"/>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3" name="Group 42">
            <a:extLst>
              <a:ext uri="{FF2B5EF4-FFF2-40B4-BE49-F238E27FC236}">
                <a16:creationId xmlns:a16="http://schemas.microsoft.com/office/drawing/2014/main" id="{1CD559E8-4D82-4865-AE94-024D3AFD1000}"/>
              </a:ext>
            </a:extLst>
          </p:cNvPr>
          <p:cNvGrpSpPr>
            <a:grpSpLocks noChangeAspect="1"/>
          </p:cNvGrpSpPr>
          <p:nvPr/>
        </p:nvGrpSpPr>
        <p:grpSpPr>
          <a:xfrm>
            <a:off x="612648" y="4574590"/>
            <a:ext cx="1645920" cy="1099645"/>
            <a:chOff x="3048000" y="1828800"/>
            <a:chExt cx="3121152" cy="2085246"/>
          </a:xfrm>
        </p:grpSpPr>
        <p:sp>
          <p:nvSpPr>
            <p:cNvPr id="44" name="Oval 43">
              <a:extLst>
                <a:ext uri="{FF2B5EF4-FFF2-40B4-BE49-F238E27FC236}">
                  <a16:creationId xmlns:a16="http://schemas.microsoft.com/office/drawing/2014/main" id="{0B05873E-B93F-4E16-BBF5-92FA54C8CF28}"/>
                </a:ext>
              </a:extLst>
            </p:cNvPr>
            <p:cNvSpPr>
              <a:spLocks noChangeAspect="1"/>
            </p:cNvSpPr>
            <p:nvPr/>
          </p:nvSpPr>
          <p:spPr>
            <a:xfrm>
              <a:off x="3219890" y="2000689"/>
              <a:ext cx="1587716" cy="1587716"/>
            </a:xfrm>
            <a:prstGeom prst="ellipse">
              <a:avLst/>
            </a:pr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Freeform: Shape 44">
              <a:extLst>
                <a:ext uri="{FF2B5EF4-FFF2-40B4-BE49-F238E27FC236}">
                  <a16:creationId xmlns:a16="http://schemas.microsoft.com/office/drawing/2014/main" id="{C27D193B-26A0-400F-9F43-F521D2A6757D}"/>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7" name="Group 46">
            <a:extLst>
              <a:ext uri="{FF2B5EF4-FFF2-40B4-BE49-F238E27FC236}">
                <a16:creationId xmlns:a16="http://schemas.microsoft.com/office/drawing/2014/main" id="{9D1BE532-5D03-463E-9EE7-9620E76FF497}"/>
              </a:ext>
            </a:extLst>
          </p:cNvPr>
          <p:cNvGrpSpPr>
            <a:grpSpLocks noChangeAspect="1"/>
          </p:cNvGrpSpPr>
          <p:nvPr/>
        </p:nvGrpSpPr>
        <p:grpSpPr>
          <a:xfrm>
            <a:off x="6032351" y="4574590"/>
            <a:ext cx="1645920" cy="1099645"/>
            <a:chOff x="3048000" y="1828800"/>
            <a:chExt cx="3121152" cy="2085246"/>
          </a:xfrm>
        </p:grpSpPr>
        <p:sp>
          <p:nvSpPr>
            <p:cNvPr id="48" name="Oval 47">
              <a:extLst>
                <a:ext uri="{FF2B5EF4-FFF2-40B4-BE49-F238E27FC236}">
                  <a16:creationId xmlns:a16="http://schemas.microsoft.com/office/drawing/2014/main" id="{89B58F67-D34F-4D36-85B4-5DE7C11FD3C7}"/>
                </a:ext>
              </a:extLst>
            </p:cNvPr>
            <p:cNvSpPr>
              <a:spLocks noChangeAspect="1"/>
            </p:cNvSpPr>
            <p:nvPr/>
          </p:nvSpPr>
          <p:spPr>
            <a:xfrm>
              <a:off x="3219890" y="2000689"/>
              <a:ext cx="1587716" cy="1587716"/>
            </a:xfrm>
            <a:prstGeom prst="ellipse">
              <a:avLst/>
            </a:pr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Shape 48">
              <a:extLst>
                <a:ext uri="{FF2B5EF4-FFF2-40B4-BE49-F238E27FC236}">
                  <a16:creationId xmlns:a16="http://schemas.microsoft.com/office/drawing/2014/main" id="{F833C8CF-B903-4C7B-842C-6AC6E0F2301C}"/>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5" name="TextBox 54">
            <a:extLst>
              <a:ext uri="{FF2B5EF4-FFF2-40B4-BE49-F238E27FC236}">
                <a16:creationId xmlns:a16="http://schemas.microsoft.com/office/drawing/2014/main" id="{0197429B-1859-4A79-8BCF-4FAD95045D47}"/>
              </a:ext>
            </a:extLst>
          </p:cNvPr>
          <p:cNvSpPr txBox="1"/>
          <p:nvPr/>
        </p:nvSpPr>
        <p:spPr>
          <a:xfrm>
            <a:off x="371226" y="1479206"/>
            <a:ext cx="11493646" cy="1061829"/>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endParaRPr lang="en-US" sz="3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p:txBody>
      </p:sp>
      <p:sp>
        <p:nvSpPr>
          <p:cNvPr id="56" name="TextBox 55">
            <a:extLst>
              <a:ext uri="{FF2B5EF4-FFF2-40B4-BE49-F238E27FC236}">
                <a16:creationId xmlns:a16="http://schemas.microsoft.com/office/drawing/2014/main" id="{F9B0E9BC-E428-425B-99FB-14A1A03595BA}"/>
              </a:ext>
            </a:extLst>
          </p:cNvPr>
          <p:cNvSpPr txBox="1"/>
          <p:nvPr/>
        </p:nvSpPr>
        <p:spPr>
          <a:xfrm>
            <a:off x="6310489" y="258228"/>
            <a:ext cx="5508978" cy="984885"/>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Your Subtitle</a:t>
            </a:r>
          </a:p>
        </p:txBody>
      </p:sp>
      <p:pic>
        <p:nvPicPr>
          <p:cNvPr id="20" name="Picture 19">
            <a:hlinkClick r:id="rId6"/>
            <a:extLst>
              <a:ext uri="{FF2B5EF4-FFF2-40B4-BE49-F238E27FC236}">
                <a16:creationId xmlns:a16="http://schemas.microsoft.com/office/drawing/2014/main" id="{423D18D7-2D6B-466B-A2EB-56934C9D3BF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31586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right)">
                                      <p:cBhvr>
                                        <p:cTn id="7" dur="500"/>
                                        <p:tgtEl>
                                          <p:spTgt spid="56"/>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55"/>
                                        </p:tgtEl>
                                        <p:attrNameLst>
                                          <p:attrName>style.visibility</p:attrName>
                                        </p:attrNameLst>
                                      </p:cBhvr>
                                      <p:to>
                                        <p:strVal val="visible"/>
                                      </p:to>
                                    </p:set>
                                    <p:animEffect transition="in" filter="fade">
                                      <p:cBhvr>
                                        <p:cTn id="11" dur="500"/>
                                        <p:tgtEl>
                                          <p:spTgt spid="55"/>
                                        </p:tgtEl>
                                      </p:cBhvr>
                                    </p:animEffect>
                                    <p:anim calcmode="lin" valueType="num">
                                      <p:cBhvr>
                                        <p:cTn id="12" dur="500" fill="hold"/>
                                        <p:tgtEl>
                                          <p:spTgt spid="55"/>
                                        </p:tgtEl>
                                        <p:attrNameLst>
                                          <p:attrName>ppt_x</p:attrName>
                                        </p:attrNameLst>
                                      </p:cBhvr>
                                      <p:tavLst>
                                        <p:tav tm="0">
                                          <p:val>
                                            <p:strVal val="#ppt_x"/>
                                          </p:val>
                                        </p:tav>
                                        <p:tav tm="100000">
                                          <p:val>
                                            <p:strVal val="#ppt_x"/>
                                          </p:val>
                                        </p:tav>
                                      </p:tavLst>
                                    </p:anim>
                                    <p:anim calcmode="lin" valueType="num">
                                      <p:cBhvr>
                                        <p:cTn id="13" dur="500" fill="hold"/>
                                        <p:tgtEl>
                                          <p:spTgt spid="55"/>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31" presetClass="entr" presetSubtype="0" fill="hold" nodeType="after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p:cTn id="17" dur="1000" fill="hold"/>
                                        <p:tgtEl>
                                          <p:spTgt spid="23"/>
                                        </p:tgtEl>
                                        <p:attrNameLst>
                                          <p:attrName>ppt_w</p:attrName>
                                        </p:attrNameLst>
                                      </p:cBhvr>
                                      <p:tavLst>
                                        <p:tav tm="0">
                                          <p:val>
                                            <p:fltVal val="0"/>
                                          </p:val>
                                        </p:tav>
                                        <p:tav tm="100000">
                                          <p:val>
                                            <p:strVal val="#ppt_w"/>
                                          </p:val>
                                        </p:tav>
                                      </p:tavLst>
                                    </p:anim>
                                    <p:anim calcmode="lin" valueType="num">
                                      <p:cBhvr>
                                        <p:cTn id="18" dur="1000" fill="hold"/>
                                        <p:tgtEl>
                                          <p:spTgt spid="23"/>
                                        </p:tgtEl>
                                        <p:attrNameLst>
                                          <p:attrName>ppt_h</p:attrName>
                                        </p:attrNameLst>
                                      </p:cBhvr>
                                      <p:tavLst>
                                        <p:tav tm="0">
                                          <p:val>
                                            <p:fltVal val="0"/>
                                          </p:val>
                                        </p:tav>
                                        <p:tav tm="100000">
                                          <p:val>
                                            <p:strVal val="#ppt_h"/>
                                          </p:val>
                                        </p:tav>
                                      </p:tavLst>
                                    </p:anim>
                                    <p:anim calcmode="lin" valueType="num">
                                      <p:cBhvr>
                                        <p:cTn id="19" dur="1000" fill="hold"/>
                                        <p:tgtEl>
                                          <p:spTgt spid="23"/>
                                        </p:tgtEl>
                                        <p:attrNameLst>
                                          <p:attrName>style.rotation</p:attrName>
                                        </p:attrNameLst>
                                      </p:cBhvr>
                                      <p:tavLst>
                                        <p:tav tm="0">
                                          <p:val>
                                            <p:fltVal val="90"/>
                                          </p:val>
                                        </p:tav>
                                        <p:tav tm="100000">
                                          <p:val>
                                            <p:fltVal val="0"/>
                                          </p:val>
                                        </p:tav>
                                      </p:tavLst>
                                    </p:anim>
                                    <p:animEffect transition="in" filter="fade">
                                      <p:cBhvr>
                                        <p:cTn id="20" dur="1000"/>
                                        <p:tgtEl>
                                          <p:spTgt spid="23"/>
                                        </p:tgtEl>
                                      </p:cBhvr>
                                    </p:animEffect>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fade">
                                      <p:cBhvr>
                                        <p:cTn id="24" dur="1000"/>
                                        <p:tgtEl>
                                          <p:spTgt spid="28"/>
                                        </p:tgtEl>
                                      </p:cBhvr>
                                    </p:animEffect>
                                    <p:anim calcmode="lin" valueType="num">
                                      <p:cBhvr>
                                        <p:cTn id="25" dur="1000" fill="hold"/>
                                        <p:tgtEl>
                                          <p:spTgt spid="28"/>
                                        </p:tgtEl>
                                        <p:attrNameLst>
                                          <p:attrName>ppt_x</p:attrName>
                                        </p:attrNameLst>
                                      </p:cBhvr>
                                      <p:tavLst>
                                        <p:tav tm="0">
                                          <p:val>
                                            <p:strVal val="#ppt_x"/>
                                          </p:val>
                                        </p:tav>
                                        <p:tav tm="100000">
                                          <p:val>
                                            <p:strVal val="#ppt_x"/>
                                          </p:val>
                                        </p:tav>
                                      </p:tavLst>
                                    </p:anim>
                                    <p:anim calcmode="lin" valueType="num">
                                      <p:cBhvr>
                                        <p:cTn id="26" dur="1000" fill="hold"/>
                                        <p:tgtEl>
                                          <p:spTgt spid="28"/>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31" presetClass="entr" presetSubtype="0" fill="hold" nodeType="afterEffect">
                                  <p:stCondLst>
                                    <p:cond delay="0"/>
                                  </p:stCondLst>
                                  <p:childTnLst>
                                    <p:set>
                                      <p:cBhvr>
                                        <p:cTn id="29" dur="1" fill="hold">
                                          <p:stCondLst>
                                            <p:cond delay="0"/>
                                          </p:stCondLst>
                                        </p:cTn>
                                        <p:tgtEl>
                                          <p:spTgt spid="21"/>
                                        </p:tgtEl>
                                        <p:attrNameLst>
                                          <p:attrName>style.visibility</p:attrName>
                                        </p:attrNameLst>
                                      </p:cBhvr>
                                      <p:to>
                                        <p:strVal val="visible"/>
                                      </p:to>
                                    </p:set>
                                    <p:anim calcmode="lin" valueType="num">
                                      <p:cBhvr>
                                        <p:cTn id="30" dur="1000" fill="hold"/>
                                        <p:tgtEl>
                                          <p:spTgt spid="21"/>
                                        </p:tgtEl>
                                        <p:attrNameLst>
                                          <p:attrName>ppt_w</p:attrName>
                                        </p:attrNameLst>
                                      </p:cBhvr>
                                      <p:tavLst>
                                        <p:tav tm="0">
                                          <p:val>
                                            <p:fltVal val="0"/>
                                          </p:val>
                                        </p:tav>
                                        <p:tav tm="100000">
                                          <p:val>
                                            <p:strVal val="#ppt_w"/>
                                          </p:val>
                                        </p:tav>
                                      </p:tavLst>
                                    </p:anim>
                                    <p:anim calcmode="lin" valueType="num">
                                      <p:cBhvr>
                                        <p:cTn id="31" dur="1000" fill="hold"/>
                                        <p:tgtEl>
                                          <p:spTgt spid="21"/>
                                        </p:tgtEl>
                                        <p:attrNameLst>
                                          <p:attrName>ppt_h</p:attrName>
                                        </p:attrNameLst>
                                      </p:cBhvr>
                                      <p:tavLst>
                                        <p:tav tm="0">
                                          <p:val>
                                            <p:fltVal val="0"/>
                                          </p:val>
                                        </p:tav>
                                        <p:tav tm="100000">
                                          <p:val>
                                            <p:strVal val="#ppt_h"/>
                                          </p:val>
                                        </p:tav>
                                      </p:tavLst>
                                    </p:anim>
                                    <p:anim calcmode="lin" valueType="num">
                                      <p:cBhvr>
                                        <p:cTn id="32" dur="1000" fill="hold"/>
                                        <p:tgtEl>
                                          <p:spTgt spid="21"/>
                                        </p:tgtEl>
                                        <p:attrNameLst>
                                          <p:attrName>style.rotation</p:attrName>
                                        </p:attrNameLst>
                                      </p:cBhvr>
                                      <p:tavLst>
                                        <p:tav tm="0">
                                          <p:val>
                                            <p:fltVal val="90"/>
                                          </p:val>
                                        </p:tav>
                                        <p:tav tm="100000">
                                          <p:val>
                                            <p:fltVal val="0"/>
                                          </p:val>
                                        </p:tav>
                                      </p:tavLst>
                                    </p:anim>
                                    <p:animEffect transition="in" filter="fade">
                                      <p:cBhvr>
                                        <p:cTn id="33" dur="1000"/>
                                        <p:tgtEl>
                                          <p:spTgt spid="21"/>
                                        </p:tgtEl>
                                      </p:cBhvr>
                                    </p:animEffect>
                                  </p:childTnLst>
                                </p:cTn>
                              </p:par>
                            </p:childTnLst>
                          </p:cTn>
                        </p:par>
                        <p:par>
                          <p:cTn id="34" fill="hold">
                            <p:stCondLst>
                              <p:cond delay="4000"/>
                            </p:stCondLst>
                            <p:childTnLst>
                              <p:par>
                                <p:cTn id="35" presetID="42" presetClass="entr" presetSubtype="0" fill="hold" grpId="0" nodeType="afterEffect">
                                  <p:stCondLst>
                                    <p:cond delay="0"/>
                                  </p:stCondLst>
                                  <p:childTnLst>
                                    <p:set>
                                      <p:cBhvr>
                                        <p:cTn id="36" dur="1" fill="hold">
                                          <p:stCondLst>
                                            <p:cond delay="0"/>
                                          </p:stCondLst>
                                        </p:cTn>
                                        <p:tgtEl>
                                          <p:spTgt spid="42"/>
                                        </p:tgtEl>
                                        <p:attrNameLst>
                                          <p:attrName>style.visibility</p:attrName>
                                        </p:attrNameLst>
                                      </p:cBhvr>
                                      <p:to>
                                        <p:strVal val="visible"/>
                                      </p:to>
                                    </p:set>
                                    <p:animEffect transition="in" filter="fade">
                                      <p:cBhvr>
                                        <p:cTn id="37" dur="1000"/>
                                        <p:tgtEl>
                                          <p:spTgt spid="42"/>
                                        </p:tgtEl>
                                      </p:cBhvr>
                                    </p:animEffect>
                                    <p:anim calcmode="lin" valueType="num">
                                      <p:cBhvr>
                                        <p:cTn id="38" dur="1000" fill="hold"/>
                                        <p:tgtEl>
                                          <p:spTgt spid="42"/>
                                        </p:tgtEl>
                                        <p:attrNameLst>
                                          <p:attrName>ppt_x</p:attrName>
                                        </p:attrNameLst>
                                      </p:cBhvr>
                                      <p:tavLst>
                                        <p:tav tm="0">
                                          <p:val>
                                            <p:strVal val="#ppt_x"/>
                                          </p:val>
                                        </p:tav>
                                        <p:tav tm="100000">
                                          <p:val>
                                            <p:strVal val="#ppt_x"/>
                                          </p:val>
                                        </p:tav>
                                      </p:tavLst>
                                    </p:anim>
                                    <p:anim calcmode="lin" valueType="num">
                                      <p:cBhvr>
                                        <p:cTn id="39" dur="1000" fill="hold"/>
                                        <p:tgtEl>
                                          <p:spTgt spid="42"/>
                                        </p:tgtEl>
                                        <p:attrNameLst>
                                          <p:attrName>ppt_y</p:attrName>
                                        </p:attrNameLst>
                                      </p:cBhvr>
                                      <p:tavLst>
                                        <p:tav tm="0">
                                          <p:val>
                                            <p:strVal val="#ppt_y+.1"/>
                                          </p:val>
                                        </p:tav>
                                        <p:tav tm="100000">
                                          <p:val>
                                            <p:strVal val="#ppt_y"/>
                                          </p:val>
                                        </p:tav>
                                      </p:tavLst>
                                    </p:anim>
                                  </p:childTnLst>
                                </p:cTn>
                              </p:par>
                            </p:childTnLst>
                          </p:cTn>
                        </p:par>
                        <p:par>
                          <p:cTn id="40" fill="hold">
                            <p:stCondLst>
                              <p:cond delay="5000"/>
                            </p:stCondLst>
                            <p:childTnLst>
                              <p:par>
                                <p:cTn id="41" presetID="31" presetClass="entr" presetSubtype="0" fill="hold" nodeType="afterEffect">
                                  <p:stCondLst>
                                    <p:cond delay="0"/>
                                  </p:stCondLst>
                                  <p:childTnLst>
                                    <p:set>
                                      <p:cBhvr>
                                        <p:cTn id="42" dur="1" fill="hold">
                                          <p:stCondLst>
                                            <p:cond delay="0"/>
                                          </p:stCondLst>
                                        </p:cTn>
                                        <p:tgtEl>
                                          <p:spTgt spid="43"/>
                                        </p:tgtEl>
                                        <p:attrNameLst>
                                          <p:attrName>style.visibility</p:attrName>
                                        </p:attrNameLst>
                                      </p:cBhvr>
                                      <p:to>
                                        <p:strVal val="visible"/>
                                      </p:to>
                                    </p:set>
                                    <p:anim calcmode="lin" valueType="num">
                                      <p:cBhvr>
                                        <p:cTn id="43" dur="1000" fill="hold"/>
                                        <p:tgtEl>
                                          <p:spTgt spid="43"/>
                                        </p:tgtEl>
                                        <p:attrNameLst>
                                          <p:attrName>ppt_w</p:attrName>
                                        </p:attrNameLst>
                                      </p:cBhvr>
                                      <p:tavLst>
                                        <p:tav tm="0">
                                          <p:val>
                                            <p:fltVal val="0"/>
                                          </p:val>
                                        </p:tav>
                                        <p:tav tm="100000">
                                          <p:val>
                                            <p:strVal val="#ppt_w"/>
                                          </p:val>
                                        </p:tav>
                                      </p:tavLst>
                                    </p:anim>
                                    <p:anim calcmode="lin" valueType="num">
                                      <p:cBhvr>
                                        <p:cTn id="44" dur="1000" fill="hold"/>
                                        <p:tgtEl>
                                          <p:spTgt spid="43"/>
                                        </p:tgtEl>
                                        <p:attrNameLst>
                                          <p:attrName>ppt_h</p:attrName>
                                        </p:attrNameLst>
                                      </p:cBhvr>
                                      <p:tavLst>
                                        <p:tav tm="0">
                                          <p:val>
                                            <p:fltVal val="0"/>
                                          </p:val>
                                        </p:tav>
                                        <p:tav tm="100000">
                                          <p:val>
                                            <p:strVal val="#ppt_h"/>
                                          </p:val>
                                        </p:tav>
                                      </p:tavLst>
                                    </p:anim>
                                    <p:anim calcmode="lin" valueType="num">
                                      <p:cBhvr>
                                        <p:cTn id="45" dur="1000" fill="hold"/>
                                        <p:tgtEl>
                                          <p:spTgt spid="43"/>
                                        </p:tgtEl>
                                        <p:attrNameLst>
                                          <p:attrName>style.rotation</p:attrName>
                                        </p:attrNameLst>
                                      </p:cBhvr>
                                      <p:tavLst>
                                        <p:tav tm="0">
                                          <p:val>
                                            <p:fltVal val="90"/>
                                          </p:val>
                                        </p:tav>
                                        <p:tav tm="100000">
                                          <p:val>
                                            <p:fltVal val="0"/>
                                          </p:val>
                                        </p:tav>
                                      </p:tavLst>
                                    </p:anim>
                                    <p:animEffect transition="in" filter="fade">
                                      <p:cBhvr>
                                        <p:cTn id="46" dur="1000"/>
                                        <p:tgtEl>
                                          <p:spTgt spid="43"/>
                                        </p:tgtEl>
                                      </p:cBhvr>
                                    </p:animEffect>
                                  </p:childTnLst>
                                </p:cTn>
                              </p:par>
                            </p:childTnLst>
                          </p:cTn>
                        </p:par>
                        <p:par>
                          <p:cTn id="47" fill="hold">
                            <p:stCondLst>
                              <p:cond delay="6000"/>
                            </p:stCondLst>
                            <p:childTnLst>
                              <p:par>
                                <p:cTn id="48" presetID="42" presetClass="entr" presetSubtype="0" fill="hold" grpId="0" nodeType="afterEffect">
                                  <p:stCondLst>
                                    <p:cond delay="0"/>
                                  </p:stCondLst>
                                  <p:childTnLst>
                                    <p:set>
                                      <p:cBhvr>
                                        <p:cTn id="49" dur="1" fill="hold">
                                          <p:stCondLst>
                                            <p:cond delay="0"/>
                                          </p:stCondLst>
                                        </p:cTn>
                                        <p:tgtEl>
                                          <p:spTgt spid="46"/>
                                        </p:tgtEl>
                                        <p:attrNameLst>
                                          <p:attrName>style.visibility</p:attrName>
                                        </p:attrNameLst>
                                      </p:cBhvr>
                                      <p:to>
                                        <p:strVal val="visible"/>
                                      </p:to>
                                    </p:set>
                                    <p:animEffect transition="in" filter="fade">
                                      <p:cBhvr>
                                        <p:cTn id="50" dur="1000"/>
                                        <p:tgtEl>
                                          <p:spTgt spid="46"/>
                                        </p:tgtEl>
                                      </p:cBhvr>
                                    </p:animEffect>
                                    <p:anim calcmode="lin" valueType="num">
                                      <p:cBhvr>
                                        <p:cTn id="51" dur="1000" fill="hold"/>
                                        <p:tgtEl>
                                          <p:spTgt spid="46"/>
                                        </p:tgtEl>
                                        <p:attrNameLst>
                                          <p:attrName>ppt_x</p:attrName>
                                        </p:attrNameLst>
                                      </p:cBhvr>
                                      <p:tavLst>
                                        <p:tav tm="0">
                                          <p:val>
                                            <p:strVal val="#ppt_x"/>
                                          </p:val>
                                        </p:tav>
                                        <p:tav tm="100000">
                                          <p:val>
                                            <p:strVal val="#ppt_x"/>
                                          </p:val>
                                        </p:tav>
                                      </p:tavLst>
                                    </p:anim>
                                    <p:anim calcmode="lin" valueType="num">
                                      <p:cBhvr>
                                        <p:cTn id="52" dur="1000" fill="hold"/>
                                        <p:tgtEl>
                                          <p:spTgt spid="46"/>
                                        </p:tgtEl>
                                        <p:attrNameLst>
                                          <p:attrName>ppt_y</p:attrName>
                                        </p:attrNameLst>
                                      </p:cBhvr>
                                      <p:tavLst>
                                        <p:tav tm="0">
                                          <p:val>
                                            <p:strVal val="#ppt_y+.1"/>
                                          </p:val>
                                        </p:tav>
                                        <p:tav tm="100000">
                                          <p:val>
                                            <p:strVal val="#ppt_y"/>
                                          </p:val>
                                        </p:tav>
                                      </p:tavLst>
                                    </p:anim>
                                  </p:childTnLst>
                                </p:cTn>
                              </p:par>
                            </p:childTnLst>
                          </p:cTn>
                        </p:par>
                        <p:par>
                          <p:cTn id="53" fill="hold">
                            <p:stCondLst>
                              <p:cond delay="7000"/>
                            </p:stCondLst>
                            <p:childTnLst>
                              <p:par>
                                <p:cTn id="54" presetID="31" presetClass="entr" presetSubtype="0" fill="hold" nodeType="afterEffect">
                                  <p:stCondLst>
                                    <p:cond delay="0"/>
                                  </p:stCondLst>
                                  <p:childTnLst>
                                    <p:set>
                                      <p:cBhvr>
                                        <p:cTn id="55" dur="1" fill="hold">
                                          <p:stCondLst>
                                            <p:cond delay="0"/>
                                          </p:stCondLst>
                                        </p:cTn>
                                        <p:tgtEl>
                                          <p:spTgt spid="47"/>
                                        </p:tgtEl>
                                        <p:attrNameLst>
                                          <p:attrName>style.visibility</p:attrName>
                                        </p:attrNameLst>
                                      </p:cBhvr>
                                      <p:to>
                                        <p:strVal val="visible"/>
                                      </p:to>
                                    </p:set>
                                    <p:anim calcmode="lin" valueType="num">
                                      <p:cBhvr>
                                        <p:cTn id="56" dur="1000" fill="hold"/>
                                        <p:tgtEl>
                                          <p:spTgt spid="47"/>
                                        </p:tgtEl>
                                        <p:attrNameLst>
                                          <p:attrName>ppt_w</p:attrName>
                                        </p:attrNameLst>
                                      </p:cBhvr>
                                      <p:tavLst>
                                        <p:tav tm="0">
                                          <p:val>
                                            <p:fltVal val="0"/>
                                          </p:val>
                                        </p:tav>
                                        <p:tav tm="100000">
                                          <p:val>
                                            <p:strVal val="#ppt_w"/>
                                          </p:val>
                                        </p:tav>
                                      </p:tavLst>
                                    </p:anim>
                                    <p:anim calcmode="lin" valueType="num">
                                      <p:cBhvr>
                                        <p:cTn id="57" dur="1000" fill="hold"/>
                                        <p:tgtEl>
                                          <p:spTgt spid="47"/>
                                        </p:tgtEl>
                                        <p:attrNameLst>
                                          <p:attrName>ppt_h</p:attrName>
                                        </p:attrNameLst>
                                      </p:cBhvr>
                                      <p:tavLst>
                                        <p:tav tm="0">
                                          <p:val>
                                            <p:fltVal val="0"/>
                                          </p:val>
                                        </p:tav>
                                        <p:tav tm="100000">
                                          <p:val>
                                            <p:strVal val="#ppt_h"/>
                                          </p:val>
                                        </p:tav>
                                      </p:tavLst>
                                    </p:anim>
                                    <p:anim calcmode="lin" valueType="num">
                                      <p:cBhvr>
                                        <p:cTn id="58" dur="1000" fill="hold"/>
                                        <p:tgtEl>
                                          <p:spTgt spid="47"/>
                                        </p:tgtEl>
                                        <p:attrNameLst>
                                          <p:attrName>style.rotation</p:attrName>
                                        </p:attrNameLst>
                                      </p:cBhvr>
                                      <p:tavLst>
                                        <p:tav tm="0">
                                          <p:val>
                                            <p:fltVal val="90"/>
                                          </p:val>
                                        </p:tav>
                                        <p:tav tm="100000">
                                          <p:val>
                                            <p:fltVal val="0"/>
                                          </p:val>
                                        </p:tav>
                                      </p:tavLst>
                                    </p:anim>
                                    <p:animEffect transition="in" filter="fade">
                                      <p:cBhvr>
                                        <p:cTn id="59" dur="1000"/>
                                        <p:tgtEl>
                                          <p:spTgt spid="47"/>
                                        </p:tgtEl>
                                      </p:cBhvr>
                                    </p:animEffect>
                                  </p:childTnLst>
                                </p:cTn>
                              </p:par>
                            </p:childTnLst>
                          </p:cTn>
                        </p:par>
                        <p:par>
                          <p:cTn id="60" fill="hold">
                            <p:stCondLst>
                              <p:cond delay="8000"/>
                            </p:stCondLst>
                            <p:childTnLst>
                              <p:par>
                                <p:cTn id="61" presetID="42" presetClass="entr" presetSubtype="0" fill="hold" grpId="0" nodeType="afterEffect">
                                  <p:stCondLst>
                                    <p:cond delay="0"/>
                                  </p:stCondLst>
                                  <p:childTnLst>
                                    <p:set>
                                      <p:cBhvr>
                                        <p:cTn id="62" dur="1" fill="hold">
                                          <p:stCondLst>
                                            <p:cond delay="0"/>
                                          </p:stCondLst>
                                        </p:cTn>
                                        <p:tgtEl>
                                          <p:spTgt spid="50"/>
                                        </p:tgtEl>
                                        <p:attrNameLst>
                                          <p:attrName>style.visibility</p:attrName>
                                        </p:attrNameLst>
                                      </p:cBhvr>
                                      <p:to>
                                        <p:strVal val="visible"/>
                                      </p:to>
                                    </p:set>
                                    <p:animEffect transition="in" filter="fade">
                                      <p:cBhvr>
                                        <p:cTn id="63" dur="1000"/>
                                        <p:tgtEl>
                                          <p:spTgt spid="50"/>
                                        </p:tgtEl>
                                      </p:cBhvr>
                                    </p:animEffect>
                                    <p:anim calcmode="lin" valueType="num">
                                      <p:cBhvr>
                                        <p:cTn id="64" dur="1000" fill="hold"/>
                                        <p:tgtEl>
                                          <p:spTgt spid="50"/>
                                        </p:tgtEl>
                                        <p:attrNameLst>
                                          <p:attrName>ppt_x</p:attrName>
                                        </p:attrNameLst>
                                      </p:cBhvr>
                                      <p:tavLst>
                                        <p:tav tm="0">
                                          <p:val>
                                            <p:strVal val="#ppt_x"/>
                                          </p:val>
                                        </p:tav>
                                        <p:tav tm="100000">
                                          <p:val>
                                            <p:strVal val="#ppt_x"/>
                                          </p:val>
                                        </p:tav>
                                      </p:tavLst>
                                    </p:anim>
                                    <p:anim calcmode="lin" valueType="num">
                                      <p:cBhvr>
                                        <p:cTn id="65"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42" grpId="0"/>
      <p:bldP spid="46" grpId="0"/>
      <p:bldP spid="50" grpId="0"/>
      <p:bldP spid="55"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1653</TotalTime>
  <Words>1511</Words>
  <Application>Microsoft Office PowerPoint</Application>
  <PresentationFormat>Widescreen</PresentationFormat>
  <Paragraphs>67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339</cp:revision>
  <dcterms:created xsi:type="dcterms:W3CDTF">2016-09-28T22:08:47Z</dcterms:created>
  <dcterms:modified xsi:type="dcterms:W3CDTF">2019-08-02T17:37:30Z</dcterms:modified>
</cp:coreProperties>
</file>