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2549827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4423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p:nvPr/>
        </p:nvGrpSpPr>
        <p:grpSpPr>
          <a:xfrm>
            <a:off x="988484" y="1905466"/>
            <a:ext cx="2918755" cy="1129281"/>
            <a:chOff x="741363" y="1346715"/>
            <a:chExt cx="2189066" cy="846961"/>
          </a:xfrm>
        </p:grpSpPr>
        <p:sp>
          <p:nvSpPr>
            <p:cNvPr id="63" name="Text Placeholder 3"/>
            <p:cNvSpPr txBox="1">
              <a:spLocks/>
            </p:cNvSpPr>
            <p:nvPr/>
          </p:nvSpPr>
          <p:spPr>
            <a:xfrm>
              <a:off x="741363" y="1346715"/>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EF3425"/>
                  </a:solidFill>
                  <a:latin typeface="Bernard MT Condensed" panose="02050806060905020404" pitchFamily="18" charset="0"/>
                </a:rPr>
                <a:t>LOREM IPSUM</a:t>
              </a:r>
            </a:p>
          </p:txBody>
        </p:sp>
        <p:sp>
          <p:nvSpPr>
            <p:cNvPr id="64"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cxnSp>
        <p:nvCxnSpPr>
          <p:cNvPr id="32" name="Straight Connector 31"/>
          <p:cNvCxnSpPr/>
          <p:nvPr/>
        </p:nvCxnSpPr>
        <p:spPr>
          <a:xfrm>
            <a:off x="4175767" y="1849043"/>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785805" y="1849043"/>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175767" y="3846085"/>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785805" y="3846085"/>
            <a:ext cx="0" cy="1134191"/>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14400" y="3385229"/>
            <a:ext cx="10363200"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Line buttom"/>
          <p:cNvCxnSpPr/>
          <p:nvPr/>
        </p:nvCxnSpPr>
        <p:spPr>
          <a:xfrm>
            <a:off x="914400" y="5466919"/>
            <a:ext cx="10363200"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370046" y="304456"/>
            <a:ext cx="5845156" cy="1077095"/>
            <a:chOff x="587022" y="976809"/>
            <a:chExt cx="5845156" cy="1077095"/>
          </a:xfrm>
        </p:grpSpPr>
        <p:sp>
          <p:nvSpPr>
            <p:cNvPr id="34" name="TextBox 33"/>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38" name="TextBox 37"/>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45" name="TextBox 44"/>
          <p:cNvSpPr txBox="1"/>
          <p:nvPr/>
        </p:nvSpPr>
        <p:spPr>
          <a:xfrm>
            <a:off x="1401494" y="5769443"/>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53" name="Group 32"/>
          <p:cNvGrpSpPr/>
          <p:nvPr/>
        </p:nvGrpSpPr>
        <p:grpSpPr>
          <a:xfrm>
            <a:off x="4636622" y="1927027"/>
            <a:ext cx="2918755" cy="1129281"/>
            <a:chOff x="741363" y="1346715"/>
            <a:chExt cx="2189066" cy="846961"/>
          </a:xfrm>
        </p:grpSpPr>
        <p:sp>
          <p:nvSpPr>
            <p:cNvPr id="54" name="Text Placeholder 3"/>
            <p:cNvSpPr txBox="1">
              <a:spLocks/>
            </p:cNvSpPr>
            <p:nvPr/>
          </p:nvSpPr>
          <p:spPr>
            <a:xfrm>
              <a:off x="741363" y="1346715"/>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8397B1"/>
                  </a:solidFill>
                  <a:latin typeface="Bernard MT Condensed" panose="02050806060905020404" pitchFamily="18" charset="0"/>
                </a:rPr>
                <a:t>LOREM IPSUM</a:t>
              </a:r>
            </a:p>
          </p:txBody>
        </p:sp>
        <p:sp>
          <p:nvSpPr>
            <p:cNvPr id="55"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6" name="Group 32"/>
          <p:cNvGrpSpPr/>
          <p:nvPr/>
        </p:nvGrpSpPr>
        <p:grpSpPr>
          <a:xfrm>
            <a:off x="8358845" y="1903766"/>
            <a:ext cx="2918755" cy="1129281"/>
            <a:chOff x="741363" y="1346715"/>
            <a:chExt cx="2189066" cy="846961"/>
          </a:xfrm>
        </p:grpSpPr>
        <p:sp>
          <p:nvSpPr>
            <p:cNvPr id="57" name="Text Placeholder 3"/>
            <p:cNvSpPr txBox="1">
              <a:spLocks/>
            </p:cNvSpPr>
            <p:nvPr/>
          </p:nvSpPr>
          <p:spPr>
            <a:xfrm>
              <a:off x="741363" y="1346715"/>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44546B"/>
                  </a:solidFill>
                  <a:latin typeface="Bernard MT Condensed" panose="02050806060905020404" pitchFamily="18" charset="0"/>
                </a:rPr>
                <a:t>LOREM IPSUM</a:t>
              </a:r>
            </a:p>
          </p:txBody>
        </p:sp>
        <p:sp>
          <p:nvSpPr>
            <p:cNvPr id="58"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9" name="Group 32"/>
          <p:cNvGrpSpPr/>
          <p:nvPr/>
        </p:nvGrpSpPr>
        <p:grpSpPr>
          <a:xfrm>
            <a:off x="8358844" y="3949145"/>
            <a:ext cx="2918755" cy="1129281"/>
            <a:chOff x="741363" y="1346715"/>
            <a:chExt cx="2189066" cy="846961"/>
          </a:xfrm>
        </p:grpSpPr>
        <p:sp>
          <p:nvSpPr>
            <p:cNvPr id="60" name="Text Placeholder 3"/>
            <p:cNvSpPr txBox="1">
              <a:spLocks/>
            </p:cNvSpPr>
            <p:nvPr/>
          </p:nvSpPr>
          <p:spPr>
            <a:xfrm>
              <a:off x="741363" y="1346715"/>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B5B5B5"/>
                  </a:solidFill>
                  <a:latin typeface="Bernard MT Condensed" panose="02050806060905020404" pitchFamily="18" charset="0"/>
                </a:rPr>
                <a:t>LOREM IPSUM</a:t>
              </a:r>
            </a:p>
          </p:txBody>
        </p:sp>
        <p:sp>
          <p:nvSpPr>
            <p:cNvPr id="61"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2" name="Group 32"/>
          <p:cNvGrpSpPr/>
          <p:nvPr/>
        </p:nvGrpSpPr>
        <p:grpSpPr>
          <a:xfrm>
            <a:off x="4807929" y="3949145"/>
            <a:ext cx="2918755" cy="1129281"/>
            <a:chOff x="741363" y="1346715"/>
            <a:chExt cx="2189066" cy="846961"/>
          </a:xfrm>
        </p:grpSpPr>
        <p:sp>
          <p:nvSpPr>
            <p:cNvPr id="65" name="Text Placeholder 3"/>
            <p:cNvSpPr txBox="1">
              <a:spLocks/>
            </p:cNvSpPr>
            <p:nvPr/>
          </p:nvSpPr>
          <p:spPr>
            <a:xfrm>
              <a:off x="741363" y="1346715"/>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62768F"/>
                  </a:solidFill>
                  <a:latin typeface="Bernard MT Condensed" panose="02050806060905020404" pitchFamily="18" charset="0"/>
                </a:rPr>
                <a:t>LOREM IPSUM</a:t>
              </a:r>
            </a:p>
          </p:txBody>
        </p:sp>
        <p:sp>
          <p:nvSpPr>
            <p:cNvPr id="66"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7" name="Group 32"/>
          <p:cNvGrpSpPr/>
          <p:nvPr/>
        </p:nvGrpSpPr>
        <p:grpSpPr>
          <a:xfrm>
            <a:off x="988483" y="3949145"/>
            <a:ext cx="2918755" cy="1129281"/>
            <a:chOff x="741363" y="1346715"/>
            <a:chExt cx="2189066" cy="846961"/>
          </a:xfrm>
        </p:grpSpPr>
        <p:sp>
          <p:nvSpPr>
            <p:cNvPr id="68" name="Text Placeholder 3"/>
            <p:cNvSpPr txBox="1">
              <a:spLocks/>
            </p:cNvSpPr>
            <p:nvPr/>
          </p:nvSpPr>
          <p:spPr>
            <a:xfrm>
              <a:off x="741363" y="1346715"/>
              <a:ext cx="66965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2C3749"/>
                  </a:solidFill>
                  <a:latin typeface="Bernard MT Condensed" panose="02050806060905020404" pitchFamily="18" charset="0"/>
                </a:rPr>
                <a:t>LOREM IPSUM</a:t>
              </a:r>
            </a:p>
          </p:txBody>
        </p:sp>
        <p:sp>
          <p:nvSpPr>
            <p:cNvPr id="69" name="Text Placeholder 3"/>
            <p:cNvSpPr txBox="1">
              <a:spLocks/>
            </p:cNvSpPr>
            <p:nvPr/>
          </p:nvSpPr>
          <p:spPr>
            <a:xfrm>
              <a:off x="741363" y="1547345"/>
              <a:ext cx="21890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pic>
        <p:nvPicPr>
          <p:cNvPr id="30" name="Picture 29">
            <a:hlinkClick r:id="rId3"/>
            <a:extLst>
              <a:ext uri="{FF2B5EF4-FFF2-40B4-BE49-F238E27FC236}">
                <a16:creationId xmlns:a16="http://schemas.microsoft.com/office/drawing/2014/main" id="{73BDA256-24C2-48D7-9588-E2FFB35BFA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89331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1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lide(fromBottom)">
                                      <p:cBhvr>
                                        <p:cTn id="11" dur="500"/>
                                        <p:tgtEl>
                                          <p:spTgt spid="2"/>
                                        </p:tgtEl>
                                      </p:cBhvr>
                                    </p:animEffect>
                                  </p:childTnLst>
                                </p:cTn>
                              </p:par>
                            </p:childTnLst>
                          </p:cTn>
                        </p:par>
                        <p:par>
                          <p:cTn id="12" fill="hold">
                            <p:stCondLst>
                              <p:cond delay="1250"/>
                            </p:stCondLst>
                            <p:childTnLst>
                              <p:par>
                                <p:cTn id="13" presetID="18" presetClass="entr" presetSubtype="12"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strips(downLeft)">
                                      <p:cBhvr>
                                        <p:cTn id="15" dur="500"/>
                                        <p:tgtEl>
                                          <p:spTgt spid="32"/>
                                        </p:tgtEl>
                                      </p:cBhvr>
                                    </p:animEffect>
                                  </p:childTnLst>
                                </p:cTn>
                              </p:par>
                            </p:childTnLst>
                          </p:cTn>
                        </p:par>
                        <p:par>
                          <p:cTn id="16" fill="hold">
                            <p:stCondLst>
                              <p:cond delay="1750"/>
                            </p:stCondLst>
                            <p:childTnLst>
                              <p:par>
                                <p:cTn id="17" presetID="12" presetClass="entr" presetSubtype="4" fill="hold" nodeType="after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slide(fromBottom)">
                                      <p:cBhvr>
                                        <p:cTn id="19" dur="500"/>
                                        <p:tgtEl>
                                          <p:spTgt spid="53"/>
                                        </p:tgtEl>
                                      </p:cBhvr>
                                    </p:animEffect>
                                  </p:childTnLst>
                                </p:cTn>
                              </p:par>
                            </p:childTnLst>
                          </p:cTn>
                        </p:par>
                        <p:par>
                          <p:cTn id="20" fill="hold">
                            <p:stCondLst>
                              <p:cond delay="2250"/>
                            </p:stCondLst>
                            <p:childTnLst>
                              <p:par>
                                <p:cTn id="21" presetID="18" presetClass="entr" presetSubtype="12" fill="hold"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strips(downLeft)">
                                      <p:cBhvr>
                                        <p:cTn id="23" dur="500"/>
                                        <p:tgtEl>
                                          <p:spTgt spid="37"/>
                                        </p:tgtEl>
                                      </p:cBhvr>
                                    </p:animEffect>
                                  </p:childTnLst>
                                </p:cTn>
                              </p:par>
                            </p:childTnLst>
                          </p:cTn>
                        </p:par>
                        <p:par>
                          <p:cTn id="24" fill="hold">
                            <p:stCondLst>
                              <p:cond delay="2750"/>
                            </p:stCondLst>
                            <p:childTnLst>
                              <p:par>
                                <p:cTn id="25" presetID="12" presetClass="entr" presetSubtype="4" fill="hold" nodeType="after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slide(fromBottom)">
                                      <p:cBhvr>
                                        <p:cTn id="27" dur="500"/>
                                        <p:tgtEl>
                                          <p:spTgt spid="56"/>
                                        </p:tgtEl>
                                      </p:cBhvr>
                                    </p:animEffect>
                                  </p:childTnLst>
                                </p:cTn>
                              </p:par>
                            </p:childTnLst>
                          </p:cTn>
                        </p:par>
                        <p:par>
                          <p:cTn id="28" fill="hold">
                            <p:stCondLst>
                              <p:cond delay="3250"/>
                            </p:stCondLst>
                            <p:childTnLst>
                              <p:par>
                                <p:cTn id="29" presetID="18" presetClass="entr" presetSubtype="3" fill="hold"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strips(upRight)">
                                      <p:cBhvr>
                                        <p:cTn id="31" dur="500"/>
                                        <p:tgtEl>
                                          <p:spTgt spid="52"/>
                                        </p:tgtEl>
                                      </p:cBhvr>
                                    </p:animEffect>
                                  </p:childTnLst>
                                </p:cTn>
                              </p:par>
                            </p:childTnLst>
                          </p:cTn>
                        </p:par>
                        <p:par>
                          <p:cTn id="32" fill="hold">
                            <p:stCondLst>
                              <p:cond delay="3750"/>
                            </p:stCondLst>
                            <p:childTnLst>
                              <p:par>
                                <p:cTn id="33" presetID="12" presetClass="entr" presetSubtype="4"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slide(fromBottom)">
                                      <p:cBhvr>
                                        <p:cTn id="35" dur="500"/>
                                        <p:tgtEl>
                                          <p:spTgt spid="67"/>
                                        </p:tgtEl>
                                      </p:cBhvr>
                                    </p:animEffect>
                                  </p:childTnLst>
                                </p:cTn>
                              </p:par>
                            </p:childTnLst>
                          </p:cTn>
                        </p:par>
                        <p:par>
                          <p:cTn id="36" fill="hold">
                            <p:stCondLst>
                              <p:cond delay="4250"/>
                            </p:stCondLst>
                            <p:childTnLst>
                              <p:par>
                                <p:cTn id="37" presetID="18" presetClass="entr" presetSubtype="12" fill="hold"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strips(downLeft)">
                                      <p:cBhvr>
                                        <p:cTn id="39" dur="500"/>
                                        <p:tgtEl>
                                          <p:spTgt spid="44"/>
                                        </p:tgtEl>
                                      </p:cBhvr>
                                    </p:animEffect>
                                  </p:childTnLst>
                                </p:cTn>
                              </p:par>
                            </p:childTnLst>
                          </p:cTn>
                        </p:par>
                        <p:par>
                          <p:cTn id="40" fill="hold">
                            <p:stCondLst>
                              <p:cond delay="4750"/>
                            </p:stCondLst>
                            <p:childTnLst>
                              <p:par>
                                <p:cTn id="41" presetID="12" presetClass="entr" presetSubtype="4" fill="hold" nodeType="after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slide(fromBottom)">
                                      <p:cBhvr>
                                        <p:cTn id="43" dur="500"/>
                                        <p:tgtEl>
                                          <p:spTgt spid="62"/>
                                        </p:tgtEl>
                                      </p:cBhvr>
                                    </p:animEffect>
                                  </p:childTnLst>
                                </p:cTn>
                              </p:par>
                            </p:childTnLst>
                          </p:cTn>
                        </p:par>
                        <p:par>
                          <p:cTn id="44" fill="hold">
                            <p:stCondLst>
                              <p:cond delay="5250"/>
                            </p:stCondLst>
                            <p:childTnLst>
                              <p:par>
                                <p:cTn id="45" presetID="18" presetClass="entr" presetSubtype="12" fill="hold"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strips(downLeft)">
                                      <p:cBhvr>
                                        <p:cTn id="47" dur="500"/>
                                        <p:tgtEl>
                                          <p:spTgt spid="48"/>
                                        </p:tgtEl>
                                      </p:cBhvr>
                                    </p:animEffect>
                                  </p:childTnLst>
                                </p:cTn>
                              </p:par>
                            </p:childTnLst>
                          </p:cTn>
                        </p:par>
                        <p:par>
                          <p:cTn id="48" fill="hold">
                            <p:stCondLst>
                              <p:cond delay="5750"/>
                            </p:stCondLst>
                            <p:childTnLst>
                              <p:par>
                                <p:cTn id="49" presetID="1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slide(fromBottom)">
                                      <p:cBhvr>
                                        <p:cTn id="51" dur="500"/>
                                        <p:tgtEl>
                                          <p:spTgt spid="59"/>
                                        </p:tgtEl>
                                      </p:cBhvr>
                                    </p:animEffect>
                                  </p:childTnLst>
                                </p:cTn>
                              </p:par>
                            </p:childTnLst>
                          </p:cTn>
                        </p:par>
                        <p:par>
                          <p:cTn id="52" fill="hold">
                            <p:stCondLst>
                              <p:cond delay="6250"/>
                            </p:stCondLst>
                            <p:childTnLst>
                              <p:par>
                                <p:cTn id="53" presetID="13" presetClass="entr" presetSubtype="16" fill="hold"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plus(in)">
                                      <p:cBhvr>
                                        <p:cTn id="55" dur="500"/>
                                        <p:tgtEl>
                                          <p:spTgt spid="31"/>
                                        </p:tgtEl>
                                      </p:cBhvr>
                                    </p:animEffect>
                                  </p:childTnLst>
                                </p:cTn>
                              </p:par>
                            </p:childTnLst>
                          </p:cTn>
                        </p:par>
                        <p:par>
                          <p:cTn id="56" fill="hold">
                            <p:stCondLst>
                              <p:cond delay="6750"/>
                            </p:stCondLst>
                            <p:childTnLst>
                              <p:par>
                                <p:cTn id="57" presetID="12" presetClass="entr" presetSubtype="4" fill="hold" grpId="0" nodeType="after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additive="base">
                                        <p:cTn id="59" dur="500"/>
                                        <p:tgtEl>
                                          <p:spTgt spid="45"/>
                                        </p:tgtEl>
                                        <p:attrNameLst>
                                          <p:attrName>ppt_y</p:attrName>
                                        </p:attrNameLst>
                                      </p:cBhvr>
                                      <p:tavLst>
                                        <p:tav tm="0">
                                          <p:val>
                                            <p:strVal val="#ppt_y+#ppt_h*1.125000"/>
                                          </p:val>
                                        </p:tav>
                                        <p:tav tm="100000">
                                          <p:val>
                                            <p:strVal val="#ppt_y"/>
                                          </p:val>
                                        </p:tav>
                                      </p:tavLst>
                                    </p:anim>
                                    <p:animEffect transition="in" filter="wipe(up)">
                                      <p:cBhvr>
                                        <p:cTn id="6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1460</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2019-08-02T17:29:41Z</dcterms:modified>
</cp:coreProperties>
</file>