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chemeClr val="accent1">
                <a:alpha val="70000"/>
              </a:schemeClr>
            </a:solidFill>
            <a:ln>
              <a:noFill/>
            </a:ln>
            <a:effectLst/>
          </c:spPr>
          <c:invertIfNegative val="0"/>
          <c:dPt>
            <c:idx val="0"/>
            <c:invertIfNegative val="0"/>
            <c:bubble3D val="0"/>
            <c:spPr>
              <a:solidFill>
                <a:srgbClr val="EF3425">
                  <a:alpha val="75000"/>
                </a:srgbClr>
              </a:solidFill>
              <a:ln>
                <a:noFill/>
              </a:ln>
              <a:effectLst/>
            </c:spPr>
            <c:extLst>
              <c:ext xmlns:c16="http://schemas.microsoft.com/office/drawing/2014/chart" uri="{C3380CC4-5D6E-409C-BE32-E72D297353CC}">
                <c16:uniqueId val="{00000000-0368-4945-9868-A52CE591EC96}"/>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68-4945-9868-A52CE591EC96}"/>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Sheet1!$B$2</c:f>
              <c:numCache>
                <c:formatCode>General</c:formatCode>
                <c:ptCount val="1"/>
                <c:pt idx="0">
                  <c:v>100</c:v>
                </c:pt>
              </c:numCache>
            </c:numRef>
          </c:val>
          <c:extLst>
            <c:ext xmlns:c16="http://schemas.microsoft.com/office/drawing/2014/chart" uri="{C3380CC4-5D6E-409C-BE32-E72D297353CC}">
              <c16:uniqueId val="{00000002-0368-4945-9868-A52CE591EC96}"/>
            </c:ext>
          </c:extLst>
        </c:ser>
        <c:ser>
          <c:idx val="1"/>
          <c:order val="1"/>
          <c:tx>
            <c:strRef>
              <c:f>Sheet1!$C$1</c:f>
              <c:strCache>
                <c:ptCount val="1"/>
                <c:pt idx="0">
                  <c:v>Series 2</c:v>
                </c:pt>
              </c:strCache>
            </c:strRef>
          </c:tx>
          <c:spPr>
            <a:solidFill>
              <a:srgbClr val="8397B1">
                <a:alpha val="75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Sheet1!$C$2</c:f>
              <c:numCache>
                <c:formatCode>General</c:formatCode>
                <c:ptCount val="1"/>
                <c:pt idx="0">
                  <c:v>90</c:v>
                </c:pt>
              </c:numCache>
            </c:numRef>
          </c:val>
          <c:extLst>
            <c:ext xmlns:c16="http://schemas.microsoft.com/office/drawing/2014/chart" uri="{C3380CC4-5D6E-409C-BE32-E72D297353CC}">
              <c16:uniqueId val="{00000003-0368-4945-9868-A52CE591EC96}"/>
            </c:ext>
          </c:extLst>
        </c:ser>
        <c:ser>
          <c:idx val="2"/>
          <c:order val="2"/>
          <c:tx>
            <c:strRef>
              <c:f>Sheet1!$D$1</c:f>
              <c:strCache>
                <c:ptCount val="1"/>
                <c:pt idx="0">
                  <c:v>Series 3</c:v>
                </c:pt>
              </c:strCache>
            </c:strRef>
          </c:tx>
          <c:spPr>
            <a:solidFill>
              <a:srgbClr val="A5A5A5">
                <a:alpha val="75000"/>
              </a:srgbClr>
            </a:solidFill>
            <a:ln>
              <a:noFill/>
            </a:ln>
            <a:effectLst/>
          </c:spPr>
          <c:invertIfNegative val="0"/>
          <c:dPt>
            <c:idx val="0"/>
            <c:invertIfNegative val="0"/>
            <c:bubble3D val="0"/>
            <c:spPr>
              <a:solidFill>
                <a:srgbClr val="44546B">
                  <a:alpha val="75000"/>
                </a:srgbClr>
              </a:solidFill>
              <a:ln>
                <a:noFill/>
              </a:ln>
              <a:effectLst/>
            </c:spPr>
            <c:extLst>
              <c:ext xmlns:c16="http://schemas.microsoft.com/office/drawing/2014/chart" uri="{C3380CC4-5D6E-409C-BE32-E72D297353CC}">
                <c16:uniqueId val="{00000000-60B8-4D1F-996E-B3E7811D044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Sheet1!$D$2</c:f>
              <c:numCache>
                <c:formatCode>General</c:formatCode>
                <c:ptCount val="1"/>
                <c:pt idx="0">
                  <c:v>80</c:v>
                </c:pt>
              </c:numCache>
            </c:numRef>
          </c:val>
          <c:extLst>
            <c:ext xmlns:c16="http://schemas.microsoft.com/office/drawing/2014/chart" uri="{C3380CC4-5D6E-409C-BE32-E72D297353CC}">
              <c16:uniqueId val="{00000004-0368-4945-9868-A52CE591EC96}"/>
            </c:ext>
          </c:extLst>
        </c:ser>
        <c:ser>
          <c:idx val="3"/>
          <c:order val="3"/>
          <c:tx>
            <c:strRef>
              <c:f>Sheet1!$E$1</c:f>
              <c:strCache>
                <c:ptCount val="1"/>
                <c:pt idx="0">
                  <c:v>Series 32</c:v>
                </c:pt>
              </c:strCache>
            </c:strRef>
          </c:tx>
          <c:spPr>
            <a:solidFill>
              <a:srgbClr val="62768F">
                <a:alpha val="75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Sheet1!$E$2</c:f>
              <c:numCache>
                <c:formatCode>General</c:formatCode>
                <c:ptCount val="1"/>
                <c:pt idx="0">
                  <c:v>70</c:v>
                </c:pt>
              </c:numCache>
            </c:numRef>
          </c:val>
          <c:extLst>
            <c:ext xmlns:c16="http://schemas.microsoft.com/office/drawing/2014/chart" uri="{C3380CC4-5D6E-409C-BE32-E72D297353CC}">
              <c16:uniqueId val="{00000005-0368-4945-9868-A52CE591EC96}"/>
            </c:ext>
          </c:extLst>
        </c:ser>
        <c:ser>
          <c:idx val="4"/>
          <c:order val="4"/>
          <c:tx>
            <c:strRef>
              <c:f>Sheet1!$F$1</c:f>
              <c:strCache>
                <c:ptCount val="1"/>
                <c:pt idx="0">
                  <c:v>Series 322</c:v>
                </c:pt>
              </c:strCache>
            </c:strRef>
          </c:tx>
          <c:spPr>
            <a:solidFill>
              <a:srgbClr val="FFC000">
                <a:alpha val="75000"/>
              </a:srgbClr>
            </a:solidFill>
            <a:ln>
              <a:noFill/>
            </a:ln>
            <a:effectLst/>
          </c:spPr>
          <c:invertIfNegative val="0"/>
          <c:dPt>
            <c:idx val="0"/>
            <c:invertIfNegative val="0"/>
            <c:bubble3D val="0"/>
            <c:spPr>
              <a:solidFill>
                <a:srgbClr val="B5B5B5">
                  <a:alpha val="75000"/>
                </a:srgbClr>
              </a:solidFill>
              <a:ln>
                <a:noFill/>
              </a:ln>
              <a:effectLst/>
            </c:spPr>
            <c:extLst>
              <c:ext xmlns:c16="http://schemas.microsoft.com/office/drawing/2014/chart" uri="{C3380CC4-5D6E-409C-BE32-E72D297353CC}">
                <c16:uniqueId val="{00000006-0368-4945-9868-A52CE591EC96}"/>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Sheet1!$F$2</c:f>
              <c:numCache>
                <c:formatCode>General</c:formatCode>
                <c:ptCount val="1"/>
                <c:pt idx="0">
                  <c:v>50</c:v>
                </c:pt>
              </c:numCache>
            </c:numRef>
          </c:val>
          <c:extLst>
            <c:ext xmlns:c16="http://schemas.microsoft.com/office/drawing/2014/chart" uri="{C3380CC4-5D6E-409C-BE32-E72D297353CC}">
              <c16:uniqueId val="{00000007-0368-4945-9868-A52CE591EC96}"/>
            </c:ext>
          </c:extLst>
        </c:ser>
        <c:dLbls>
          <c:showLegendKey val="0"/>
          <c:showVal val="0"/>
          <c:showCatName val="0"/>
          <c:showSerName val="0"/>
          <c:showPercent val="0"/>
          <c:showBubbleSize val="0"/>
        </c:dLbls>
        <c:gapWidth val="80"/>
        <c:overlap val="25"/>
        <c:axId val="788291872"/>
        <c:axId val="788292432"/>
      </c:barChart>
      <c:catAx>
        <c:axId val="788291872"/>
        <c:scaling>
          <c:orientation val="minMax"/>
        </c:scaling>
        <c:delete val="0"/>
        <c:axPos val="b"/>
        <c:numFmt formatCode="General" sourceLinked="0"/>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bg1"/>
                </a:solidFill>
                <a:latin typeface="+mn-lt"/>
                <a:ea typeface="+mn-ea"/>
                <a:cs typeface="+mn-cs"/>
              </a:defRPr>
            </a:pPr>
            <a:endParaRPr lang="en-US"/>
          </a:p>
        </c:txPr>
        <c:crossAx val="788292432"/>
        <c:crosses val="autoZero"/>
        <c:auto val="1"/>
        <c:lblAlgn val="ctr"/>
        <c:lblOffset val="100"/>
        <c:noMultiLvlLbl val="0"/>
      </c:catAx>
      <c:valAx>
        <c:axId val="788292432"/>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0"/>
        <c:majorTickMark val="none"/>
        <c:minorTickMark val="none"/>
        <c:tickLblPos val="low"/>
        <c:spPr>
          <a:noFill/>
          <a:ln>
            <a:noFill/>
          </a:ln>
          <a:effectLst/>
        </c:spPr>
        <c:txPr>
          <a:bodyPr rot="-60000000" spcFirstLastPara="1" vertOverflow="ellipsis" vert="horz" wrap="square" anchor="ctr" anchorCtr="1"/>
          <a:lstStyle/>
          <a:p>
            <a:pPr>
              <a:defRPr sz="1197" b="0" i="0" u="none" strike="noStrike" kern="1200" spc="20" baseline="0">
                <a:solidFill>
                  <a:schemeClr val="bg1"/>
                </a:solidFill>
                <a:latin typeface="+mn-lt"/>
                <a:ea typeface="+mn-ea"/>
                <a:cs typeface="+mn-cs"/>
              </a:defRPr>
            </a:pPr>
            <a:endParaRPr lang="en-US"/>
          </a:p>
        </c:txPr>
        <c:crossAx val="788291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07004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6907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Freeform 7"/>
          <p:cNvSpPr>
            <a:spLocks/>
          </p:cNvSpPr>
          <p:nvPr/>
        </p:nvSpPr>
        <p:spPr bwMode="auto">
          <a:xfrm>
            <a:off x="1333799" y="2500399"/>
            <a:ext cx="864883" cy="935595"/>
          </a:xfrm>
          <a:custGeom>
            <a:avLst/>
            <a:gdLst/>
            <a:ahLst/>
            <a:cxnLst>
              <a:cxn ang="0">
                <a:pos x="0" y="344"/>
              </a:cxn>
              <a:cxn ang="0">
                <a:pos x="0" y="0"/>
              </a:cxn>
              <a:cxn ang="0">
                <a:pos x="318" y="0"/>
              </a:cxn>
              <a:cxn ang="0">
                <a:pos x="318" y="344"/>
              </a:cxn>
            </a:cxnLst>
            <a:rect l="0" t="0" r="r" b="b"/>
            <a:pathLst>
              <a:path w="318" h="344">
                <a:moveTo>
                  <a:pt x="0" y="344"/>
                </a:moveTo>
                <a:lnTo>
                  <a:pt x="0" y="0"/>
                </a:lnTo>
                <a:lnTo>
                  <a:pt x="318" y="0"/>
                </a:lnTo>
                <a:lnTo>
                  <a:pt x="318" y="344"/>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2" name="Freeform 8"/>
          <p:cNvSpPr>
            <a:spLocks/>
          </p:cNvSpPr>
          <p:nvPr/>
        </p:nvSpPr>
        <p:spPr bwMode="auto">
          <a:xfrm>
            <a:off x="1108020" y="4823527"/>
            <a:ext cx="870321" cy="959613"/>
          </a:xfrm>
          <a:custGeom>
            <a:avLst/>
            <a:gdLst/>
            <a:ahLst/>
            <a:cxnLst>
              <a:cxn ang="0">
                <a:pos x="134" y="0"/>
              </a:cxn>
              <a:cxn ang="0">
                <a:pos x="134" y="109"/>
              </a:cxn>
              <a:cxn ang="0">
                <a:pos x="67" y="165"/>
              </a:cxn>
              <a:cxn ang="0">
                <a:pos x="0" y="109"/>
              </a:cxn>
              <a:cxn ang="0">
                <a:pos x="0" y="0"/>
              </a:cxn>
              <a:cxn ang="0">
                <a:pos x="134" y="0"/>
              </a:cxn>
            </a:cxnLst>
            <a:rect l="0" t="0" r="r" b="b"/>
            <a:pathLst>
              <a:path w="134" h="165">
                <a:moveTo>
                  <a:pt x="134" y="0"/>
                </a:moveTo>
                <a:cubicBezTo>
                  <a:pt x="134" y="109"/>
                  <a:pt x="134" y="109"/>
                  <a:pt x="134" y="109"/>
                </a:cubicBezTo>
                <a:cubicBezTo>
                  <a:pt x="134" y="140"/>
                  <a:pt x="104" y="165"/>
                  <a:pt x="67" y="165"/>
                </a:cubicBezTo>
                <a:cubicBezTo>
                  <a:pt x="30" y="165"/>
                  <a:pt x="0" y="140"/>
                  <a:pt x="0" y="109"/>
                </a:cubicBezTo>
                <a:cubicBezTo>
                  <a:pt x="0" y="0"/>
                  <a:pt x="0" y="0"/>
                  <a:pt x="0" y="0"/>
                </a:cubicBezTo>
                <a:lnTo>
                  <a:pt x="134" y="0"/>
                </a:lnTo>
                <a:close/>
              </a:path>
            </a:pathLst>
          </a:custGeom>
          <a:solidFill>
            <a:srgbClr val="6276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3" name="Rectangle 9"/>
          <p:cNvSpPr>
            <a:spLocks noChangeArrowheads="1"/>
          </p:cNvSpPr>
          <p:nvPr/>
        </p:nvSpPr>
        <p:spPr bwMode="auto">
          <a:xfrm>
            <a:off x="1108020" y="4001258"/>
            <a:ext cx="870321" cy="822269"/>
          </a:xfrm>
          <a:prstGeom prst="rect">
            <a:avLst/>
          </a:prstGeom>
          <a:solidFill>
            <a:srgbClr val="44546B"/>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4" name="Rectangle 10"/>
          <p:cNvSpPr>
            <a:spLocks noChangeArrowheads="1"/>
          </p:cNvSpPr>
          <p:nvPr/>
        </p:nvSpPr>
        <p:spPr bwMode="auto">
          <a:xfrm>
            <a:off x="1108020" y="3230483"/>
            <a:ext cx="870321" cy="770323"/>
          </a:xfrm>
          <a:prstGeom prst="rect">
            <a:avLst/>
          </a:prstGeom>
          <a:solidFill>
            <a:srgbClr val="8397B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2" name="Group 128"/>
          <p:cNvGrpSpPr/>
          <p:nvPr/>
        </p:nvGrpSpPr>
        <p:grpSpPr>
          <a:xfrm>
            <a:off x="1108017" y="2454162"/>
            <a:ext cx="870323" cy="776321"/>
            <a:chOff x="1173169" y="1789252"/>
            <a:chExt cx="652742" cy="740451"/>
          </a:xfrm>
        </p:grpSpPr>
        <p:sp>
          <p:nvSpPr>
            <p:cNvPr id="1030" name="Rectangle 6"/>
            <p:cNvSpPr>
              <a:spLocks noChangeArrowheads="1"/>
            </p:cNvSpPr>
            <p:nvPr/>
          </p:nvSpPr>
          <p:spPr bwMode="auto">
            <a:xfrm>
              <a:off x="1173169" y="1823928"/>
              <a:ext cx="652741" cy="705775"/>
            </a:xfrm>
            <a:prstGeom prst="rect">
              <a:avLst/>
            </a:prstGeom>
            <a:solidFill>
              <a:srgbClr val="EF3425"/>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5" name="Oval 11"/>
            <p:cNvSpPr>
              <a:spLocks noChangeArrowheads="1"/>
            </p:cNvSpPr>
            <p:nvPr/>
          </p:nvSpPr>
          <p:spPr bwMode="auto">
            <a:xfrm>
              <a:off x="1173170" y="1789252"/>
              <a:ext cx="652741" cy="63235"/>
            </a:xfrm>
            <a:prstGeom prst="ellipse">
              <a:avLst/>
            </a:prstGeom>
            <a:solidFill>
              <a:srgbClr val="C70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 name="Group 26"/>
          <p:cNvGrpSpPr/>
          <p:nvPr/>
        </p:nvGrpSpPr>
        <p:grpSpPr>
          <a:xfrm>
            <a:off x="647186" y="1624640"/>
            <a:ext cx="1721420" cy="4330753"/>
            <a:chOff x="5381376" y="1311276"/>
            <a:chExt cx="1004780" cy="2527830"/>
          </a:xfrm>
        </p:grpSpPr>
        <p:sp>
          <p:nvSpPr>
            <p:cNvPr id="15" name="Arc 14"/>
            <p:cNvSpPr/>
            <p:nvPr/>
          </p:nvSpPr>
          <p:spPr>
            <a:xfrm rot="5400000">
              <a:off x="5562231" y="3168259"/>
              <a:ext cx="660399" cy="681296"/>
            </a:xfrm>
            <a:prstGeom prst="arc">
              <a:avLst>
                <a:gd name="adj1" fmla="val 16200000"/>
                <a:gd name="adj2" fmla="val 5582293"/>
              </a:avLst>
            </a:prstGeom>
            <a:ln w="28575">
              <a:solidFill>
                <a:srgbClr val="B5B5B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cxnSp>
          <p:nvCxnSpPr>
            <p:cNvPr id="17" name="Straight Connector 16"/>
            <p:cNvCxnSpPr/>
            <p:nvPr/>
          </p:nvCxnSpPr>
          <p:spPr>
            <a:xfrm flipH="1" flipV="1">
              <a:off x="5551319" y="1599574"/>
              <a:ext cx="464" cy="1898973"/>
            </a:xfrm>
            <a:prstGeom prst="line">
              <a:avLst/>
            </a:prstGeom>
            <a:ln w="28575" cap="sq">
              <a:solidFill>
                <a:srgbClr val="B5B5B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6232615" y="1601956"/>
              <a:ext cx="464" cy="1916474"/>
            </a:xfrm>
            <a:prstGeom prst="line">
              <a:avLst/>
            </a:prstGeom>
            <a:ln w="28575" cap="sq">
              <a:solidFill>
                <a:srgbClr val="B5B5B5"/>
              </a:solidFill>
            </a:ln>
          </p:spPr>
          <p:style>
            <a:lnRef idx="1">
              <a:schemeClr val="accent1"/>
            </a:lnRef>
            <a:fillRef idx="0">
              <a:schemeClr val="accent1"/>
            </a:fillRef>
            <a:effectRef idx="0">
              <a:schemeClr val="accent1"/>
            </a:effectRef>
            <a:fontRef idx="minor">
              <a:schemeClr val="tx1"/>
            </a:fontRef>
          </p:style>
        </p:cxnSp>
        <p:sp>
          <p:nvSpPr>
            <p:cNvPr id="22" name="Arc 21"/>
            <p:cNvSpPr/>
            <p:nvPr/>
          </p:nvSpPr>
          <p:spPr>
            <a:xfrm>
              <a:off x="6098121" y="1311276"/>
              <a:ext cx="288035" cy="288035"/>
            </a:xfrm>
            <a:prstGeom prst="arc">
              <a:avLst>
                <a:gd name="adj1" fmla="val 16200000"/>
                <a:gd name="adj2" fmla="val 5619728"/>
              </a:avLst>
            </a:prstGeom>
            <a:ln w="28575" cap="sq">
              <a:solidFill>
                <a:srgbClr val="B5B5B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cxnSp>
          <p:nvCxnSpPr>
            <p:cNvPr id="24" name="Straight Connector 23"/>
            <p:cNvCxnSpPr>
              <a:stCxn id="22" idx="0"/>
            </p:cNvCxnSpPr>
            <p:nvPr/>
          </p:nvCxnSpPr>
          <p:spPr>
            <a:xfrm flipH="1">
              <a:off x="5525394" y="1311276"/>
              <a:ext cx="716745" cy="0"/>
            </a:xfrm>
            <a:prstGeom prst="line">
              <a:avLst/>
            </a:prstGeom>
            <a:ln w="28575" cap="sq">
              <a:solidFill>
                <a:srgbClr val="B5B5B5"/>
              </a:solidFill>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flipH="1">
              <a:off x="5381376" y="1311276"/>
              <a:ext cx="288035" cy="288035"/>
            </a:xfrm>
            <a:prstGeom prst="arc">
              <a:avLst>
                <a:gd name="adj1" fmla="val 16200000"/>
                <a:gd name="adj2" fmla="val 5619728"/>
              </a:avLst>
            </a:prstGeom>
            <a:ln w="28575" cap="sq">
              <a:solidFill>
                <a:srgbClr val="B5B5B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solidFill>
                  <a:schemeClr val="bg1"/>
                </a:solidFill>
              </a:endParaRPr>
            </a:p>
          </p:txBody>
        </p:sp>
      </p:grpSp>
      <p:grpSp>
        <p:nvGrpSpPr>
          <p:cNvPr id="4" name="Group 91"/>
          <p:cNvGrpSpPr/>
          <p:nvPr/>
        </p:nvGrpSpPr>
        <p:grpSpPr>
          <a:xfrm>
            <a:off x="1269888" y="1423390"/>
            <a:ext cx="605248" cy="809388"/>
            <a:chOff x="802535" y="1904963"/>
            <a:chExt cx="370651" cy="495666"/>
          </a:xfrm>
          <a:solidFill>
            <a:srgbClr val="B5B5B5"/>
          </a:solidFill>
        </p:grpSpPr>
        <p:sp>
          <p:nvSpPr>
            <p:cNvPr id="93" name="Oval 92"/>
            <p:cNvSpPr/>
            <p:nvPr/>
          </p:nvSpPr>
          <p:spPr>
            <a:xfrm>
              <a:off x="935957" y="2063300"/>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94" name="Oval 93"/>
            <p:cNvSpPr>
              <a:spLocks noChangeAspect="1"/>
            </p:cNvSpPr>
            <p:nvPr/>
          </p:nvSpPr>
          <p:spPr>
            <a:xfrm>
              <a:off x="802535" y="2282014"/>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95" name="Oval 94"/>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cxnSp>
        <p:nvCxnSpPr>
          <p:cNvPr id="102" name="Elbow Connector 101"/>
          <p:cNvCxnSpPr>
            <a:endCxn id="47" idx="2"/>
          </p:cNvCxnSpPr>
          <p:nvPr/>
        </p:nvCxnSpPr>
        <p:spPr>
          <a:xfrm flipV="1">
            <a:off x="1764691" y="2236006"/>
            <a:ext cx="1226318" cy="809478"/>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Elbow Connector 108"/>
          <p:cNvCxnSpPr>
            <a:endCxn id="51" idx="2"/>
          </p:cNvCxnSpPr>
          <p:nvPr/>
        </p:nvCxnSpPr>
        <p:spPr>
          <a:xfrm flipV="1">
            <a:off x="1764691" y="3353606"/>
            <a:ext cx="1226318" cy="294008"/>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endCxn id="61" idx="2"/>
          </p:cNvCxnSpPr>
          <p:nvPr/>
        </p:nvCxnSpPr>
        <p:spPr>
          <a:xfrm>
            <a:off x="1764691" y="5222502"/>
            <a:ext cx="1226318" cy="364562"/>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aphicFrame>
        <p:nvGraphicFramePr>
          <p:cNvPr id="57" name="Chart 56"/>
          <p:cNvGraphicFramePr/>
          <p:nvPr>
            <p:extLst/>
          </p:nvPr>
        </p:nvGraphicFramePr>
        <p:xfrm>
          <a:off x="7324949" y="1651789"/>
          <a:ext cx="3923539" cy="4131352"/>
        </p:xfrm>
        <a:graphic>
          <a:graphicData uri="http://schemas.openxmlformats.org/drawingml/2006/chart">
            <c:chart xmlns:c="http://schemas.openxmlformats.org/drawingml/2006/chart" xmlns:r="http://schemas.openxmlformats.org/officeDocument/2006/relationships" r:id="rId3"/>
          </a:graphicData>
        </a:graphic>
      </p:graphicFrame>
      <p:sp>
        <p:nvSpPr>
          <p:cNvPr id="45" name="Text Box 10"/>
          <p:cNvSpPr txBox="1">
            <a:spLocks noChangeArrowheads="1"/>
          </p:cNvSpPr>
          <p:nvPr/>
        </p:nvSpPr>
        <p:spPr bwMode="auto">
          <a:xfrm>
            <a:off x="3634178" y="18713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 Box 10"/>
          <p:cNvSpPr txBox="1">
            <a:spLocks noChangeArrowheads="1"/>
          </p:cNvSpPr>
          <p:nvPr/>
        </p:nvSpPr>
        <p:spPr bwMode="auto">
          <a:xfrm>
            <a:off x="3634178" y="29889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 Box 10"/>
          <p:cNvSpPr txBox="1">
            <a:spLocks noChangeArrowheads="1"/>
          </p:cNvSpPr>
          <p:nvPr/>
        </p:nvSpPr>
        <p:spPr bwMode="auto">
          <a:xfrm>
            <a:off x="3634178" y="410570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Text Box 10"/>
          <p:cNvSpPr txBox="1">
            <a:spLocks noChangeArrowheads="1"/>
          </p:cNvSpPr>
          <p:nvPr/>
        </p:nvSpPr>
        <p:spPr bwMode="auto">
          <a:xfrm>
            <a:off x="3634178" y="5222433"/>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latin typeface="Bernard MT Condensed" panose="02050806060905020404" pitchFamily="18" charset="0"/>
              </a:rPr>
              <a:t>LOREM IPSUM</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3" name="Group 62"/>
          <p:cNvGrpSpPr/>
          <p:nvPr/>
        </p:nvGrpSpPr>
        <p:grpSpPr>
          <a:xfrm>
            <a:off x="3341511"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65" name="TextBox 6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cxnSp>
        <p:nvCxnSpPr>
          <p:cNvPr id="67" name="Elbow Connector 66"/>
          <p:cNvCxnSpPr>
            <a:endCxn id="56" idx="2"/>
          </p:cNvCxnSpPr>
          <p:nvPr/>
        </p:nvCxnSpPr>
        <p:spPr>
          <a:xfrm>
            <a:off x="1759573" y="4302972"/>
            <a:ext cx="1231436" cy="167363"/>
          </a:xfrm>
          <a:prstGeom prst="bentConnector3">
            <a:avLst>
              <a:gd name="adj1" fmla="val 50000"/>
            </a:avLst>
          </a:prstGeom>
          <a:ln w="19050" cmpd="sng">
            <a:solidFill>
              <a:schemeClr val="bg1">
                <a:lumMod val="8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a:xfrm>
            <a:off x="2991009" y="1961686"/>
            <a:ext cx="548640" cy="548640"/>
            <a:chOff x="8093534" y="1164886"/>
            <a:chExt cx="548640" cy="548640"/>
          </a:xfrm>
        </p:grpSpPr>
        <p:sp>
          <p:nvSpPr>
            <p:cNvPr id="47" name="Oval 46"/>
            <p:cNvSpPr>
              <a:spLocks noChangeAspect="1"/>
            </p:cNvSpPr>
            <p:nvPr/>
          </p:nvSpPr>
          <p:spPr>
            <a:xfrm>
              <a:off x="8093534" y="1164886"/>
              <a:ext cx="548640" cy="54864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4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grpSp>
        <p:nvGrpSpPr>
          <p:cNvPr id="50" name="Group 49"/>
          <p:cNvGrpSpPr/>
          <p:nvPr/>
        </p:nvGrpSpPr>
        <p:grpSpPr>
          <a:xfrm>
            <a:off x="2991009" y="3079286"/>
            <a:ext cx="548640" cy="548640"/>
            <a:chOff x="8093534" y="1164886"/>
            <a:chExt cx="548640" cy="548640"/>
          </a:xfrm>
        </p:grpSpPr>
        <p:sp>
          <p:nvSpPr>
            <p:cNvPr id="51" name="Oval 50"/>
            <p:cNvSpPr>
              <a:spLocks noChangeAspect="1"/>
            </p:cNvSpPr>
            <p:nvPr/>
          </p:nvSpPr>
          <p:spPr>
            <a:xfrm>
              <a:off x="8093534" y="1164886"/>
              <a:ext cx="548640" cy="548640"/>
            </a:xfrm>
            <a:prstGeom prst="ellipse">
              <a:avLst/>
            </a:prstGeom>
            <a:solidFill>
              <a:srgbClr val="8397B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5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grpSp>
        <p:nvGrpSpPr>
          <p:cNvPr id="55" name="Group 54"/>
          <p:cNvGrpSpPr/>
          <p:nvPr/>
        </p:nvGrpSpPr>
        <p:grpSpPr>
          <a:xfrm>
            <a:off x="2991009" y="4196015"/>
            <a:ext cx="548640" cy="548640"/>
            <a:chOff x="8093534" y="1164886"/>
            <a:chExt cx="548640" cy="548640"/>
          </a:xfrm>
        </p:grpSpPr>
        <p:sp>
          <p:nvSpPr>
            <p:cNvPr id="56" name="Oval 55"/>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5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grpSp>
        <p:nvGrpSpPr>
          <p:cNvPr id="60" name="Group 59"/>
          <p:cNvGrpSpPr/>
          <p:nvPr/>
        </p:nvGrpSpPr>
        <p:grpSpPr>
          <a:xfrm>
            <a:off x="2991009" y="5312744"/>
            <a:ext cx="548640" cy="548640"/>
            <a:chOff x="8093534" y="1164886"/>
            <a:chExt cx="548640" cy="548640"/>
          </a:xfrm>
        </p:grpSpPr>
        <p:sp>
          <p:nvSpPr>
            <p:cNvPr id="61" name="Oval 60"/>
            <p:cNvSpPr>
              <a:spLocks noChangeAspect="1"/>
            </p:cNvSpPr>
            <p:nvPr/>
          </p:nvSpPr>
          <p:spPr>
            <a:xfrm>
              <a:off x="8093534" y="1164886"/>
              <a:ext cx="548640" cy="548640"/>
            </a:xfrm>
            <a:prstGeom prst="ellipse">
              <a:avLst/>
            </a:prstGeom>
            <a:solidFill>
              <a:srgbClr val="62768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6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pic>
        <p:nvPicPr>
          <p:cNvPr id="44" name="Picture 43">
            <a:hlinkClick r:id="rId4"/>
            <a:extLst>
              <a:ext uri="{FF2B5EF4-FFF2-40B4-BE49-F238E27FC236}">
                <a16:creationId xmlns:a16="http://schemas.microsoft.com/office/drawing/2014/main" id="{DAA2118E-699D-47B6-8157-05EA463B0DC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5875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750"/>
                                        <p:tgtEl>
                                          <p:spTgt spid="63"/>
                                        </p:tgtEl>
                                      </p:cBhvr>
                                    </p:animEffect>
                                  </p:childTnLst>
                                </p:cTn>
                              </p:par>
                            </p:childTnLst>
                          </p:cTn>
                        </p:par>
                        <p:par>
                          <p:cTn id="8" fill="hold">
                            <p:stCondLst>
                              <p:cond delay="750"/>
                            </p:stCondLst>
                            <p:childTnLst>
                              <p:par>
                                <p:cTn id="9" presetID="2" presetClass="entr" presetSubtype="4" accel="50000" decel="5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accel="50000" decel="50000" fill="hold" grpId="0" nodeType="afterEffect">
                                  <p:stCondLst>
                                    <p:cond delay="0"/>
                                  </p:stCondLst>
                                  <p:childTnLst>
                                    <p:set>
                                      <p:cBhvr>
                                        <p:cTn id="15" dur="1" fill="hold">
                                          <p:stCondLst>
                                            <p:cond delay="0"/>
                                          </p:stCondLst>
                                        </p:cTn>
                                        <p:tgtEl>
                                          <p:spTgt spid="1032"/>
                                        </p:tgtEl>
                                        <p:attrNameLst>
                                          <p:attrName>style.visibility</p:attrName>
                                        </p:attrNameLst>
                                      </p:cBhvr>
                                      <p:to>
                                        <p:strVal val="visible"/>
                                      </p:to>
                                    </p:set>
                                    <p:anim calcmode="lin" valueType="num">
                                      <p:cBhvr additive="base">
                                        <p:cTn id="16" dur="500" fill="hold"/>
                                        <p:tgtEl>
                                          <p:spTgt spid="1032"/>
                                        </p:tgtEl>
                                        <p:attrNameLst>
                                          <p:attrName>ppt_x</p:attrName>
                                        </p:attrNameLst>
                                      </p:cBhvr>
                                      <p:tavLst>
                                        <p:tav tm="0">
                                          <p:val>
                                            <p:strVal val="#ppt_x"/>
                                          </p:val>
                                        </p:tav>
                                        <p:tav tm="100000">
                                          <p:val>
                                            <p:strVal val="#ppt_x"/>
                                          </p:val>
                                        </p:tav>
                                      </p:tavLst>
                                    </p:anim>
                                    <p:anim calcmode="lin" valueType="num">
                                      <p:cBhvr additive="base">
                                        <p:cTn id="17" dur="500" fill="hold"/>
                                        <p:tgtEl>
                                          <p:spTgt spid="1032"/>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1" accel="50000" decel="50000" fill="hold" grpId="0" nodeType="afterEffect">
                                  <p:stCondLst>
                                    <p:cond delay="0"/>
                                  </p:stCondLst>
                                  <p:childTnLst>
                                    <p:set>
                                      <p:cBhvr>
                                        <p:cTn id="20" dur="1" fill="hold">
                                          <p:stCondLst>
                                            <p:cond delay="0"/>
                                          </p:stCondLst>
                                        </p:cTn>
                                        <p:tgtEl>
                                          <p:spTgt spid="1033"/>
                                        </p:tgtEl>
                                        <p:attrNameLst>
                                          <p:attrName>style.visibility</p:attrName>
                                        </p:attrNameLst>
                                      </p:cBhvr>
                                      <p:to>
                                        <p:strVal val="visible"/>
                                      </p:to>
                                    </p:set>
                                    <p:anim calcmode="lin" valueType="num">
                                      <p:cBhvr additive="base">
                                        <p:cTn id="21" dur="500" fill="hold"/>
                                        <p:tgtEl>
                                          <p:spTgt spid="1033"/>
                                        </p:tgtEl>
                                        <p:attrNameLst>
                                          <p:attrName>ppt_x</p:attrName>
                                        </p:attrNameLst>
                                      </p:cBhvr>
                                      <p:tavLst>
                                        <p:tav tm="0">
                                          <p:val>
                                            <p:strVal val="#ppt_x"/>
                                          </p:val>
                                        </p:tav>
                                        <p:tav tm="100000">
                                          <p:val>
                                            <p:strVal val="#ppt_x"/>
                                          </p:val>
                                        </p:tav>
                                      </p:tavLst>
                                    </p:anim>
                                    <p:anim calcmode="lin" valueType="num">
                                      <p:cBhvr additive="base">
                                        <p:cTn id="22" dur="500" fill="hold"/>
                                        <p:tgtEl>
                                          <p:spTgt spid="1033"/>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1034"/>
                                        </p:tgtEl>
                                        <p:attrNameLst>
                                          <p:attrName>style.visibility</p:attrName>
                                        </p:attrNameLst>
                                      </p:cBhvr>
                                      <p:to>
                                        <p:strVal val="visible"/>
                                      </p:to>
                                    </p:set>
                                    <p:anim calcmode="lin" valueType="num">
                                      <p:cBhvr additive="base">
                                        <p:cTn id="26" dur="500" fill="hold"/>
                                        <p:tgtEl>
                                          <p:spTgt spid="1034"/>
                                        </p:tgtEl>
                                        <p:attrNameLst>
                                          <p:attrName>ppt_x</p:attrName>
                                        </p:attrNameLst>
                                      </p:cBhvr>
                                      <p:tavLst>
                                        <p:tav tm="0">
                                          <p:val>
                                            <p:strVal val="#ppt_x"/>
                                          </p:val>
                                        </p:tav>
                                        <p:tav tm="100000">
                                          <p:val>
                                            <p:strVal val="#ppt_x"/>
                                          </p:val>
                                        </p:tav>
                                      </p:tavLst>
                                    </p:anim>
                                    <p:anim calcmode="lin" valueType="num">
                                      <p:cBhvr additive="base">
                                        <p:cTn id="27" dur="500" fill="hold"/>
                                        <p:tgtEl>
                                          <p:spTgt spid="1034"/>
                                        </p:tgtEl>
                                        <p:attrNameLst>
                                          <p:attrName>ppt_y</p:attrName>
                                        </p:attrNameLst>
                                      </p:cBhvr>
                                      <p:tavLst>
                                        <p:tav tm="0">
                                          <p:val>
                                            <p:strVal val="0-#ppt_h/2"/>
                                          </p:val>
                                        </p:tav>
                                        <p:tav tm="100000">
                                          <p:val>
                                            <p:strVal val="#ppt_y"/>
                                          </p:val>
                                        </p:tav>
                                      </p:tavLst>
                                    </p:anim>
                                  </p:childTnLst>
                                </p:cTn>
                              </p:par>
                            </p:childTnLst>
                          </p:cTn>
                        </p:par>
                        <p:par>
                          <p:cTn id="28" fill="hold">
                            <p:stCondLst>
                              <p:cond delay="2750"/>
                            </p:stCondLst>
                            <p:childTnLst>
                              <p:par>
                                <p:cTn id="29" presetID="2" presetClass="entr" presetSubtype="1" accel="50000" decel="5000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0-#ppt_h/2"/>
                                          </p:val>
                                        </p:tav>
                                        <p:tav tm="100000">
                                          <p:val>
                                            <p:strVal val="#ppt_y"/>
                                          </p:val>
                                        </p:tav>
                                      </p:tavLst>
                                    </p:anim>
                                  </p:childTnLst>
                                </p:cTn>
                              </p:par>
                            </p:childTnLst>
                          </p:cTn>
                        </p:par>
                        <p:par>
                          <p:cTn id="33" fill="hold">
                            <p:stCondLst>
                              <p:cond delay="3250"/>
                            </p:stCondLst>
                            <p:childTnLst>
                              <p:par>
                                <p:cTn id="34" presetID="42" presetClass="entr" presetSubtype="0"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anim calcmode="lin" valueType="num">
                                      <p:cBhvr>
                                        <p:cTn id="37" dur="500" fill="hold"/>
                                        <p:tgtEl>
                                          <p:spTgt spid="4"/>
                                        </p:tgtEl>
                                        <p:attrNameLst>
                                          <p:attrName>ppt_x</p:attrName>
                                        </p:attrNameLst>
                                      </p:cBhvr>
                                      <p:tavLst>
                                        <p:tav tm="0">
                                          <p:val>
                                            <p:strVal val="#ppt_x"/>
                                          </p:val>
                                        </p:tav>
                                        <p:tav tm="100000">
                                          <p:val>
                                            <p:strVal val="#ppt_x"/>
                                          </p:val>
                                        </p:tav>
                                      </p:tavLst>
                                    </p:anim>
                                    <p:anim calcmode="lin" valueType="num">
                                      <p:cBhvr>
                                        <p:cTn id="38" dur="500" fill="hold"/>
                                        <p:tgtEl>
                                          <p:spTgt spid="4"/>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18" presetClass="entr" presetSubtype="3" fill="hold" nodeType="after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strips(upRight)">
                                      <p:cBhvr>
                                        <p:cTn id="42" dur="500"/>
                                        <p:tgtEl>
                                          <p:spTgt spid="102"/>
                                        </p:tgtEl>
                                      </p:cBhvr>
                                    </p:animEffect>
                                  </p:childTnLst>
                                </p:cTn>
                              </p:par>
                            </p:childTnLst>
                          </p:cTn>
                        </p:par>
                        <p:par>
                          <p:cTn id="43" fill="hold">
                            <p:stCondLst>
                              <p:cond delay="4250"/>
                            </p:stCondLst>
                            <p:childTnLst>
                              <p:par>
                                <p:cTn id="44" presetID="23" presetClass="entr" presetSubtype="528" fill="hold" nodeType="after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 calcmode="lin" valueType="num">
                                      <p:cBhvr>
                                        <p:cTn id="48" dur="500" fill="hold"/>
                                        <p:tgtEl>
                                          <p:spTgt spid="46"/>
                                        </p:tgtEl>
                                        <p:attrNameLst>
                                          <p:attrName>ppt_x</p:attrName>
                                        </p:attrNameLst>
                                      </p:cBhvr>
                                      <p:tavLst>
                                        <p:tav tm="0">
                                          <p:val>
                                            <p:fltVal val="0.5"/>
                                          </p:val>
                                        </p:tav>
                                        <p:tav tm="100000">
                                          <p:val>
                                            <p:strVal val="#ppt_x"/>
                                          </p:val>
                                        </p:tav>
                                      </p:tavLst>
                                    </p:anim>
                                    <p:anim calcmode="lin" valueType="num">
                                      <p:cBhvr>
                                        <p:cTn id="49" dur="500" fill="hold"/>
                                        <p:tgtEl>
                                          <p:spTgt spid="46"/>
                                        </p:tgtEl>
                                        <p:attrNameLst>
                                          <p:attrName>ppt_y</p:attrName>
                                        </p:attrNameLst>
                                      </p:cBhvr>
                                      <p:tavLst>
                                        <p:tav tm="0">
                                          <p:val>
                                            <p:fltVal val="0.5"/>
                                          </p:val>
                                        </p:tav>
                                        <p:tav tm="100000">
                                          <p:val>
                                            <p:strVal val="#ppt_y"/>
                                          </p:val>
                                        </p:tav>
                                      </p:tavLst>
                                    </p:anim>
                                  </p:childTnLst>
                                </p:cTn>
                              </p:par>
                            </p:childTnLst>
                          </p:cTn>
                        </p:par>
                        <p:par>
                          <p:cTn id="50" fill="hold">
                            <p:stCondLst>
                              <p:cond delay="4750"/>
                            </p:stCondLst>
                            <p:childTnLst>
                              <p:par>
                                <p:cTn id="51" presetID="22" presetClass="entr" presetSubtype="8"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left)">
                                      <p:cBhvr>
                                        <p:cTn id="53" dur="500"/>
                                        <p:tgtEl>
                                          <p:spTgt spid="45"/>
                                        </p:tgtEl>
                                      </p:cBhvr>
                                    </p:animEffect>
                                  </p:childTnLst>
                                </p:cTn>
                              </p:par>
                            </p:childTnLst>
                          </p:cTn>
                        </p:par>
                        <p:par>
                          <p:cTn id="54" fill="hold">
                            <p:stCondLst>
                              <p:cond delay="5250"/>
                            </p:stCondLst>
                            <p:childTnLst>
                              <p:par>
                                <p:cTn id="55" presetID="18" presetClass="entr" presetSubtype="3" fill="hold" nodeType="afterEffect">
                                  <p:stCondLst>
                                    <p:cond delay="0"/>
                                  </p:stCondLst>
                                  <p:childTnLst>
                                    <p:set>
                                      <p:cBhvr>
                                        <p:cTn id="56" dur="1" fill="hold">
                                          <p:stCondLst>
                                            <p:cond delay="0"/>
                                          </p:stCondLst>
                                        </p:cTn>
                                        <p:tgtEl>
                                          <p:spTgt spid="109"/>
                                        </p:tgtEl>
                                        <p:attrNameLst>
                                          <p:attrName>style.visibility</p:attrName>
                                        </p:attrNameLst>
                                      </p:cBhvr>
                                      <p:to>
                                        <p:strVal val="visible"/>
                                      </p:to>
                                    </p:set>
                                    <p:animEffect transition="in" filter="strips(upRight)">
                                      <p:cBhvr>
                                        <p:cTn id="57" dur="500"/>
                                        <p:tgtEl>
                                          <p:spTgt spid="109"/>
                                        </p:tgtEl>
                                      </p:cBhvr>
                                    </p:animEffect>
                                  </p:childTnLst>
                                </p:cTn>
                              </p:par>
                            </p:childTnLst>
                          </p:cTn>
                        </p:par>
                        <p:par>
                          <p:cTn id="58" fill="hold">
                            <p:stCondLst>
                              <p:cond delay="5750"/>
                            </p:stCondLst>
                            <p:childTnLst>
                              <p:par>
                                <p:cTn id="59" presetID="23" presetClass="entr" presetSubtype="528" fill="hold" nodeType="afterEffect">
                                  <p:stCondLst>
                                    <p:cond delay="0"/>
                                  </p:stCondLst>
                                  <p:childTnLst>
                                    <p:set>
                                      <p:cBhvr>
                                        <p:cTn id="60" dur="1" fill="hold">
                                          <p:stCondLst>
                                            <p:cond delay="0"/>
                                          </p:stCondLst>
                                        </p:cTn>
                                        <p:tgtEl>
                                          <p:spTgt spid="50"/>
                                        </p:tgtEl>
                                        <p:attrNameLst>
                                          <p:attrName>style.visibility</p:attrName>
                                        </p:attrNameLst>
                                      </p:cBhvr>
                                      <p:to>
                                        <p:strVal val="visible"/>
                                      </p:to>
                                    </p:set>
                                    <p:anim calcmode="lin" valueType="num">
                                      <p:cBhvr>
                                        <p:cTn id="61" dur="500" fill="hold"/>
                                        <p:tgtEl>
                                          <p:spTgt spid="50"/>
                                        </p:tgtEl>
                                        <p:attrNameLst>
                                          <p:attrName>ppt_w</p:attrName>
                                        </p:attrNameLst>
                                      </p:cBhvr>
                                      <p:tavLst>
                                        <p:tav tm="0">
                                          <p:val>
                                            <p:fltVal val="0"/>
                                          </p:val>
                                        </p:tav>
                                        <p:tav tm="100000">
                                          <p:val>
                                            <p:strVal val="#ppt_w"/>
                                          </p:val>
                                        </p:tav>
                                      </p:tavLst>
                                    </p:anim>
                                    <p:anim calcmode="lin" valueType="num">
                                      <p:cBhvr>
                                        <p:cTn id="62" dur="500" fill="hold"/>
                                        <p:tgtEl>
                                          <p:spTgt spid="50"/>
                                        </p:tgtEl>
                                        <p:attrNameLst>
                                          <p:attrName>ppt_h</p:attrName>
                                        </p:attrNameLst>
                                      </p:cBhvr>
                                      <p:tavLst>
                                        <p:tav tm="0">
                                          <p:val>
                                            <p:fltVal val="0"/>
                                          </p:val>
                                        </p:tav>
                                        <p:tav tm="100000">
                                          <p:val>
                                            <p:strVal val="#ppt_h"/>
                                          </p:val>
                                        </p:tav>
                                      </p:tavLst>
                                    </p:anim>
                                    <p:anim calcmode="lin" valueType="num">
                                      <p:cBhvr>
                                        <p:cTn id="63" dur="500" fill="hold"/>
                                        <p:tgtEl>
                                          <p:spTgt spid="50"/>
                                        </p:tgtEl>
                                        <p:attrNameLst>
                                          <p:attrName>ppt_x</p:attrName>
                                        </p:attrNameLst>
                                      </p:cBhvr>
                                      <p:tavLst>
                                        <p:tav tm="0">
                                          <p:val>
                                            <p:fltVal val="0.5"/>
                                          </p:val>
                                        </p:tav>
                                        <p:tav tm="100000">
                                          <p:val>
                                            <p:strVal val="#ppt_x"/>
                                          </p:val>
                                        </p:tav>
                                      </p:tavLst>
                                    </p:anim>
                                    <p:anim calcmode="lin" valueType="num">
                                      <p:cBhvr>
                                        <p:cTn id="64" dur="500" fill="hold"/>
                                        <p:tgtEl>
                                          <p:spTgt spid="50"/>
                                        </p:tgtEl>
                                        <p:attrNameLst>
                                          <p:attrName>ppt_y</p:attrName>
                                        </p:attrNameLst>
                                      </p:cBhvr>
                                      <p:tavLst>
                                        <p:tav tm="0">
                                          <p:val>
                                            <p:fltVal val="0.5"/>
                                          </p:val>
                                        </p:tav>
                                        <p:tav tm="100000">
                                          <p:val>
                                            <p:strVal val="#ppt_y"/>
                                          </p:val>
                                        </p:tav>
                                      </p:tavLst>
                                    </p:anim>
                                  </p:childTnLst>
                                </p:cTn>
                              </p:par>
                            </p:childTnLst>
                          </p:cTn>
                        </p:par>
                        <p:par>
                          <p:cTn id="65" fill="hold">
                            <p:stCondLst>
                              <p:cond delay="6250"/>
                            </p:stCondLst>
                            <p:childTnLst>
                              <p:par>
                                <p:cTn id="66" presetID="22" presetClass="entr" presetSubtype="8" fill="hold" grpId="0" nodeType="after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wipe(left)">
                                      <p:cBhvr>
                                        <p:cTn id="68" dur="500"/>
                                        <p:tgtEl>
                                          <p:spTgt spid="49"/>
                                        </p:tgtEl>
                                      </p:cBhvr>
                                    </p:animEffect>
                                  </p:childTnLst>
                                </p:cTn>
                              </p:par>
                            </p:childTnLst>
                          </p:cTn>
                        </p:par>
                        <p:par>
                          <p:cTn id="69" fill="hold">
                            <p:stCondLst>
                              <p:cond delay="6750"/>
                            </p:stCondLst>
                            <p:childTnLst>
                              <p:par>
                                <p:cTn id="70" presetID="18" presetClass="entr" presetSubtype="3"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strips(upRight)">
                                      <p:cBhvr>
                                        <p:cTn id="72" dur="500"/>
                                        <p:tgtEl>
                                          <p:spTgt spid="67"/>
                                        </p:tgtEl>
                                      </p:cBhvr>
                                    </p:animEffect>
                                  </p:childTnLst>
                                </p:cTn>
                              </p:par>
                            </p:childTnLst>
                          </p:cTn>
                        </p:par>
                        <p:par>
                          <p:cTn id="73" fill="hold">
                            <p:stCondLst>
                              <p:cond delay="7250"/>
                            </p:stCondLst>
                            <p:childTnLst>
                              <p:par>
                                <p:cTn id="74" presetID="23" presetClass="entr" presetSubtype="528" fill="hold" nodeType="after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p:cTn id="76" dur="500" fill="hold"/>
                                        <p:tgtEl>
                                          <p:spTgt spid="55"/>
                                        </p:tgtEl>
                                        <p:attrNameLst>
                                          <p:attrName>ppt_w</p:attrName>
                                        </p:attrNameLst>
                                      </p:cBhvr>
                                      <p:tavLst>
                                        <p:tav tm="0">
                                          <p:val>
                                            <p:fltVal val="0"/>
                                          </p:val>
                                        </p:tav>
                                        <p:tav tm="100000">
                                          <p:val>
                                            <p:strVal val="#ppt_w"/>
                                          </p:val>
                                        </p:tav>
                                      </p:tavLst>
                                    </p:anim>
                                    <p:anim calcmode="lin" valueType="num">
                                      <p:cBhvr>
                                        <p:cTn id="77" dur="500" fill="hold"/>
                                        <p:tgtEl>
                                          <p:spTgt spid="55"/>
                                        </p:tgtEl>
                                        <p:attrNameLst>
                                          <p:attrName>ppt_h</p:attrName>
                                        </p:attrNameLst>
                                      </p:cBhvr>
                                      <p:tavLst>
                                        <p:tav tm="0">
                                          <p:val>
                                            <p:fltVal val="0"/>
                                          </p:val>
                                        </p:tav>
                                        <p:tav tm="100000">
                                          <p:val>
                                            <p:strVal val="#ppt_h"/>
                                          </p:val>
                                        </p:tav>
                                      </p:tavLst>
                                    </p:anim>
                                    <p:anim calcmode="lin" valueType="num">
                                      <p:cBhvr>
                                        <p:cTn id="78" dur="500" fill="hold"/>
                                        <p:tgtEl>
                                          <p:spTgt spid="55"/>
                                        </p:tgtEl>
                                        <p:attrNameLst>
                                          <p:attrName>ppt_x</p:attrName>
                                        </p:attrNameLst>
                                      </p:cBhvr>
                                      <p:tavLst>
                                        <p:tav tm="0">
                                          <p:val>
                                            <p:fltVal val="0.5"/>
                                          </p:val>
                                        </p:tav>
                                        <p:tav tm="100000">
                                          <p:val>
                                            <p:strVal val="#ppt_x"/>
                                          </p:val>
                                        </p:tav>
                                      </p:tavLst>
                                    </p:anim>
                                    <p:anim calcmode="lin" valueType="num">
                                      <p:cBhvr>
                                        <p:cTn id="79" dur="500" fill="hold"/>
                                        <p:tgtEl>
                                          <p:spTgt spid="55"/>
                                        </p:tgtEl>
                                        <p:attrNameLst>
                                          <p:attrName>ppt_y</p:attrName>
                                        </p:attrNameLst>
                                      </p:cBhvr>
                                      <p:tavLst>
                                        <p:tav tm="0">
                                          <p:val>
                                            <p:fltVal val="0.5"/>
                                          </p:val>
                                        </p:tav>
                                        <p:tav tm="100000">
                                          <p:val>
                                            <p:strVal val="#ppt_y"/>
                                          </p:val>
                                        </p:tav>
                                      </p:tavLst>
                                    </p:anim>
                                  </p:childTnLst>
                                </p:cTn>
                              </p:par>
                            </p:childTnLst>
                          </p:cTn>
                        </p:par>
                        <p:par>
                          <p:cTn id="80" fill="hold">
                            <p:stCondLst>
                              <p:cond delay="7750"/>
                            </p:stCondLst>
                            <p:childTnLst>
                              <p:par>
                                <p:cTn id="81" presetID="22" presetClass="entr" presetSubtype="8" fill="hold" grpId="0"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left)">
                                      <p:cBhvr>
                                        <p:cTn id="83" dur="500"/>
                                        <p:tgtEl>
                                          <p:spTgt spid="54"/>
                                        </p:tgtEl>
                                      </p:cBhvr>
                                    </p:animEffect>
                                  </p:childTnLst>
                                </p:cTn>
                              </p:par>
                            </p:childTnLst>
                          </p:cTn>
                        </p:par>
                        <p:par>
                          <p:cTn id="84" fill="hold">
                            <p:stCondLst>
                              <p:cond delay="8250"/>
                            </p:stCondLst>
                            <p:childTnLst>
                              <p:par>
                                <p:cTn id="85" presetID="18" presetClass="entr" presetSubtype="3" fill="hold" nodeType="afterEffect">
                                  <p:stCondLst>
                                    <p:cond delay="0"/>
                                  </p:stCondLst>
                                  <p:childTnLst>
                                    <p:set>
                                      <p:cBhvr>
                                        <p:cTn id="86" dur="1" fill="hold">
                                          <p:stCondLst>
                                            <p:cond delay="0"/>
                                          </p:stCondLst>
                                        </p:cTn>
                                        <p:tgtEl>
                                          <p:spTgt spid="113"/>
                                        </p:tgtEl>
                                        <p:attrNameLst>
                                          <p:attrName>style.visibility</p:attrName>
                                        </p:attrNameLst>
                                      </p:cBhvr>
                                      <p:to>
                                        <p:strVal val="visible"/>
                                      </p:to>
                                    </p:set>
                                    <p:animEffect transition="in" filter="strips(upRight)">
                                      <p:cBhvr>
                                        <p:cTn id="87" dur="500"/>
                                        <p:tgtEl>
                                          <p:spTgt spid="113"/>
                                        </p:tgtEl>
                                      </p:cBhvr>
                                    </p:animEffect>
                                  </p:childTnLst>
                                </p:cTn>
                              </p:par>
                            </p:childTnLst>
                          </p:cTn>
                        </p:par>
                        <p:par>
                          <p:cTn id="88" fill="hold">
                            <p:stCondLst>
                              <p:cond delay="8750"/>
                            </p:stCondLst>
                            <p:childTnLst>
                              <p:par>
                                <p:cTn id="89" presetID="23" presetClass="entr" presetSubtype="528" fill="hold" nodeType="afterEffect">
                                  <p:stCondLst>
                                    <p:cond delay="0"/>
                                  </p:stCondLst>
                                  <p:childTnLst>
                                    <p:set>
                                      <p:cBhvr>
                                        <p:cTn id="90" dur="1" fill="hold">
                                          <p:stCondLst>
                                            <p:cond delay="0"/>
                                          </p:stCondLst>
                                        </p:cTn>
                                        <p:tgtEl>
                                          <p:spTgt spid="60"/>
                                        </p:tgtEl>
                                        <p:attrNameLst>
                                          <p:attrName>style.visibility</p:attrName>
                                        </p:attrNameLst>
                                      </p:cBhvr>
                                      <p:to>
                                        <p:strVal val="visible"/>
                                      </p:to>
                                    </p:set>
                                    <p:anim calcmode="lin" valueType="num">
                                      <p:cBhvr>
                                        <p:cTn id="91" dur="500" fill="hold"/>
                                        <p:tgtEl>
                                          <p:spTgt spid="60"/>
                                        </p:tgtEl>
                                        <p:attrNameLst>
                                          <p:attrName>ppt_w</p:attrName>
                                        </p:attrNameLst>
                                      </p:cBhvr>
                                      <p:tavLst>
                                        <p:tav tm="0">
                                          <p:val>
                                            <p:fltVal val="0"/>
                                          </p:val>
                                        </p:tav>
                                        <p:tav tm="100000">
                                          <p:val>
                                            <p:strVal val="#ppt_w"/>
                                          </p:val>
                                        </p:tav>
                                      </p:tavLst>
                                    </p:anim>
                                    <p:anim calcmode="lin" valueType="num">
                                      <p:cBhvr>
                                        <p:cTn id="92" dur="500" fill="hold"/>
                                        <p:tgtEl>
                                          <p:spTgt spid="60"/>
                                        </p:tgtEl>
                                        <p:attrNameLst>
                                          <p:attrName>ppt_h</p:attrName>
                                        </p:attrNameLst>
                                      </p:cBhvr>
                                      <p:tavLst>
                                        <p:tav tm="0">
                                          <p:val>
                                            <p:fltVal val="0"/>
                                          </p:val>
                                        </p:tav>
                                        <p:tav tm="100000">
                                          <p:val>
                                            <p:strVal val="#ppt_h"/>
                                          </p:val>
                                        </p:tav>
                                      </p:tavLst>
                                    </p:anim>
                                    <p:anim calcmode="lin" valueType="num">
                                      <p:cBhvr>
                                        <p:cTn id="93" dur="500" fill="hold"/>
                                        <p:tgtEl>
                                          <p:spTgt spid="60"/>
                                        </p:tgtEl>
                                        <p:attrNameLst>
                                          <p:attrName>ppt_x</p:attrName>
                                        </p:attrNameLst>
                                      </p:cBhvr>
                                      <p:tavLst>
                                        <p:tav tm="0">
                                          <p:val>
                                            <p:fltVal val="0.5"/>
                                          </p:val>
                                        </p:tav>
                                        <p:tav tm="100000">
                                          <p:val>
                                            <p:strVal val="#ppt_x"/>
                                          </p:val>
                                        </p:tav>
                                      </p:tavLst>
                                    </p:anim>
                                    <p:anim calcmode="lin" valueType="num">
                                      <p:cBhvr>
                                        <p:cTn id="94" dur="500" fill="hold"/>
                                        <p:tgtEl>
                                          <p:spTgt spid="60"/>
                                        </p:tgtEl>
                                        <p:attrNameLst>
                                          <p:attrName>ppt_y</p:attrName>
                                        </p:attrNameLst>
                                      </p:cBhvr>
                                      <p:tavLst>
                                        <p:tav tm="0">
                                          <p:val>
                                            <p:fltVal val="0.5"/>
                                          </p:val>
                                        </p:tav>
                                        <p:tav tm="100000">
                                          <p:val>
                                            <p:strVal val="#ppt_y"/>
                                          </p:val>
                                        </p:tav>
                                      </p:tavLst>
                                    </p:anim>
                                  </p:childTnLst>
                                </p:cTn>
                              </p:par>
                            </p:childTnLst>
                          </p:cTn>
                        </p:par>
                        <p:par>
                          <p:cTn id="95" fill="hold">
                            <p:stCondLst>
                              <p:cond delay="9250"/>
                            </p:stCondLst>
                            <p:childTnLst>
                              <p:par>
                                <p:cTn id="96" presetID="22" presetClass="entr" presetSubtype="8" fill="hold" grpId="0" nodeType="afterEffect">
                                  <p:stCondLst>
                                    <p:cond delay="0"/>
                                  </p:stCondLst>
                                  <p:childTnLst>
                                    <p:set>
                                      <p:cBhvr>
                                        <p:cTn id="97" dur="1" fill="hold">
                                          <p:stCondLst>
                                            <p:cond delay="0"/>
                                          </p:stCondLst>
                                        </p:cTn>
                                        <p:tgtEl>
                                          <p:spTgt spid="59"/>
                                        </p:tgtEl>
                                        <p:attrNameLst>
                                          <p:attrName>style.visibility</p:attrName>
                                        </p:attrNameLst>
                                      </p:cBhvr>
                                      <p:to>
                                        <p:strVal val="visible"/>
                                      </p:to>
                                    </p:set>
                                    <p:animEffect transition="in" filter="wipe(left)">
                                      <p:cBhvr>
                                        <p:cTn id="98" dur="500"/>
                                        <p:tgtEl>
                                          <p:spTgt spid="59"/>
                                        </p:tgtEl>
                                      </p:cBhvr>
                                    </p:animEffect>
                                  </p:childTnLst>
                                </p:cTn>
                              </p:par>
                            </p:childTnLst>
                          </p:cTn>
                        </p:par>
                        <p:par>
                          <p:cTn id="99" fill="hold">
                            <p:stCondLst>
                              <p:cond delay="9750"/>
                            </p:stCondLst>
                            <p:childTnLst>
                              <p:par>
                                <p:cTn id="100" presetID="10" presetClass="entr" presetSubtype="0" fill="hold" grpId="0" nodeType="afterEffect">
                                  <p:stCondLst>
                                    <p:cond delay="0"/>
                                  </p:stCondLst>
                                  <p:childTnLst>
                                    <p:set>
                                      <p:cBhvr>
                                        <p:cTn id="101" dur="1" fill="hold">
                                          <p:stCondLst>
                                            <p:cond delay="0"/>
                                          </p:stCondLst>
                                        </p:cTn>
                                        <p:tgtEl>
                                          <p:spTgt spid="57">
                                            <p:graphicEl>
                                              <a:chart seriesIdx="-3" categoryIdx="-3" bldStep="gridLegend"/>
                                            </p:graphicEl>
                                          </p:spTgt>
                                        </p:tgtEl>
                                        <p:attrNameLst>
                                          <p:attrName>style.visibility</p:attrName>
                                        </p:attrNameLst>
                                      </p:cBhvr>
                                      <p:to>
                                        <p:strVal val="visible"/>
                                      </p:to>
                                    </p:set>
                                    <p:animEffect transition="in" filter="fade">
                                      <p:cBhvr>
                                        <p:cTn id="102" dur="500"/>
                                        <p:tgtEl>
                                          <p:spTgt spid="57">
                                            <p:graphicEl>
                                              <a:chart seriesIdx="-3" categoryIdx="-3" bldStep="gridLegend"/>
                                            </p:graphicEl>
                                          </p:spTgt>
                                        </p:tgtEl>
                                      </p:cBhvr>
                                    </p:animEffect>
                                  </p:childTnLst>
                                </p:cTn>
                              </p:par>
                            </p:childTnLst>
                          </p:cTn>
                        </p:par>
                        <p:par>
                          <p:cTn id="103" fill="hold">
                            <p:stCondLst>
                              <p:cond delay="10250"/>
                            </p:stCondLst>
                            <p:childTnLst>
                              <p:par>
                                <p:cTn id="104" presetID="12" presetClass="entr" presetSubtype="4" fill="hold" grpId="0" nodeType="afterEffect">
                                  <p:stCondLst>
                                    <p:cond delay="0"/>
                                  </p:stCondLst>
                                  <p:childTnLst>
                                    <p:set>
                                      <p:cBhvr>
                                        <p:cTn id="105" dur="1" fill="hold">
                                          <p:stCondLst>
                                            <p:cond delay="0"/>
                                          </p:stCondLst>
                                        </p:cTn>
                                        <p:tgtEl>
                                          <p:spTgt spid="57">
                                            <p:graphicEl>
                                              <a:chart seriesIdx="0" categoryIdx="-4" bldStep="series"/>
                                            </p:graphicEl>
                                          </p:spTgt>
                                        </p:tgtEl>
                                        <p:attrNameLst>
                                          <p:attrName>style.visibility</p:attrName>
                                        </p:attrNameLst>
                                      </p:cBhvr>
                                      <p:to>
                                        <p:strVal val="visible"/>
                                      </p:to>
                                    </p:set>
                                    <p:animEffect transition="in" filter="slide(fromBottom)">
                                      <p:cBhvr>
                                        <p:cTn id="106" dur="500"/>
                                        <p:tgtEl>
                                          <p:spTgt spid="57">
                                            <p:graphicEl>
                                              <a:chart seriesIdx="0" categoryIdx="-4" bldStep="series"/>
                                            </p:graphicEl>
                                          </p:spTgt>
                                        </p:tgtEl>
                                      </p:cBhvr>
                                    </p:animEffect>
                                  </p:childTnLst>
                                </p:cTn>
                              </p:par>
                            </p:childTnLst>
                          </p:cTn>
                        </p:par>
                        <p:par>
                          <p:cTn id="107" fill="hold">
                            <p:stCondLst>
                              <p:cond delay="10750"/>
                            </p:stCondLst>
                            <p:childTnLst>
                              <p:par>
                                <p:cTn id="108" presetID="12" presetClass="entr" presetSubtype="4" fill="hold" grpId="0" nodeType="afterEffect">
                                  <p:stCondLst>
                                    <p:cond delay="0"/>
                                  </p:stCondLst>
                                  <p:childTnLst>
                                    <p:set>
                                      <p:cBhvr>
                                        <p:cTn id="109" dur="1" fill="hold">
                                          <p:stCondLst>
                                            <p:cond delay="0"/>
                                          </p:stCondLst>
                                        </p:cTn>
                                        <p:tgtEl>
                                          <p:spTgt spid="57">
                                            <p:graphicEl>
                                              <a:chart seriesIdx="1" categoryIdx="-4" bldStep="series"/>
                                            </p:graphicEl>
                                          </p:spTgt>
                                        </p:tgtEl>
                                        <p:attrNameLst>
                                          <p:attrName>style.visibility</p:attrName>
                                        </p:attrNameLst>
                                      </p:cBhvr>
                                      <p:to>
                                        <p:strVal val="visible"/>
                                      </p:to>
                                    </p:set>
                                    <p:animEffect transition="in" filter="slide(fromBottom)">
                                      <p:cBhvr>
                                        <p:cTn id="110" dur="500"/>
                                        <p:tgtEl>
                                          <p:spTgt spid="57">
                                            <p:graphicEl>
                                              <a:chart seriesIdx="1" categoryIdx="-4" bldStep="series"/>
                                            </p:graphicEl>
                                          </p:spTgt>
                                        </p:tgtEl>
                                      </p:cBhvr>
                                    </p:animEffect>
                                  </p:childTnLst>
                                </p:cTn>
                              </p:par>
                            </p:childTnLst>
                          </p:cTn>
                        </p:par>
                        <p:par>
                          <p:cTn id="111" fill="hold">
                            <p:stCondLst>
                              <p:cond delay="11250"/>
                            </p:stCondLst>
                            <p:childTnLst>
                              <p:par>
                                <p:cTn id="112" presetID="12" presetClass="entr" presetSubtype="4" fill="hold" grpId="0" nodeType="afterEffect">
                                  <p:stCondLst>
                                    <p:cond delay="0"/>
                                  </p:stCondLst>
                                  <p:childTnLst>
                                    <p:set>
                                      <p:cBhvr>
                                        <p:cTn id="113" dur="1" fill="hold">
                                          <p:stCondLst>
                                            <p:cond delay="0"/>
                                          </p:stCondLst>
                                        </p:cTn>
                                        <p:tgtEl>
                                          <p:spTgt spid="57">
                                            <p:graphicEl>
                                              <a:chart seriesIdx="2" categoryIdx="-4" bldStep="series"/>
                                            </p:graphicEl>
                                          </p:spTgt>
                                        </p:tgtEl>
                                        <p:attrNameLst>
                                          <p:attrName>style.visibility</p:attrName>
                                        </p:attrNameLst>
                                      </p:cBhvr>
                                      <p:to>
                                        <p:strVal val="visible"/>
                                      </p:to>
                                    </p:set>
                                    <p:animEffect transition="in" filter="slide(fromBottom)">
                                      <p:cBhvr>
                                        <p:cTn id="114" dur="500"/>
                                        <p:tgtEl>
                                          <p:spTgt spid="57">
                                            <p:graphicEl>
                                              <a:chart seriesIdx="2" categoryIdx="-4" bldStep="series"/>
                                            </p:graphicEl>
                                          </p:spTgt>
                                        </p:tgtEl>
                                      </p:cBhvr>
                                    </p:animEffect>
                                  </p:childTnLst>
                                </p:cTn>
                              </p:par>
                            </p:childTnLst>
                          </p:cTn>
                        </p:par>
                        <p:par>
                          <p:cTn id="115" fill="hold">
                            <p:stCondLst>
                              <p:cond delay="11750"/>
                            </p:stCondLst>
                            <p:childTnLst>
                              <p:par>
                                <p:cTn id="116" presetID="12" presetClass="entr" presetSubtype="4" fill="hold" grpId="0" nodeType="afterEffect">
                                  <p:stCondLst>
                                    <p:cond delay="0"/>
                                  </p:stCondLst>
                                  <p:childTnLst>
                                    <p:set>
                                      <p:cBhvr>
                                        <p:cTn id="117" dur="1" fill="hold">
                                          <p:stCondLst>
                                            <p:cond delay="0"/>
                                          </p:stCondLst>
                                        </p:cTn>
                                        <p:tgtEl>
                                          <p:spTgt spid="57">
                                            <p:graphicEl>
                                              <a:chart seriesIdx="3" categoryIdx="-4" bldStep="series"/>
                                            </p:graphicEl>
                                          </p:spTgt>
                                        </p:tgtEl>
                                        <p:attrNameLst>
                                          <p:attrName>style.visibility</p:attrName>
                                        </p:attrNameLst>
                                      </p:cBhvr>
                                      <p:to>
                                        <p:strVal val="visible"/>
                                      </p:to>
                                    </p:set>
                                    <p:animEffect transition="in" filter="slide(fromBottom)">
                                      <p:cBhvr>
                                        <p:cTn id="118" dur="500"/>
                                        <p:tgtEl>
                                          <p:spTgt spid="57">
                                            <p:graphicEl>
                                              <a:chart seriesIdx="3" categoryIdx="-4" bldStep="series"/>
                                            </p:graphicEl>
                                          </p:spTgt>
                                        </p:tgtEl>
                                      </p:cBhvr>
                                    </p:animEffect>
                                  </p:childTnLst>
                                </p:cTn>
                              </p:par>
                            </p:childTnLst>
                          </p:cTn>
                        </p:par>
                        <p:par>
                          <p:cTn id="119" fill="hold">
                            <p:stCondLst>
                              <p:cond delay="12250"/>
                            </p:stCondLst>
                            <p:childTnLst>
                              <p:par>
                                <p:cTn id="120" presetID="12" presetClass="entr" presetSubtype="4" fill="hold" grpId="0" nodeType="afterEffect">
                                  <p:stCondLst>
                                    <p:cond delay="0"/>
                                  </p:stCondLst>
                                  <p:childTnLst>
                                    <p:set>
                                      <p:cBhvr>
                                        <p:cTn id="121" dur="1" fill="hold">
                                          <p:stCondLst>
                                            <p:cond delay="0"/>
                                          </p:stCondLst>
                                        </p:cTn>
                                        <p:tgtEl>
                                          <p:spTgt spid="57">
                                            <p:graphicEl>
                                              <a:chart seriesIdx="4" categoryIdx="-4" bldStep="series"/>
                                            </p:graphicEl>
                                          </p:spTgt>
                                        </p:tgtEl>
                                        <p:attrNameLst>
                                          <p:attrName>style.visibility</p:attrName>
                                        </p:attrNameLst>
                                      </p:cBhvr>
                                      <p:to>
                                        <p:strVal val="visible"/>
                                      </p:to>
                                    </p:set>
                                    <p:animEffect transition="in" filter="slide(fromBottom)">
                                      <p:cBhvr>
                                        <p:cTn id="122" dur="500"/>
                                        <p:tgtEl>
                                          <p:spTgt spid="57">
                                            <p:graphicEl>
                                              <a:chart seriesIdx="4"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 grpId="0" animBg="1"/>
      <p:bldP spid="1033" grpId="0" animBg="1"/>
      <p:bldP spid="1034" grpId="0" animBg="1"/>
      <p:bldGraphic spid="57" grpId="0">
        <p:bldSub>
          <a:bldChart bld="series"/>
        </p:bldSub>
      </p:bldGraphic>
      <p:bldP spid="45" grpId="0"/>
      <p:bldP spid="49" grpId="0"/>
      <p:bldP spid="54"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1373</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2019-08-02T16:54:18Z</dcterms:modified>
</cp:coreProperties>
</file>