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7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65353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que 5"/>
          <p:cNvSpPr/>
          <p:nvPr/>
        </p:nvSpPr>
        <p:spPr>
          <a:xfrm>
            <a:off x="4683867" y="2563547"/>
            <a:ext cx="2824265" cy="2824264"/>
          </a:xfrm>
          <a:prstGeom prst="plaque">
            <a:avLst>
              <a:gd name="adj" fmla="val 50000"/>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nvGrpSpPr>
          <p:cNvPr id="35" name="Group 34"/>
          <p:cNvGrpSpPr/>
          <p:nvPr/>
        </p:nvGrpSpPr>
        <p:grpSpPr>
          <a:xfrm>
            <a:off x="3707928" y="1685579"/>
            <a:ext cx="2047745" cy="2077045"/>
            <a:chOff x="3045240" y="1362746"/>
            <a:chExt cx="1315035" cy="1333851"/>
          </a:xfrm>
          <a:solidFill>
            <a:srgbClr val="EF3425"/>
          </a:solidFill>
          <a:effectLst>
            <a:outerShdw blurRad="63500" sx="102000" sy="102000" algn="ctr" rotWithShape="0">
              <a:prstClr val="black">
                <a:alpha val="40000"/>
              </a:prstClr>
            </a:outerShdw>
          </a:effectLst>
        </p:grpSpPr>
        <p:sp>
          <p:nvSpPr>
            <p:cNvPr id="31" name="Teardrop 30"/>
            <p:cNvSpPr/>
            <p:nvPr/>
          </p:nvSpPr>
          <p:spPr>
            <a:xfrm rot="16200000">
              <a:off x="3074219" y="1410542"/>
              <a:ext cx="1286055" cy="1286056"/>
            </a:xfrm>
            <a:prstGeom prst="teardrop">
              <a:avLst/>
            </a:prstGeom>
            <a:solidFill>
              <a:srgbClr val="C70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7" name="Teardrop 6"/>
            <p:cNvSpPr/>
            <p:nvPr/>
          </p:nvSpPr>
          <p:spPr>
            <a:xfrm rot="16200000">
              <a:off x="3045240" y="1362746"/>
              <a:ext cx="1286055" cy="1286056"/>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grpSp>
        <p:nvGrpSpPr>
          <p:cNvPr id="38" name="Group 37"/>
          <p:cNvGrpSpPr/>
          <p:nvPr/>
        </p:nvGrpSpPr>
        <p:grpSpPr>
          <a:xfrm>
            <a:off x="6460185" y="1685579"/>
            <a:ext cx="2002619" cy="2076778"/>
            <a:chOff x="4812704" y="1362746"/>
            <a:chExt cx="1286056" cy="1333680"/>
          </a:xfrm>
          <a:solidFill>
            <a:srgbClr val="8397B1"/>
          </a:solidFill>
          <a:effectLst>
            <a:outerShdw blurRad="63500" sx="102000" sy="102000" algn="ctr" rotWithShape="0">
              <a:prstClr val="black">
                <a:alpha val="40000"/>
              </a:prstClr>
            </a:outerShdw>
          </a:effectLst>
        </p:grpSpPr>
        <p:sp>
          <p:nvSpPr>
            <p:cNvPr id="32" name="Teardrop 31"/>
            <p:cNvSpPr/>
            <p:nvPr/>
          </p:nvSpPr>
          <p:spPr>
            <a:xfrm>
              <a:off x="4812704" y="1410371"/>
              <a:ext cx="1286056" cy="1286055"/>
            </a:xfrm>
            <a:prstGeom prst="teardrop">
              <a:avLst/>
            </a:prstGeom>
            <a:solidFill>
              <a:srgbClr val="5B6F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8" name="Teardrop 7"/>
            <p:cNvSpPr/>
            <p:nvPr/>
          </p:nvSpPr>
          <p:spPr>
            <a:xfrm>
              <a:off x="4812704" y="1362746"/>
              <a:ext cx="1286056" cy="1286055"/>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grpSp>
        <p:nvGrpSpPr>
          <p:cNvPr id="36" name="Group 35"/>
          <p:cNvGrpSpPr/>
          <p:nvPr/>
        </p:nvGrpSpPr>
        <p:grpSpPr>
          <a:xfrm>
            <a:off x="3707927" y="4212232"/>
            <a:ext cx="2061948" cy="2047114"/>
            <a:chOff x="3045240" y="2985330"/>
            <a:chExt cx="1324156" cy="1314630"/>
          </a:xfrm>
          <a:solidFill>
            <a:srgbClr val="62768F"/>
          </a:solidFill>
          <a:effectLst>
            <a:outerShdw blurRad="63500" sx="102000" sy="102000" algn="ctr" rotWithShape="0">
              <a:prstClr val="black">
                <a:alpha val="40000"/>
              </a:prstClr>
            </a:outerShdw>
          </a:effectLst>
        </p:grpSpPr>
        <p:sp>
          <p:nvSpPr>
            <p:cNvPr id="33" name="Teardrop 32"/>
            <p:cNvSpPr/>
            <p:nvPr/>
          </p:nvSpPr>
          <p:spPr>
            <a:xfrm rot="10800000">
              <a:off x="3083340" y="2985330"/>
              <a:ext cx="1286056" cy="1286055"/>
            </a:xfrm>
            <a:prstGeom prst="teardrop">
              <a:avLst/>
            </a:prstGeom>
            <a:solidFill>
              <a:srgbClr val="445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9" name="Teardrop 8"/>
            <p:cNvSpPr/>
            <p:nvPr/>
          </p:nvSpPr>
          <p:spPr>
            <a:xfrm rot="10800000">
              <a:off x="3045240" y="3013905"/>
              <a:ext cx="1286056" cy="1286055"/>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grpSp>
        <p:nvGrpSpPr>
          <p:cNvPr id="37" name="Group 36"/>
          <p:cNvGrpSpPr/>
          <p:nvPr/>
        </p:nvGrpSpPr>
        <p:grpSpPr>
          <a:xfrm>
            <a:off x="6415691" y="4212232"/>
            <a:ext cx="2047116" cy="2047114"/>
            <a:chOff x="4784130" y="2985330"/>
            <a:chExt cx="1314631" cy="1314630"/>
          </a:xfrm>
          <a:solidFill>
            <a:srgbClr val="44546B"/>
          </a:solidFill>
          <a:effectLst>
            <a:outerShdw blurRad="63500" sx="102000" sy="102000" algn="ctr" rotWithShape="0">
              <a:prstClr val="black">
                <a:alpha val="40000"/>
              </a:prstClr>
            </a:outerShdw>
          </a:effectLst>
        </p:grpSpPr>
        <p:sp>
          <p:nvSpPr>
            <p:cNvPr id="34" name="Teardrop 33"/>
            <p:cNvSpPr/>
            <p:nvPr/>
          </p:nvSpPr>
          <p:spPr>
            <a:xfrm rot="5400000">
              <a:off x="4784130" y="2985330"/>
              <a:ext cx="1286055" cy="1286056"/>
            </a:xfrm>
            <a:prstGeom prst="teardrop">
              <a:avLst/>
            </a:pr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10" name="Teardrop 9"/>
            <p:cNvSpPr/>
            <p:nvPr/>
          </p:nvSpPr>
          <p:spPr>
            <a:xfrm rot="5400000">
              <a:off x="4812705" y="3013905"/>
              <a:ext cx="1286055" cy="1286056"/>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39" name="TextBox 38"/>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40" name="TextBox 39"/>
          <p:cNvSpPr txBox="1"/>
          <p:nvPr/>
        </p:nvSpPr>
        <p:spPr>
          <a:xfrm>
            <a:off x="1270502" y="1880495"/>
            <a:ext cx="2468880" cy="1120307"/>
          </a:xfrm>
          <a:prstGeom prst="rect">
            <a:avLst/>
          </a:prstGeom>
          <a:noFill/>
        </p:spPr>
        <p:txBody>
          <a:bodyPr wrap="square" rtlCol="0">
            <a:spAutoFit/>
          </a:bodyPr>
          <a:lstStyle/>
          <a:p>
            <a:pPr defTabSz="1219170">
              <a:spcBef>
                <a:spcPct val="20000"/>
              </a:spcBef>
              <a:defRPr/>
            </a:pPr>
            <a:r>
              <a:rPr lang="en-US" sz="1400" dirty="0">
                <a:solidFill>
                  <a:srgbClr val="EF3425"/>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1" name="TextBox 40"/>
          <p:cNvSpPr txBox="1"/>
          <p:nvPr/>
        </p:nvSpPr>
        <p:spPr>
          <a:xfrm>
            <a:off x="8728257" y="1880495"/>
            <a:ext cx="2468880" cy="1120307"/>
          </a:xfrm>
          <a:prstGeom prst="rect">
            <a:avLst/>
          </a:prstGeom>
          <a:noFill/>
        </p:spPr>
        <p:txBody>
          <a:bodyPr wrap="square" rtlCol="0">
            <a:spAutoFit/>
          </a:bodyPr>
          <a:lstStyle/>
          <a:p>
            <a:pPr defTabSz="1219170">
              <a:spcBef>
                <a:spcPct val="20000"/>
              </a:spcBef>
              <a:defRPr/>
            </a:pPr>
            <a:r>
              <a:rPr lang="en-US" sz="1400" dirty="0">
                <a:solidFill>
                  <a:srgbClr val="8397B1"/>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2" name="TextBox 41"/>
          <p:cNvSpPr txBox="1"/>
          <p:nvPr/>
        </p:nvSpPr>
        <p:spPr>
          <a:xfrm>
            <a:off x="1270502" y="4577376"/>
            <a:ext cx="2468880" cy="1120307"/>
          </a:xfrm>
          <a:prstGeom prst="rect">
            <a:avLst/>
          </a:prstGeom>
          <a:noFill/>
        </p:spPr>
        <p:txBody>
          <a:bodyPr wrap="square" rtlCol="0">
            <a:spAutoFit/>
          </a:bodyPr>
          <a:lstStyle/>
          <a:p>
            <a:pPr defTabSz="1219170">
              <a:spcBef>
                <a:spcPct val="20000"/>
              </a:spcBef>
              <a:defRPr/>
            </a:pPr>
            <a:r>
              <a:rPr lang="en-US" sz="1400" dirty="0">
                <a:solidFill>
                  <a:srgbClr val="62768F"/>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p:cNvSpPr txBox="1"/>
          <p:nvPr/>
        </p:nvSpPr>
        <p:spPr>
          <a:xfrm>
            <a:off x="8728257" y="4577376"/>
            <a:ext cx="2468880" cy="1120307"/>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Freeform 121"/>
          <p:cNvSpPr>
            <a:spLocks noEditPoints="1"/>
          </p:cNvSpPr>
          <p:nvPr/>
        </p:nvSpPr>
        <p:spPr bwMode="auto">
          <a:xfrm>
            <a:off x="5829204" y="3572152"/>
            <a:ext cx="411480" cy="64008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45" name="Group 44"/>
          <p:cNvGrpSpPr>
            <a:grpSpLocks noChangeAspect="1"/>
          </p:cNvGrpSpPr>
          <p:nvPr/>
        </p:nvGrpSpPr>
        <p:grpSpPr>
          <a:xfrm>
            <a:off x="7060326" y="2416172"/>
            <a:ext cx="567409" cy="548640"/>
            <a:chOff x="5659438" y="2249488"/>
            <a:chExt cx="623887" cy="603250"/>
          </a:xfrm>
          <a:solidFill>
            <a:schemeClr val="accent3">
              <a:lumMod val="50000"/>
            </a:schemeClr>
          </a:solidFill>
          <a:effectLst/>
        </p:grpSpPr>
        <p:sp>
          <p:nvSpPr>
            <p:cNvPr id="46"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50" name="Group 49"/>
          <p:cNvGrpSpPr>
            <a:grpSpLocks noChangeAspect="1"/>
          </p:cNvGrpSpPr>
          <p:nvPr/>
        </p:nvGrpSpPr>
        <p:grpSpPr>
          <a:xfrm>
            <a:off x="4367332" y="2511437"/>
            <a:ext cx="726471" cy="457200"/>
            <a:chOff x="3871913" y="3771900"/>
            <a:chExt cx="411163" cy="258763"/>
          </a:xfrm>
          <a:solidFill>
            <a:schemeClr val="accent6">
              <a:lumMod val="50000"/>
            </a:schemeClr>
          </a:solidFill>
          <a:effectLst/>
        </p:grpSpPr>
        <p:sp>
          <p:nvSpPr>
            <p:cNvPr id="51" name="Freeform 92"/>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2" name="Freeform 93"/>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3" name="Freeform 94"/>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54" name="Group 53"/>
          <p:cNvGrpSpPr/>
          <p:nvPr/>
        </p:nvGrpSpPr>
        <p:grpSpPr>
          <a:xfrm>
            <a:off x="7192849" y="4894601"/>
            <a:ext cx="448008" cy="548640"/>
            <a:chOff x="4938713" y="2352675"/>
            <a:chExt cx="646113" cy="904875"/>
          </a:xfrm>
          <a:solidFill>
            <a:schemeClr val="accent5">
              <a:lumMod val="50000"/>
            </a:schemeClr>
          </a:solidFill>
          <a:effectLst/>
        </p:grpSpPr>
        <p:sp>
          <p:nvSpPr>
            <p:cNvPr id="55"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6"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7"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8"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9"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60" name="Freeform 74"/>
          <p:cNvSpPr>
            <a:spLocks noChangeAspect="1" noEditPoints="1"/>
          </p:cNvSpPr>
          <p:nvPr/>
        </p:nvSpPr>
        <p:spPr bwMode="auto">
          <a:xfrm>
            <a:off x="4441601" y="4927790"/>
            <a:ext cx="548640" cy="489912"/>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pic>
        <p:nvPicPr>
          <p:cNvPr id="61" name="Picture 60">
            <a:hlinkClick r:id="rId2"/>
            <a:extLst>
              <a:ext uri="{FF2B5EF4-FFF2-40B4-BE49-F238E27FC236}">
                <a16:creationId xmlns:a16="http://schemas.microsoft.com/office/drawing/2014/main" id="{996C2F32-BC85-4038-ABF9-CCE3DE5A71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39155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4"/>
                                        </p:tgtEl>
                                        <p:attrNameLst>
                                          <p:attrName>style.visibility</p:attrName>
                                        </p:attrNameLst>
                                      </p:cBhvr>
                                      <p:to>
                                        <p:strVal val="visible"/>
                                      </p:to>
                                    </p:set>
                                    <p:anim calcmode="lin" valueType="num">
                                      <p:cBhvr>
                                        <p:cTn id="16" dur="500" fill="hold"/>
                                        <p:tgtEl>
                                          <p:spTgt spid="44"/>
                                        </p:tgtEl>
                                        <p:attrNameLst>
                                          <p:attrName>ppt_w</p:attrName>
                                        </p:attrNameLst>
                                      </p:cBhvr>
                                      <p:tavLst>
                                        <p:tav tm="0">
                                          <p:val>
                                            <p:fltVal val="0"/>
                                          </p:val>
                                        </p:tav>
                                        <p:tav tm="100000">
                                          <p:val>
                                            <p:strVal val="#ppt_w"/>
                                          </p:val>
                                        </p:tav>
                                      </p:tavLst>
                                    </p:anim>
                                    <p:anim calcmode="lin" valueType="num">
                                      <p:cBhvr>
                                        <p:cTn id="17" dur="500" fill="hold"/>
                                        <p:tgtEl>
                                          <p:spTgt spid="44"/>
                                        </p:tgtEl>
                                        <p:attrNameLst>
                                          <p:attrName>ppt_h</p:attrName>
                                        </p:attrNameLst>
                                      </p:cBhvr>
                                      <p:tavLst>
                                        <p:tav tm="0">
                                          <p:val>
                                            <p:fltVal val="0"/>
                                          </p:val>
                                        </p:tav>
                                        <p:tav tm="100000">
                                          <p:val>
                                            <p:strVal val="#ppt_h"/>
                                          </p:val>
                                        </p:tav>
                                      </p:tavLst>
                                    </p:anim>
                                    <p:animEffect transition="in" filter="fade">
                                      <p:cBhvr>
                                        <p:cTn id="18" dur="500"/>
                                        <p:tgtEl>
                                          <p:spTgt spid="44"/>
                                        </p:tgtEl>
                                      </p:cBhvr>
                                    </p:animEffect>
                                  </p:childTnLst>
                                </p:cTn>
                              </p:par>
                            </p:childTnLst>
                          </p:cTn>
                        </p:par>
                        <p:par>
                          <p:cTn id="19" fill="hold">
                            <p:stCondLst>
                              <p:cond delay="1000"/>
                            </p:stCondLst>
                            <p:childTnLst>
                              <p:par>
                                <p:cTn id="20" presetID="2" presetClass="entr" presetSubtype="9" fill="hold" nodeType="afterEffect">
                                  <p:stCondLst>
                                    <p:cond delay="0"/>
                                  </p:stCondLst>
                                  <p:childTnLst>
                                    <p:set>
                                      <p:cBhvr>
                                        <p:cTn id="21" dur="1" fill="hold">
                                          <p:stCondLst>
                                            <p:cond delay="0"/>
                                          </p:stCondLst>
                                        </p:cTn>
                                        <p:tgtEl>
                                          <p:spTgt spid="35"/>
                                        </p:tgtEl>
                                        <p:attrNameLst>
                                          <p:attrName>style.visibility</p:attrName>
                                        </p:attrNameLst>
                                      </p:cBhvr>
                                      <p:to>
                                        <p:strVal val="visible"/>
                                      </p:to>
                                    </p:set>
                                    <p:anim calcmode="lin" valueType="num">
                                      <p:cBhvr additive="base">
                                        <p:cTn id="22" dur="500" fill="hold"/>
                                        <p:tgtEl>
                                          <p:spTgt spid="35"/>
                                        </p:tgtEl>
                                        <p:attrNameLst>
                                          <p:attrName>ppt_x</p:attrName>
                                        </p:attrNameLst>
                                      </p:cBhvr>
                                      <p:tavLst>
                                        <p:tav tm="0">
                                          <p:val>
                                            <p:strVal val="0-#ppt_w/2"/>
                                          </p:val>
                                        </p:tav>
                                        <p:tav tm="100000">
                                          <p:val>
                                            <p:strVal val="#ppt_x"/>
                                          </p:val>
                                        </p:tav>
                                      </p:tavLst>
                                    </p:anim>
                                    <p:anim calcmode="lin" valueType="num">
                                      <p:cBhvr additive="base">
                                        <p:cTn id="23" dur="500" fill="hold"/>
                                        <p:tgtEl>
                                          <p:spTgt spid="35"/>
                                        </p:tgtEl>
                                        <p:attrNameLst>
                                          <p:attrName>ppt_y</p:attrName>
                                        </p:attrNameLst>
                                      </p:cBhvr>
                                      <p:tavLst>
                                        <p:tav tm="0">
                                          <p:val>
                                            <p:strVal val="0-#ppt_h/2"/>
                                          </p:val>
                                        </p:tav>
                                        <p:tav tm="100000">
                                          <p:val>
                                            <p:strVal val="#ppt_y"/>
                                          </p:val>
                                        </p:tav>
                                      </p:tavLst>
                                    </p:anim>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50"/>
                                        </p:tgtEl>
                                        <p:attrNameLst>
                                          <p:attrName>style.visibility</p:attrName>
                                        </p:attrNameLst>
                                      </p:cBhvr>
                                      <p:to>
                                        <p:strVal val="visible"/>
                                      </p:to>
                                    </p:set>
                                    <p:anim calcmode="lin" valueType="num">
                                      <p:cBhvr>
                                        <p:cTn id="27" dur="500" fill="hold"/>
                                        <p:tgtEl>
                                          <p:spTgt spid="50"/>
                                        </p:tgtEl>
                                        <p:attrNameLst>
                                          <p:attrName>ppt_w</p:attrName>
                                        </p:attrNameLst>
                                      </p:cBhvr>
                                      <p:tavLst>
                                        <p:tav tm="0">
                                          <p:val>
                                            <p:fltVal val="0"/>
                                          </p:val>
                                        </p:tav>
                                        <p:tav tm="100000">
                                          <p:val>
                                            <p:strVal val="#ppt_w"/>
                                          </p:val>
                                        </p:tav>
                                      </p:tavLst>
                                    </p:anim>
                                    <p:anim calcmode="lin" valueType="num">
                                      <p:cBhvr>
                                        <p:cTn id="28" dur="500" fill="hold"/>
                                        <p:tgtEl>
                                          <p:spTgt spid="50"/>
                                        </p:tgtEl>
                                        <p:attrNameLst>
                                          <p:attrName>ppt_h</p:attrName>
                                        </p:attrNameLst>
                                      </p:cBhvr>
                                      <p:tavLst>
                                        <p:tav tm="0">
                                          <p:val>
                                            <p:fltVal val="0"/>
                                          </p:val>
                                        </p:tav>
                                        <p:tav tm="100000">
                                          <p:val>
                                            <p:strVal val="#ppt_h"/>
                                          </p:val>
                                        </p:tav>
                                      </p:tavLst>
                                    </p:anim>
                                    <p:animEffect transition="in" filter="fade">
                                      <p:cBhvr>
                                        <p:cTn id="29" dur="500"/>
                                        <p:tgtEl>
                                          <p:spTgt spid="50"/>
                                        </p:tgtEl>
                                      </p:cBhvr>
                                    </p:animEffect>
                                  </p:childTnLst>
                                </p:cTn>
                              </p:par>
                            </p:childTnLst>
                          </p:cTn>
                        </p:par>
                        <p:par>
                          <p:cTn id="30" fill="hold">
                            <p:stCondLst>
                              <p:cond delay="2000"/>
                            </p:stCondLst>
                            <p:childTnLst>
                              <p:par>
                                <p:cTn id="31" presetID="42" presetClass="entr" presetSubtype="0" fill="hold" grpId="0" nodeType="afterEffect">
                                  <p:stCondLst>
                                    <p:cond delay="0"/>
                                  </p:stCondLst>
                                  <p:childTnLst>
                                    <p:set>
                                      <p:cBhvr>
                                        <p:cTn id="32" dur="1" fill="hold">
                                          <p:stCondLst>
                                            <p:cond delay="0"/>
                                          </p:stCondLst>
                                        </p:cTn>
                                        <p:tgtEl>
                                          <p:spTgt spid="40"/>
                                        </p:tgtEl>
                                        <p:attrNameLst>
                                          <p:attrName>style.visibility</p:attrName>
                                        </p:attrNameLst>
                                      </p:cBhvr>
                                      <p:to>
                                        <p:strVal val="visible"/>
                                      </p:to>
                                    </p:set>
                                    <p:animEffect transition="in" filter="fade">
                                      <p:cBhvr>
                                        <p:cTn id="33" dur="1000"/>
                                        <p:tgtEl>
                                          <p:spTgt spid="40"/>
                                        </p:tgtEl>
                                      </p:cBhvr>
                                    </p:animEffect>
                                    <p:anim calcmode="lin" valueType="num">
                                      <p:cBhvr>
                                        <p:cTn id="34" dur="1000" fill="hold"/>
                                        <p:tgtEl>
                                          <p:spTgt spid="40"/>
                                        </p:tgtEl>
                                        <p:attrNameLst>
                                          <p:attrName>ppt_x</p:attrName>
                                        </p:attrNameLst>
                                      </p:cBhvr>
                                      <p:tavLst>
                                        <p:tav tm="0">
                                          <p:val>
                                            <p:strVal val="#ppt_x"/>
                                          </p:val>
                                        </p:tav>
                                        <p:tav tm="100000">
                                          <p:val>
                                            <p:strVal val="#ppt_x"/>
                                          </p:val>
                                        </p:tav>
                                      </p:tavLst>
                                    </p:anim>
                                    <p:anim calcmode="lin" valueType="num">
                                      <p:cBhvr>
                                        <p:cTn id="35" dur="1000" fill="hold"/>
                                        <p:tgtEl>
                                          <p:spTgt spid="40"/>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2" presetClass="entr" presetSubtype="3" fill="hold" nodeType="afterEffect">
                                  <p:stCondLst>
                                    <p:cond delay="0"/>
                                  </p:stCondLst>
                                  <p:childTnLst>
                                    <p:set>
                                      <p:cBhvr>
                                        <p:cTn id="38" dur="1" fill="hold">
                                          <p:stCondLst>
                                            <p:cond delay="0"/>
                                          </p:stCondLst>
                                        </p:cTn>
                                        <p:tgtEl>
                                          <p:spTgt spid="38"/>
                                        </p:tgtEl>
                                        <p:attrNameLst>
                                          <p:attrName>style.visibility</p:attrName>
                                        </p:attrNameLst>
                                      </p:cBhvr>
                                      <p:to>
                                        <p:strVal val="visible"/>
                                      </p:to>
                                    </p:set>
                                    <p:anim calcmode="lin" valueType="num">
                                      <p:cBhvr additive="base">
                                        <p:cTn id="39" dur="500" fill="hold"/>
                                        <p:tgtEl>
                                          <p:spTgt spid="38"/>
                                        </p:tgtEl>
                                        <p:attrNameLst>
                                          <p:attrName>ppt_x</p:attrName>
                                        </p:attrNameLst>
                                      </p:cBhvr>
                                      <p:tavLst>
                                        <p:tav tm="0">
                                          <p:val>
                                            <p:strVal val="1+#ppt_w/2"/>
                                          </p:val>
                                        </p:tav>
                                        <p:tav tm="100000">
                                          <p:val>
                                            <p:strVal val="#ppt_x"/>
                                          </p:val>
                                        </p:tav>
                                      </p:tavLst>
                                    </p:anim>
                                    <p:anim calcmode="lin" valueType="num">
                                      <p:cBhvr additive="base">
                                        <p:cTn id="40" dur="500" fill="hold"/>
                                        <p:tgtEl>
                                          <p:spTgt spid="38"/>
                                        </p:tgtEl>
                                        <p:attrNameLst>
                                          <p:attrName>ppt_y</p:attrName>
                                        </p:attrNameLst>
                                      </p:cBhvr>
                                      <p:tavLst>
                                        <p:tav tm="0">
                                          <p:val>
                                            <p:strVal val="0-#ppt_h/2"/>
                                          </p:val>
                                        </p:tav>
                                        <p:tav tm="100000">
                                          <p:val>
                                            <p:strVal val="#ppt_y"/>
                                          </p:val>
                                        </p:tav>
                                      </p:tavLst>
                                    </p:anim>
                                  </p:childTnLst>
                                </p:cTn>
                              </p:par>
                            </p:childTnLst>
                          </p:cTn>
                        </p:par>
                        <p:par>
                          <p:cTn id="41" fill="hold">
                            <p:stCondLst>
                              <p:cond delay="3500"/>
                            </p:stCondLst>
                            <p:childTnLst>
                              <p:par>
                                <p:cTn id="42" presetID="53" presetClass="entr" presetSubtype="16" fill="hold" nodeType="afterEffect">
                                  <p:stCondLst>
                                    <p:cond delay="0"/>
                                  </p:stCondLst>
                                  <p:childTnLst>
                                    <p:set>
                                      <p:cBhvr>
                                        <p:cTn id="43" dur="1" fill="hold">
                                          <p:stCondLst>
                                            <p:cond delay="0"/>
                                          </p:stCondLst>
                                        </p:cTn>
                                        <p:tgtEl>
                                          <p:spTgt spid="45"/>
                                        </p:tgtEl>
                                        <p:attrNameLst>
                                          <p:attrName>style.visibility</p:attrName>
                                        </p:attrNameLst>
                                      </p:cBhvr>
                                      <p:to>
                                        <p:strVal val="visible"/>
                                      </p:to>
                                    </p:set>
                                    <p:anim calcmode="lin" valueType="num">
                                      <p:cBhvr>
                                        <p:cTn id="44" dur="500" fill="hold"/>
                                        <p:tgtEl>
                                          <p:spTgt spid="45"/>
                                        </p:tgtEl>
                                        <p:attrNameLst>
                                          <p:attrName>ppt_w</p:attrName>
                                        </p:attrNameLst>
                                      </p:cBhvr>
                                      <p:tavLst>
                                        <p:tav tm="0">
                                          <p:val>
                                            <p:fltVal val="0"/>
                                          </p:val>
                                        </p:tav>
                                        <p:tav tm="100000">
                                          <p:val>
                                            <p:strVal val="#ppt_w"/>
                                          </p:val>
                                        </p:tav>
                                      </p:tavLst>
                                    </p:anim>
                                    <p:anim calcmode="lin" valueType="num">
                                      <p:cBhvr>
                                        <p:cTn id="45" dur="500" fill="hold"/>
                                        <p:tgtEl>
                                          <p:spTgt spid="45"/>
                                        </p:tgtEl>
                                        <p:attrNameLst>
                                          <p:attrName>ppt_h</p:attrName>
                                        </p:attrNameLst>
                                      </p:cBhvr>
                                      <p:tavLst>
                                        <p:tav tm="0">
                                          <p:val>
                                            <p:fltVal val="0"/>
                                          </p:val>
                                        </p:tav>
                                        <p:tav tm="100000">
                                          <p:val>
                                            <p:strVal val="#ppt_h"/>
                                          </p:val>
                                        </p:tav>
                                      </p:tavLst>
                                    </p:anim>
                                    <p:animEffect transition="in" filter="fade">
                                      <p:cBhvr>
                                        <p:cTn id="46" dur="500"/>
                                        <p:tgtEl>
                                          <p:spTgt spid="45"/>
                                        </p:tgtEl>
                                      </p:cBhvr>
                                    </p:animEffect>
                                  </p:childTnLst>
                                </p:cTn>
                              </p:par>
                            </p:childTnLst>
                          </p:cTn>
                        </p:par>
                        <p:par>
                          <p:cTn id="47" fill="hold">
                            <p:stCondLst>
                              <p:cond delay="4000"/>
                            </p:stCondLst>
                            <p:childTnLst>
                              <p:par>
                                <p:cTn id="48" presetID="42" presetClass="entr" presetSubtype="0" fill="hold" grpId="0" nodeType="afterEffect">
                                  <p:stCondLst>
                                    <p:cond delay="0"/>
                                  </p:stCondLst>
                                  <p:childTnLst>
                                    <p:set>
                                      <p:cBhvr>
                                        <p:cTn id="49" dur="1" fill="hold">
                                          <p:stCondLst>
                                            <p:cond delay="0"/>
                                          </p:stCondLst>
                                        </p:cTn>
                                        <p:tgtEl>
                                          <p:spTgt spid="41"/>
                                        </p:tgtEl>
                                        <p:attrNameLst>
                                          <p:attrName>style.visibility</p:attrName>
                                        </p:attrNameLst>
                                      </p:cBhvr>
                                      <p:to>
                                        <p:strVal val="visible"/>
                                      </p:to>
                                    </p:set>
                                    <p:animEffect transition="in" filter="fade">
                                      <p:cBhvr>
                                        <p:cTn id="50" dur="1000"/>
                                        <p:tgtEl>
                                          <p:spTgt spid="41"/>
                                        </p:tgtEl>
                                      </p:cBhvr>
                                    </p:animEffect>
                                    <p:anim calcmode="lin" valueType="num">
                                      <p:cBhvr>
                                        <p:cTn id="51" dur="1000" fill="hold"/>
                                        <p:tgtEl>
                                          <p:spTgt spid="41"/>
                                        </p:tgtEl>
                                        <p:attrNameLst>
                                          <p:attrName>ppt_x</p:attrName>
                                        </p:attrNameLst>
                                      </p:cBhvr>
                                      <p:tavLst>
                                        <p:tav tm="0">
                                          <p:val>
                                            <p:strVal val="#ppt_x"/>
                                          </p:val>
                                        </p:tav>
                                        <p:tav tm="100000">
                                          <p:val>
                                            <p:strVal val="#ppt_x"/>
                                          </p:val>
                                        </p:tav>
                                      </p:tavLst>
                                    </p:anim>
                                    <p:anim calcmode="lin" valueType="num">
                                      <p:cBhvr>
                                        <p:cTn id="52" dur="1000" fill="hold"/>
                                        <p:tgtEl>
                                          <p:spTgt spid="41"/>
                                        </p:tgtEl>
                                        <p:attrNameLst>
                                          <p:attrName>ppt_y</p:attrName>
                                        </p:attrNameLst>
                                      </p:cBhvr>
                                      <p:tavLst>
                                        <p:tav tm="0">
                                          <p:val>
                                            <p:strVal val="#ppt_y+.1"/>
                                          </p:val>
                                        </p:tav>
                                        <p:tav tm="100000">
                                          <p:val>
                                            <p:strVal val="#ppt_y"/>
                                          </p:val>
                                        </p:tav>
                                      </p:tavLst>
                                    </p:anim>
                                  </p:childTnLst>
                                </p:cTn>
                              </p:par>
                            </p:childTnLst>
                          </p:cTn>
                        </p:par>
                        <p:par>
                          <p:cTn id="53" fill="hold">
                            <p:stCondLst>
                              <p:cond delay="5000"/>
                            </p:stCondLst>
                            <p:childTnLst>
                              <p:par>
                                <p:cTn id="54" presetID="2" presetClass="entr" presetSubtype="6" fill="hold" nodeType="afterEffect">
                                  <p:stCondLst>
                                    <p:cond delay="0"/>
                                  </p:stCondLst>
                                  <p:childTnLst>
                                    <p:set>
                                      <p:cBhvr>
                                        <p:cTn id="55" dur="1" fill="hold">
                                          <p:stCondLst>
                                            <p:cond delay="0"/>
                                          </p:stCondLst>
                                        </p:cTn>
                                        <p:tgtEl>
                                          <p:spTgt spid="37"/>
                                        </p:tgtEl>
                                        <p:attrNameLst>
                                          <p:attrName>style.visibility</p:attrName>
                                        </p:attrNameLst>
                                      </p:cBhvr>
                                      <p:to>
                                        <p:strVal val="visible"/>
                                      </p:to>
                                    </p:set>
                                    <p:anim calcmode="lin" valueType="num">
                                      <p:cBhvr additive="base">
                                        <p:cTn id="56" dur="500" fill="hold"/>
                                        <p:tgtEl>
                                          <p:spTgt spid="37"/>
                                        </p:tgtEl>
                                        <p:attrNameLst>
                                          <p:attrName>ppt_x</p:attrName>
                                        </p:attrNameLst>
                                      </p:cBhvr>
                                      <p:tavLst>
                                        <p:tav tm="0">
                                          <p:val>
                                            <p:strVal val="1+#ppt_w/2"/>
                                          </p:val>
                                        </p:tav>
                                        <p:tav tm="100000">
                                          <p:val>
                                            <p:strVal val="#ppt_x"/>
                                          </p:val>
                                        </p:tav>
                                      </p:tavLst>
                                    </p:anim>
                                    <p:anim calcmode="lin" valueType="num">
                                      <p:cBhvr additive="base">
                                        <p:cTn id="57" dur="500" fill="hold"/>
                                        <p:tgtEl>
                                          <p:spTgt spid="37"/>
                                        </p:tgtEl>
                                        <p:attrNameLst>
                                          <p:attrName>ppt_y</p:attrName>
                                        </p:attrNameLst>
                                      </p:cBhvr>
                                      <p:tavLst>
                                        <p:tav tm="0">
                                          <p:val>
                                            <p:strVal val="1+#ppt_h/2"/>
                                          </p:val>
                                        </p:tav>
                                        <p:tav tm="100000">
                                          <p:val>
                                            <p:strVal val="#ppt_y"/>
                                          </p:val>
                                        </p:tav>
                                      </p:tavLst>
                                    </p:anim>
                                  </p:childTnLst>
                                </p:cTn>
                              </p:par>
                            </p:childTnLst>
                          </p:cTn>
                        </p:par>
                        <p:par>
                          <p:cTn id="58" fill="hold">
                            <p:stCondLst>
                              <p:cond delay="5500"/>
                            </p:stCondLst>
                            <p:childTnLst>
                              <p:par>
                                <p:cTn id="59" presetID="53" presetClass="entr" presetSubtype="16" fill="hold" nodeType="afterEffect">
                                  <p:stCondLst>
                                    <p:cond delay="0"/>
                                  </p:stCondLst>
                                  <p:childTnLst>
                                    <p:set>
                                      <p:cBhvr>
                                        <p:cTn id="60" dur="1" fill="hold">
                                          <p:stCondLst>
                                            <p:cond delay="0"/>
                                          </p:stCondLst>
                                        </p:cTn>
                                        <p:tgtEl>
                                          <p:spTgt spid="54"/>
                                        </p:tgtEl>
                                        <p:attrNameLst>
                                          <p:attrName>style.visibility</p:attrName>
                                        </p:attrNameLst>
                                      </p:cBhvr>
                                      <p:to>
                                        <p:strVal val="visible"/>
                                      </p:to>
                                    </p:set>
                                    <p:anim calcmode="lin" valueType="num">
                                      <p:cBhvr>
                                        <p:cTn id="61" dur="500" fill="hold"/>
                                        <p:tgtEl>
                                          <p:spTgt spid="54"/>
                                        </p:tgtEl>
                                        <p:attrNameLst>
                                          <p:attrName>ppt_w</p:attrName>
                                        </p:attrNameLst>
                                      </p:cBhvr>
                                      <p:tavLst>
                                        <p:tav tm="0">
                                          <p:val>
                                            <p:fltVal val="0"/>
                                          </p:val>
                                        </p:tav>
                                        <p:tav tm="100000">
                                          <p:val>
                                            <p:strVal val="#ppt_w"/>
                                          </p:val>
                                        </p:tav>
                                      </p:tavLst>
                                    </p:anim>
                                    <p:anim calcmode="lin" valueType="num">
                                      <p:cBhvr>
                                        <p:cTn id="62" dur="500" fill="hold"/>
                                        <p:tgtEl>
                                          <p:spTgt spid="54"/>
                                        </p:tgtEl>
                                        <p:attrNameLst>
                                          <p:attrName>ppt_h</p:attrName>
                                        </p:attrNameLst>
                                      </p:cBhvr>
                                      <p:tavLst>
                                        <p:tav tm="0">
                                          <p:val>
                                            <p:fltVal val="0"/>
                                          </p:val>
                                        </p:tav>
                                        <p:tav tm="100000">
                                          <p:val>
                                            <p:strVal val="#ppt_h"/>
                                          </p:val>
                                        </p:tav>
                                      </p:tavLst>
                                    </p:anim>
                                    <p:animEffect transition="in" filter="fade">
                                      <p:cBhvr>
                                        <p:cTn id="63" dur="500"/>
                                        <p:tgtEl>
                                          <p:spTgt spid="54"/>
                                        </p:tgtEl>
                                      </p:cBhvr>
                                    </p:animEffect>
                                  </p:childTnLst>
                                </p:cTn>
                              </p:par>
                            </p:childTnLst>
                          </p:cTn>
                        </p:par>
                        <p:par>
                          <p:cTn id="64" fill="hold">
                            <p:stCondLst>
                              <p:cond delay="6000"/>
                            </p:stCondLst>
                            <p:childTnLst>
                              <p:par>
                                <p:cTn id="65" presetID="42" presetClass="entr" presetSubtype="0" fill="hold" grpId="0" nodeType="afterEffect">
                                  <p:stCondLst>
                                    <p:cond delay="0"/>
                                  </p:stCondLst>
                                  <p:childTnLst>
                                    <p:set>
                                      <p:cBhvr>
                                        <p:cTn id="66" dur="1" fill="hold">
                                          <p:stCondLst>
                                            <p:cond delay="0"/>
                                          </p:stCondLst>
                                        </p:cTn>
                                        <p:tgtEl>
                                          <p:spTgt spid="43"/>
                                        </p:tgtEl>
                                        <p:attrNameLst>
                                          <p:attrName>style.visibility</p:attrName>
                                        </p:attrNameLst>
                                      </p:cBhvr>
                                      <p:to>
                                        <p:strVal val="visible"/>
                                      </p:to>
                                    </p:set>
                                    <p:animEffect transition="in" filter="fade">
                                      <p:cBhvr>
                                        <p:cTn id="67" dur="1000"/>
                                        <p:tgtEl>
                                          <p:spTgt spid="43"/>
                                        </p:tgtEl>
                                      </p:cBhvr>
                                    </p:animEffect>
                                    <p:anim calcmode="lin" valueType="num">
                                      <p:cBhvr>
                                        <p:cTn id="68" dur="1000" fill="hold"/>
                                        <p:tgtEl>
                                          <p:spTgt spid="43"/>
                                        </p:tgtEl>
                                        <p:attrNameLst>
                                          <p:attrName>ppt_x</p:attrName>
                                        </p:attrNameLst>
                                      </p:cBhvr>
                                      <p:tavLst>
                                        <p:tav tm="0">
                                          <p:val>
                                            <p:strVal val="#ppt_x"/>
                                          </p:val>
                                        </p:tav>
                                        <p:tav tm="100000">
                                          <p:val>
                                            <p:strVal val="#ppt_x"/>
                                          </p:val>
                                        </p:tav>
                                      </p:tavLst>
                                    </p:anim>
                                    <p:anim calcmode="lin" valueType="num">
                                      <p:cBhvr>
                                        <p:cTn id="69" dur="1000" fill="hold"/>
                                        <p:tgtEl>
                                          <p:spTgt spid="43"/>
                                        </p:tgtEl>
                                        <p:attrNameLst>
                                          <p:attrName>ppt_y</p:attrName>
                                        </p:attrNameLst>
                                      </p:cBhvr>
                                      <p:tavLst>
                                        <p:tav tm="0">
                                          <p:val>
                                            <p:strVal val="#ppt_y+.1"/>
                                          </p:val>
                                        </p:tav>
                                        <p:tav tm="100000">
                                          <p:val>
                                            <p:strVal val="#ppt_y"/>
                                          </p:val>
                                        </p:tav>
                                      </p:tavLst>
                                    </p:anim>
                                  </p:childTnLst>
                                </p:cTn>
                              </p:par>
                            </p:childTnLst>
                          </p:cTn>
                        </p:par>
                        <p:par>
                          <p:cTn id="70" fill="hold">
                            <p:stCondLst>
                              <p:cond delay="7000"/>
                            </p:stCondLst>
                            <p:childTnLst>
                              <p:par>
                                <p:cTn id="71" presetID="2" presetClass="entr" presetSubtype="12" fill="hold" nodeType="afterEffect">
                                  <p:stCondLst>
                                    <p:cond delay="0"/>
                                  </p:stCondLst>
                                  <p:childTnLst>
                                    <p:set>
                                      <p:cBhvr>
                                        <p:cTn id="72" dur="1" fill="hold">
                                          <p:stCondLst>
                                            <p:cond delay="0"/>
                                          </p:stCondLst>
                                        </p:cTn>
                                        <p:tgtEl>
                                          <p:spTgt spid="36"/>
                                        </p:tgtEl>
                                        <p:attrNameLst>
                                          <p:attrName>style.visibility</p:attrName>
                                        </p:attrNameLst>
                                      </p:cBhvr>
                                      <p:to>
                                        <p:strVal val="visible"/>
                                      </p:to>
                                    </p:set>
                                    <p:anim calcmode="lin" valueType="num">
                                      <p:cBhvr additive="base">
                                        <p:cTn id="73" dur="500" fill="hold"/>
                                        <p:tgtEl>
                                          <p:spTgt spid="36"/>
                                        </p:tgtEl>
                                        <p:attrNameLst>
                                          <p:attrName>ppt_x</p:attrName>
                                        </p:attrNameLst>
                                      </p:cBhvr>
                                      <p:tavLst>
                                        <p:tav tm="0">
                                          <p:val>
                                            <p:strVal val="0-#ppt_w/2"/>
                                          </p:val>
                                        </p:tav>
                                        <p:tav tm="100000">
                                          <p:val>
                                            <p:strVal val="#ppt_x"/>
                                          </p:val>
                                        </p:tav>
                                      </p:tavLst>
                                    </p:anim>
                                    <p:anim calcmode="lin" valueType="num">
                                      <p:cBhvr additive="base">
                                        <p:cTn id="74" dur="500" fill="hold"/>
                                        <p:tgtEl>
                                          <p:spTgt spid="36"/>
                                        </p:tgtEl>
                                        <p:attrNameLst>
                                          <p:attrName>ppt_y</p:attrName>
                                        </p:attrNameLst>
                                      </p:cBhvr>
                                      <p:tavLst>
                                        <p:tav tm="0">
                                          <p:val>
                                            <p:strVal val="1+#ppt_h/2"/>
                                          </p:val>
                                        </p:tav>
                                        <p:tav tm="100000">
                                          <p:val>
                                            <p:strVal val="#ppt_y"/>
                                          </p:val>
                                        </p:tav>
                                      </p:tavLst>
                                    </p:anim>
                                  </p:childTnLst>
                                </p:cTn>
                              </p:par>
                            </p:childTnLst>
                          </p:cTn>
                        </p:par>
                        <p:par>
                          <p:cTn id="75" fill="hold">
                            <p:stCondLst>
                              <p:cond delay="7500"/>
                            </p:stCondLst>
                            <p:childTnLst>
                              <p:par>
                                <p:cTn id="76" presetID="53" presetClass="entr" presetSubtype="16" fill="hold" grpId="0" nodeType="afterEffect">
                                  <p:stCondLst>
                                    <p:cond delay="0"/>
                                  </p:stCondLst>
                                  <p:childTnLst>
                                    <p:set>
                                      <p:cBhvr>
                                        <p:cTn id="77" dur="1" fill="hold">
                                          <p:stCondLst>
                                            <p:cond delay="0"/>
                                          </p:stCondLst>
                                        </p:cTn>
                                        <p:tgtEl>
                                          <p:spTgt spid="60"/>
                                        </p:tgtEl>
                                        <p:attrNameLst>
                                          <p:attrName>style.visibility</p:attrName>
                                        </p:attrNameLst>
                                      </p:cBhvr>
                                      <p:to>
                                        <p:strVal val="visible"/>
                                      </p:to>
                                    </p:set>
                                    <p:anim calcmode="lin" valueType="num">
                                      <p:cBhvr>
                                        <p:cTn id="78" dur="500" fill="hold"/>
                                        <p:tgtEl>
                                          <p:spTgt spid="60"/>
                                        </p:tgtEl>
                                        <p:attrNameLst>
                                          <p:attrName>ppt_w</p:attrName>
                                        </p:attrNameLst>
                                      </p:cBhvr>
                                      <p:tavLst>
                                        <p:tav tm="0">
                                          <p:val>
                                            <p:fltVal val="0"/>
                                          </p:val>
                                        </p:tav>
                                        <p:tav tm="100000">
                                          <p:val>
                                            <p:strVal val="#ppt_w"/>
                                          </p:val>
                                        </p:tav>
                                      </p:tavLst>
                                    </p:anim>
                                    <p:anim calcmode="lin" valueType="num">
                                      <p:cBhvr>
                                        <p:cTn id="79" dur="500" fill="hold"/>
                                        <p:tgtEl>
                                          <p:spTgt spid="60"/>
                                        </p:tgtEl>
                                        <p:attrNameLst>
                                          <p:attrName>ppt_h</p:attrName>
                                        </p:attrNameLst>
                                      </p:cBhvr>
                                      <p:tavLst>
                                        <p:tav tm="0">
                                          <p:val>
                                            <p:fltVal val="0"/>
                                          </p:val>
                                        </p:tav>
                                        <p:tav tm="100000">
                                          <p:val>
                                            <p:strVal val="#ppt_h"/>
                                          </p:val>
                                        </p:tav>
                                      </p:tavLst>
                                    </p:anim>
                                    <p:animEffect transition="in" filter="fade">
                                      <p:cBhvr>
                                        <p:cTn id="80" dur="500"/>
                                        <p:tgtEl>
                                          <p:spTgt spid="60"/>
                                        </p:tgtEl>
                                      </p:cBhvr>
                                    </p:animEffect>
                                  </p:childTnLst>
                                </p:cTn>
                              </p:par>
                            </p:childTnLst>
                          </p:cTn>
                        </p:par>
                        <p:par>
                          <p:cTn id="81" fill="hold">
                            <p:stCondLst>
                              <p:cond delay="8000"/>
                            </p:stCondLst>
                            <p:childTnLst>
                              <p:par>
                                <p:cTn id="82" presetID="42" presetClass="entr" presetSubtype="0" fill="hold" grpId="0" nodeType="after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fade">
                                      <p:cBhvr>
                                        <p:cTn id="84" dur="1000"/>
                                        <p:tgtEl>
                                          <p:spTgt spid="42"/>
                                        </p:tgtEl>
                                      </p:cBhvr>
                                    </p:animEffect>
                                    <p:anim calcmode="lin" valueType="num">
                                      <p:cBhvr>
                                        <p:cTn id="85" dur="1000" fill="hold"/>
                                        <p:tgtEl>
                                          <p:spTgt spid="42"/>
                                        </p:tgtEl>
                                        <p:attrNameLst>
                                          <p:attrName>ppt_x</p:attrName>
                                        </p:attrNameLst>
                                      </p:cBhvr>
                                      <p:tavLst>
                                        <p:tav tm="0">
                                          <p:val>
                                            <p:strVal val="#ppt_x"/>
                                          </p:val>
                                        </p:tav>
                                        <p:tav tm="100000">
                                          <p:val>
                                            <p:strVal val="#ppt_x"/>
                                          </p:val>
                                        </p:tav>
                                      </p:tavLst>
                                    </p:anim>
                                    <p:anim calcmode="lin" valueType="num">
                                      <p:cBhvr>
                                        <p:cTn id="86"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9" grpId="0"/>
      <p:bldP spid="40" grpId="0"/>
      <p:bldP spid="41" grpId="0"/>
      <p:bldP spid="42" grpId="0"/>
      <p:bldP spid="43" grpId="0"/>
      <p:bldP spid="44" grpId="0" animBg="1"/>
      <p:bldP spid="6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1368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2019-08-02T16:53:27Z</dcterms:modified>
</cp:coreProperties>
</file>