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1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545-4C94-847D-058515E3077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545-4C94-847D-058515E3077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545-4C94-847D-058515E3077D}"/>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545-4C94-847D-058515E3077D}"/>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545-4C94-847D-058515E3077D}"/>
              </c:ext>
            </c:extLst>
          </c:dPt>
          <c:dPt>
            <c:idx val="5"/>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2545-4C94-847D-058515E3077D}"/>
              </c:ext>
            </c:extLst>
          </c:dPt>
          <c:dPt>
            <c:idx val="6"/>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2545-4C94-847D-058515E3077D}"/>
              </c:ext>
            </c:extLst>
          </c:dPt>
          <c:dPt>
            <c:idx val="7"/>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2545-4C94-847D-058515E3077D}"/>
              </c:ext>
            </c:extLst>
          </c:dPt>
          <c:dPt>
            <c:idx val="8"/>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2545-4C94-847D-058515E3077D}"/>
              </c:ext>
            </c:extLst>
          </c:dPt>
          <c:dPt>
            <c:idx val="9"/>
            <c:bubble3D val="0"/>
            <c:spPr>
              <a:solidFill>
                <a:srgbClr val="8397B1"/>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2545-4C94-847D-058515E3077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2545-4C94-847D-058515E3077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AF7D-4030-ADBF-EB366BCB1DC1}"/>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AF7D-4030-ADBF-EB366BCB1DC1}"/>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AF7D-4030-ADBF-EB366BCB1DC1}"/>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AF7D-4030-ADBF-EB366BCB1DC1}"/>
              </c:ext>
            </c:extLst>
          </c:dPt>
          <c:dPt>
            <c:idx val="4"/>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AF7D-4030-ADBF-EB366BCB1DC1}"/>
              </c:ext>
            </c:extLst>
          </c:dPt>
          <c:dPt>
            <c:idx val="5"/>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B-AF7D-4030-ADBF-EB366BCB1DC1}"/>
              </c:ext>
            </c:extLst>
          </c:dPt>
          <c:dPt>
            <c:idx val="6"/>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D-AF7D-4030-ADBF-EB366BCB1DC1}"/>
              </c:ext>
            </c:extLst>
          </c:dPt>
          <c:dPt>
            <c:idx val="7"/>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F-AF7D-4030-ADBF-EB366BCB1DC1}"/>
              </c:ext>
            </c:extLst>
          </c:dPt>
          <c:dPt>
            <c:idx val="8"/>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1-AF7D-4030-ADBF-EB366BCB1DC1}"/>
              </c:ext>
            </c:extLst>
          </c:dPt>
          <c:dPt>
            <c:idx val="9"/>
            <c:bubble3D val="0"/>
            <c:spPr>
              <a:solidFill>
                <a:srgbClr val="EF3425"/>
              </a:soli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13-AF7D-4030-ADBF-EB366BCB1DC1}"/>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4-AF7D-4030-ADBF-EB366BCB1DC1}"/>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44546B"/>
            </a:solidFill>
            <a:ln>
              <a:solidFill>
                <a:schemeClr val="bg1"/>
              </a:solidFill>
            </a:ln>
            <a:effectLst>
              <a:outerShdw blurRad="63500" sx="102000" sy="102000" algn="ctr" rotWithShape="0">
                <a:prstClr val="black">
                  <a:alpha val="40000"/>
                </a:prstClr>
              </a:outerShdw>
            </a:effectLst>
          </c:spPr>
          <c:dPt>
            <c:idx val="0"/>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7212-49D8-AB92-6FDCAC6D050E}"/>
              </c:ext>
            </c:extLst>
          </c:dPt>
          <c:dPt>
            <c:idx val="1"/>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7212-49D8-AB92-6FDCAC6D050E}"/>
              </c:ext>
            </c:extLst>
          </c:dPt>
          <c:dPt>
            <c:idx val="2"/>
            <c:bubble3D val="0"/>
            <c:spPr>
              <a:gradFill flip="none" rotWithShape="1">
                <a:gsLst>
                  <a:gs pos="0">
                    <a:srgbClr val="44546B">
                      <a:tint val="66000"/>
                      <a:satMod val="160000"/>
                    </a:srgbClr>
                  </a:gs>
                  <a:gs pos="50000">
                    <a:srgbClr val="44546B">
                      <a:tint val="44500"/>
                      <a:satMod val="160000"/>
                    </a:srgbClr>
                  </a:gs>
                  <a:gs pos="100000">
                    <a:srgbClr val="44546B">
                      <a:tint val="23500"/>
                      <a:satMod val="160000"/>
                    </a:srgbClr>
                  </a:gs>
                </a:gsLst>
                <a:lin ang="2700000" scaled="1"/>
                <a:tileRect/>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7212-49D8-AB92-6FDCAC6D050E}"/>
              </c:ext>
            </c:extLst>
          </c:dPt>
          <c:dPt>
            <c:idx val="3"/>
            <c:bubble3D val="0"/>
            <c:extLst>
              <c:ext xmlns:c16="http://schemas.microsoft.com/office/drawing/2014/chart" uri="{C3380CC4-5D6E-409C-BE32-E72D297353CC}">
                <c16:uniqueId val="{00000006-7212-49D8-AB92-6FDCAC6D050E}"/>
              </c:ext>
            </c:extLst>
          </c:dPt>
          <c:dPt>
            <c:idx val="4"/>
            <c:bubble3D val="0"/>
            <c:extLst>
              <c:ext xmlns:c16="http://schemas.microsoft.com/office/drawing/2014/chart" uri="{C3380CC4-5D6E-409C-BE32-E72D297353CC}">
                <c16:uniqueId val="{00000007-7212-49D8-AB92-6FDCAC6D050E}"/>
              </c:ext>
            </c:extLst>
          </c:dPt>
          <c:dPt>
            <c:idx val="5"/>
            <c:bubble3D val="0"/>
            <c:extLst>
              <c:ext xmlns:c16="http://schemas.microsoft.com/office/drawing/2014/chart" uri="{C3380CC4-5D6E-409C-BE32-E72D297353CC}">
                <c16:uniqueId val="{00000008-7212-49D8-AB92-6FDCAC6D050E}"/>
              </c:ext>
            </c:extLst>
          </c:dPt>
          <c:dPt>
            <c:idx val="6"/>
            <c:bubble3D val="0"/>
            <c:extLst>
              <c:ext xmlns:c16="http://schemas.microsoft.com/office/drawing/2014/chart" uri="{C3380CC4-5D6E-409C-BE32-E72D297353CC}">
                <c16:uniqueId val="{00000009-7212-49D8-AB92-6FDCAC6D050E}"/>
              </c:ext>
            </c:extLst>
          </c:dPt>
          <c:dPt>
            <c:idx val="7"/>
            <c:bubble3D val="0"/>
            <c:extLst>
              <c:ext xmlns:c16="http://schemas.microsoft.com/office/drawing/2014/chart" uri="{C3380CC4-5D6E-409C-BE32-E72D297353CC}">
                <c16:uniqueId val="{0000000A-7212-49D8-AB92-6FDCAC6D050E}"/>
              </c:ext>
            </c:extLst>
          </c:dPt>
          <c:dPt>
            <c:idx val="8"/>
            <c:bubble3D val="0"/>
            <c:extLst>
              <c:ext xmlns:c16="http://schemas.microsoft.com/office/drawing/2014/chart" uri="{C3380CC4-5D6E-409C-BE32-E72D297353CC}">
                <c16:uniqueId val="{0000000B-7212-49D8-AB92-6FDCAC6D050E}"/>
              </c:ext>
            </c:extLst>
          </c:dPt>
          <c:dPt>
            <c:idx val="9"/>
            <c:bubble3D val="0"/>
            <c:extLst>
              <c:ext xmlns:c16="http://schemas.microsoft.com/office/drawing/2014/chart" uri="{C3380CC4-5D6E-409C-BE32-E72D297353CC}">
                <c16:uniqueId val="{0000000C-7212-49D8-AB92-6FDCAC6D050E}"/>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7212-49D8-AB92-6FDCAC6D050E}"/>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1888530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 name="Group 128">
            <a:extLst>
              <a:ext uri="{FF2B5EF4-FFF2-40B4-BE49-F238E27FC236}">
                <a16:creationId xmlns:a16="http://schemas.microsoft.com/office/drawing/2014/main" id="{44E670A6-637B-4C02-8DDD-125FEF079361}"/>
              </a:ext>
            </a:extLst>
          </p:cNvPr>
          <p:cNvGrpSpPr>
            <a:grpSpLocks noChangeAspect="1"/>
          </p:cNvGrpSpPr>
          <p:nvPr/>
        </p:nvGrpSpPr>
        <p:grpSpPr>
          <a:xfrm>
            <a:off x="3663478" y="732832"/>
            <a:ext cx="4389120" cy="5962025"/>
            <a:chOff x="650876" y="703263"/>
            <a:chExt cx="3065462" cy="4164013"/>
          </a:xfr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p:grpSpPr>
        <p:sp>
          <p:nvSpPr>
            <p:cNvPr id="48" name="Freeform 5">
              <a:extLst>
                <a:ext uri="{FF2B5EF4-FFF2-40B4-BE49-F238E27FC236}">
                  <a16:creationId xmlns:a16="http://schemas.microsoft.com/office/drawing/2014/main" id="{F6879D84-A32D-43E8-8E4E-62C9AF1023F9}"/>
                </a:ext>
              </a:extLst>
            </p:cNvPr>
            <p:cNvSpPr>
              <a:spLocks noEditPoints="1"/>
            </p:cNvSpPr>
            <p:nvPr/>
          </p:nvSpPr>
          <p:spPr bwMode="auto">
            <a:xfrm>
              <a:off x="2449513" y="1497013"/>
              <a:ext cx="1165225" cy="1171575"/>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Freeform 6">
              <a:extLst>
                <a:ext uri="{FF2B5EF4-FFF2-40B4-BE49-F238E27FC236}">
                  <a16:creationId xmlns:a16="http://schemas.microsoft.com/office/drawing/2014/main" id="{6D87C4F7-3C0A-44DD-BBAE-F4CF9752ADE1}"/>
                </a:ext>
              </a:extLst>
            </p:cNvPr>
            <p:cNvSpPr>
              <a:spLocks noEditPoints="1"/>
            </p:cNvSpPr>
            <p:nvPr/>
          </p:nvSpPr>
          <p:spPr bwMode="auto">
            <a:xfrm>
              <a:off x="962026" y="1327151"/>
              <a:ext cx="1593850" cy="1393825"/>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Freeform 7">
              <a:extLst>
                <a:ext uri="{FF2B5EF4-FFF2-40B4-BE49-F238E27FC236}">
                  <a16:creationId xmlns:a16="http://schemas.microsoft.com/office/drawing/2014/main" id="{1464394F-225B-4873-94E2-30F639836A3B}"/>
                </a:ext>
              </a:extLst>
            </p:cNvPr>
            <p:cNvSpPr>
              <a:spLocks/>
            </p:cNvSpPr>
            <p:nvPr/>
          </p:nvSpPr>
          <p:spPr bwMode="auto">
            <a:xfrm>
              <a:off x="1047751" y="1433513"/>
              <a:ext cx="15875" cy="17463"/>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1" name="Freeform 8">
              <a:extLst>
                <a:ext uri="{FF2B5EF4-FFF2-40B4-BE49-F238E27FC236}">
                  <a16:creationId xmlns:a16="http://schemas.microsoft.com/office/drawing/2014/main" id="{7F733F11-C584-4E1D-828F-B5C52B51DB0B}"/>
                </a:ext>
              </a:extLst>
            </p:cNvPr>
            <p:cNvSpPr>
              <a:spLocks/>
            </p:cNvSpPr>
            <p:nvPr/>
          </p:nvSpPr>
          <p:spPr bwMode="auto">
            <a:xfrm>
              <a:off x="1057276" y="1416051"/>
              <a:ext cx="73025" cy="14288"/>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2" name="Freeform 9">
              <a:extLst>
                <a:ext uri="{FF2B5EF4-FFF2-40B4-BE49-F238E27FC236}">
                  <a16:creationId xmlns:a16="http://schemas.microsoft.com/office/drawing/2014/main" id="{6C47E4A4-A047-41FE-A051-DA0FDCC257A7}"/>
                </a:ext>
              </a:extLst>
            </p:cNvPr>
            <p:cNvSpPr>
              <a:spLocks/>
            </p:cNvSpPr>
            <p:nvPr/>
          </p:nvSpPr>
          <p:spPr bwMode="auto">
            <a:xfrm>
              <a:off x="1135063" y="1398588"/>
              <a:ext cx="71438" cy="20638"/>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3" name="Freeform 10">
              <a:extLst>
                <a:ext uri="{FF2B5EF4-FFF2-40B4-BE49-F238E27FC236}">
                  <a16:creationId xmlns:a16="http://schemas.microsoft.com/office/drawing/2014/main" id="{D89D4753-1271-4ABF-A12E-60603F418CAE}"/>
                </a:ext>
              </a:extLst>
            </p:cNvPr>
            <p:cNvSpPr>
              <a:spLocks/>
            </p:cNvSpPr>
            <p:nvPr/>
          </p:nvSpPr>
          <p:spPr bwMode="auto">
            <a:xfrm>
              <a:off x="1212851" y="1397001"/>
              <a:ext cx="22225" cy="1270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4" name="Freeform 11">
              <a:extLst>
                <a:ext uri="{FF2B5EF4-FFF2-40B4-BE49-F238E27FC236}">
                  <a16:creationId xmlns:a16="http://schemas.microsoft.com/office/drawing/2014/main" id="{494242FD-F904-45F7-BB45-7A63A2454F5F}"/>
                </a:ext>
              </a:extLst>
            </p:cNvPr>
            <p:cNvSpPr>
              <a:spLocks/>
            </p:cNvSpPr>
            <p:nvPr/>
          </p:nvSpPr>
          <p:spPr bwMode="auto">
            <a:xfrm>
              <a:off x="1246188" y="1385888"/>
              <a:ext cx="53975" cy="2540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5" name="Freeform 12">
              <a:extLst>
                <a:ext uri="{FF2B5EF4-FFF2-40B4-BE49-F238E27FC236}">
                  <a16:creationId xmlns:a16="http://schemas.microsoft.com/office/drawing/2014/main" id="{18D242D6-1DCA-4A4B-B941-5AA6677BE89F}"/>
                </a:ext>
              </a:extLst>
            </p:cNvPr>
            <p:cNvSpPr>
              <a:spLocks/>
            </p:cNvSpPr>
            <p:nvPr/>
          </p:nvSpPr>
          <p:spPr bwMode="auto">
            <a:xfrm>
              <a:off x="1308101" y="1373188"/>
              <a:ext cx="50800" cy="2540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6" name="Freeform 13">
              <a:extLst>
                <a:ext uri="{FF2B5EF4-FFF2-40B4-BE49-F238E27FC236}">
                  <a16:creationId xmlns:a16="http://schemas.microsoft.com/office/drawing/2014/main" id="{0674BA74-35DB-4F2D-833B-110616706B03}"/>
                </a:ext>
              </a:extLst>
            </p:cNvPr>
            <p:cNvSpPr>
              <a:spLocks/>
            </p:cNvSpPr>
            <p:nvPr/>
          </p:nvSpPr>
          <p:spPr bwMode="auto">
            <a:xfrm>
              <a:off x="1366838" y="1368426"/>
              <a:ext cx="46038" cy="1905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7" name="Freeform 14">
              <a:extLst>
                <a:ext uri="{FF2B5EF4-FFF2-40B4-BE49-F238E27FC236}">
                  <a16:creationId xmlns:a16="http://schemas.microsoft.com/office/drawing/2014/main" id="{FFE19C6A-3C91-496B-982E-E8A87972FED3}"/>
                </a:ext>
              </a:extLst>
            </p:cNvPr>
            <p:cNvSpPr>
              <a:spLocks/>
            </p:cNvSpPr>
            <p:nvPr/>
          </p:nvSpPr>
          <p:spPr bwMode="auto">
            <a:xfrm>
              <a:off x="1414463" y="1382713"/>
              <a:ext cx="11113" cy="7938"/>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8" name="Freeform 15">
              <a:extLst>
                <a:ext uri="{FF2B5EF4-FFF2-40B4-BE49-F238E27FC236}">
                  <a16:creationId xmlns:a16="http://schemas.microsoft.com/office/drawing/2014/main" id="{3258EF06-5138-4FD1-8704-805FE42B1C91}"/>
                </a:ext>
              </a:extLst>
            </p:cNvPr>
            <p:cNvSpPr>
              <a:spLocks/>
            </p:cNvSpPr>
            <p:nvPr/>
          </p:nvSpPr>
          <p:spPr bwMode="auto">
            <a:xfrm>
              <a:off x="1420813" y="1392238"/>
              <a:ext cx="4763" cy="7938"/>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9" name="Freeform 16">
              <a:extLst>
                <a:ext uri="{FF2B5EF4-FFF2-40B4-BE49-F238E27FC236}">
                  <a16:creationId xmlns:a16="http://schemas.microsoft.com/office/drawing/2014/main" id="{5FD5CDE1-DDA1-411F-B78E-4688942210F8}"/>
                </a:ext>
              </a:extLst>
            </p:cNvPr>
            <p:cNvSpPr>
              <a:spLocks/>
            </p:cNvSpPr>
            <p:nvPr/>
          </p:nvSpPr>
          <p:spPr bwMode="auto">
            <a:xfrm>
              <a:off x="1450976" y="1403351"/>
              <a:ext cx="25400" cy="17463"/>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0" name="Freeform 17">
              <a:extLst>
                <a:ext uri="{FF2B5EF4-FFF2-40B4-BE49-F238E27FC236}">
                  <a16:creationId xmlns:a16="http://schemas.microsoft.com/office/drawing/2014/main" id="{8D4479F5-5B83-4D06-8CD0-45D0772982E3}"/>
                </a:ext>
              </a:extLst>
            </p:cNvPr>
            <p:cNvSpPr>
              <a:spLocks/>
            </p:cNvSpPr>
            <p:nvPr/>
          </p:nvSpPr>
          <p:spPr bwMode="auto">
            <a:xfrm>
              <a:off x="1377951" y="1152526"/>
              <a:ext cx="11113" cy="22225"/>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1" name="Freeform 18">
              <a:extLst>
                <a:ext uri="{FF2B5EF4-FFF2-40B4-BE49-F238E27FC236}">
                  <a16:creationId xmlns:a16="http://schemas.microsoft.com/office/drawing/2014/main" id="{792FD7AA-E483-4F39-84AA-0B96DA9E348D}"/>
                </a:ext>
              </a:extLst>
            </p:cNvPr>
            <p:cNvSpPr>
              <a:spLocks/>
            </p:cNvSpPr>
            <p:nvPr/>
          </p:nvSpPr>
          <p:spPr bwMode="auto">
            <a:xfrm>
              <a:off x="1392238" y="1162051"/>
              <a:ext cx="11113" cy="11113"/>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2" name="Freeform 19">
              <a:extLst>
                <a:ext uri="{FF2B5EF4-FFF2-40B4-BE49-F238E27FC236}">
                  <a16:creationId xmlns:a16="http://schemas.microsoft.com/office/drawing/2014/main" id="{F2678588-63F2-427E-B4D6-733D5BAFBB6C}"/>
                </a:ext>
              </a:extLst>
            </p:cNvPr>
            <p:cNvSpPr>
              <a:spLocks/>
            </p:cNvSpPr>
            <p:nvPr/>
          </p:nvSpPr>
          <p:spPr bwMode="auto">
            <a:xfrm>
              <a:off x="1519238" y="1347788"/>
              <a:ext cx="22225" cy="22225"/>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3" name="Freeform 20">
              <a:extLst>
                <a:ext uri="{FF2B5EF4-FFF2-40B4-BE49-F238E27FC236}">
                  <a16:creationId xmlns:a16="http://schemas.microsoft.com/office/drawing/2014/main" id="{AEB9D4A2-2C30-49F8-B278-881897101EF0}"/>
                </a:ext>
              </a:extLst>
            </p:cNvPr>
            <p:cNvSpPr>
              <a:spLocks/>
            </p:cNvSpPr>
            <p:nvPr/>
          </p:nvSpPr>
          <p:spPr bwMode="auto">
            <a:xfrm>
              <a:off x="1566863" y="1303338"/>
              <a:ext cx="19050" cy="17463"/>
            </a:xfrm>
            <a:custGeom>
              <a:avLst/>
              <a:gdLst/>
              <a:ahLst/>
              <a:cxnLst>
                <a:cxn ang="0">
                  <a:pos x="6" y="8"/>
                </a:cxn>
                <a:cxn ang="0">
                  <a:pos x="2" y="8"/>
                </a:cxn>
                <a:cxn ang="0">
                  <a:pos x="0" y="6"/>
                </a:cxn>
                <a:cxn ang="0">
                  <a:pos x="1" y="1"/>
                </a:cxn>
                <a:cxn ang="0">
                  <a:pos x="6" y="0"/>
                </a:cxn>
                <a:cxn ang="0">
                  <a:pos x="9" y="3"/>
                </a:cxn>
                <a:cxn ang="0">
                  <a:pos x="6" y="8"/>
                </a:cxn>
              </a:cxnLst>
              <a:rect l="0" t="0" r="r" b="b"/>
              <a:pathLst>
                <a:path w="10" h="9">
                  <a:moveTo>
                    <a:pt x="6" y="8"/>
                  </a:moveTo>
                  <a:cubicBezTo>
                    <a:pt x="5" y="9"/>
                    <a:pt x="3" y="9"/>
                    <a:pt x="2" y="8"/>
                  </a:cubicBezTo>
                  <a:cubicBezTo>
                    <a:pt x="1" y="8"/>
                    <a:pt x="0" y="7"/>
                    <a:pt x="0" y="6"/>
                  </a:cubicBezTo>
                  <a:cubicBezTo>
                    <a:pt x="0" y="5"/>
                    <a:pt x="0" y="2"/>
                    <a:pt x="1" y="1"/>
                  </a:cubicBezTo>
                  <a:cubicBezTo>
                    <a:pt x="2" y="0"/>
                    <a:pt x="5" y="0"/>
                    <a:pt x="6" y="0"/>
                  </a:cubicBezTo>
                  <a:cubicBezTo>
                    <a:pt x="7" y="0"/>
                    <a:pt x="9" y="2"/>
                    <a:pt x="9" y="3"/>
                  </a:cubicBezTo>
                  <a:cubicBezTo>
                    <a:pt x="10" y="4"/>
                    <a:pt x="8" y="7"/>
                    <a:pt x="6"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4" name="Freeform 21">
              <a:extLst>
                <a:ext uri="{FF2B5EF4-FFF2-40B4-BE49-F238E27FC236}">
                  <a16:creationId xmlns:a16="http://schemas.microsoft.com/office/drawing/2014/main" id="{7AAD0446-FBD7-4074-8268-86B4853B9ED8}"/>
                </a:ext>
              </a:extLst>
            </p:cNvPr>
            <p:cNvSpPr>
              <a:spLocks/>
            </p:cNvSpPr>
            <p:nvPr/>
          </p:nvSpPr>
          <p:spPr bwMode="auto">
            <a:xfrm>
              <a:off x="1533526" y="1284288"/>
              <a:ext cx="33338" cy="15875"/>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5" name="Freeform 22">
              <a:extLst>
                <a:ext uri="{FF2B5EF4-FFF2-40B4-BE49-F238E27FC236}">
                  <a16:creationId xmlns:a16="http://schemas.microsoft.com/office/drawing/2014/main" id="{17F40FBD-29B6-419A-ADA0-8CC11D2FED31}"/>
                </a:ext>
              </a:extLst>
            </p:cNvPr>
            <p:cNvSpPr>
              <a:spLocks/>
            </p:cNvSpPr>
            <p:nvPr/>
          </p:nvSpPr>
          <p:spPr bwMode="auto">
            <a:xfrm>
              <a:off x="1120776" y="3519488"/>
              <a:ext cx="1077913" cy="1203325"/>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6" name="Freeform 23">
              <a:extLst>
                <a:ext uri="{FF2B5EF4-FFF2-40B4-BE49-F238E27FC236}">
                  <a16:creationId xmlns:a16="http://schemas.microsoft.com/office/drawing/2014/main" id="{CE83FA96-18D6-491B-AA9B-85FD3EAA9CAE}"/>
                </a:ext>
              </a:extLst>
            </p:cNvPr>
            <p:cNvSpPr>
              <a:spLocks/>
            </p:cNvSpPr>
            <p:nvPr/>
          </p:nvSpPr>
          <p:spPr bwMode="auto">
            <a:xfrm>
              <a:off x="2671763" y="2506663"/>
              <a:ext cx="1044575" cy="81280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7" name="Freeform 24">
              <a:extLst>
                <a:ext uri="{FF2B5EF4-FFF2-40B4-BE49-F238E27FC236}">
                  <a16:creationId xmlns:a16="http://schemas.microsoft.com/office/drawing/2014/main" id="{D7CA48B5-9B0E-44F0-838F-4B2EE06CEE58}"/>
                </a:ext>
              </a:extLst>
            </p:cNvPr>
            <p:cNvSpPr>
              <a:spLocks/>
            </p:cNvSpPr>
            <p:nvPr/>
          </p:nvSpPr>
          <p:spPr bwMode="auto">
            <a:xfrm>
              <a:off x="1987551" y="2533651"/>
              <a:ext cx="942975" cy="771525"/>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8" name="Freeform 25">
              <a:extLst>
                <a:ext uri="{FF2B5EF4-FFF2-40B4-BE49-F238E27FC236}">
                  <a16:creationId xmlns:a16="http://schemas.microsoft.com/office/drawing/2014/main" id="{CEA7195D-D9DD-482E-B85C-859B6EA5E325}"/>
                </a:ext>
              </a:extLst>
            </p:cNvPr>
            <p:cNvSpPr>
              <a:spLocks/>
            </p:cNvSpPr>
            <p:nvPr/>
          </p:nvSpPr>
          <p:spPr bwMode="auto">
            <a:xfrm>
              <a:off x="1679576" y="3108326"/>
              <a:ext cx="1700213" cy="1758950"/>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6">
              <a:extLst>
                <a:ext uri="{FF2B5EF4-FFF2-40B4-BE49-F238E27FC236}">
                  <a16:creationId xmlns:a16="http://schemas.microsoft.com/office/drawing/2014/main" id="{54F85748-A8BC-411F-8286-A6574D6E9499}"/>
                </a:ext>
              </a:extLst>
            </p:cNvPr>
            <p:cNvSpPr>
              <a:spLocks/>
            </p:cNvSpPr>
            <p:nvPr/>
          </p:nvSpPr>
          <p:spPr bwMode="auto">
            <a:xfrm>
              <a:off x="758826" y="3567113"/>
              <a:ext cx="358775" cy="292100"/>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7">
              <a:extLst>
                <a:ext uri="{FF2B5EF4-FFF2-40B4-BE49-F238E27FC236}">
                  <a16:creationId xmlns:a16="http://schemas.microsoft.com/office/drawing/2014/main" id="{BA9CF711-1B57-44CF-9C3E-AAD4975E2280}"/>
                </a:ext>
              </a:extLst>
            </p:cNvPr>
            <p:cNvSpPr>
              <a:spLocks/>
            </p:cNvSpPr>
            <p:nvPr/>
          </p:nvSpPr>
          <p:spPr bwMode="auto">
            <a:xfrm>
              <a:off x="703263" y="2897188"/>
              <a:ext cx="803275" cy="1049338"/>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8">
              <a:extLst>
                <a:ext uri="{FF2B5EF4-FFF2-40B4-BE49-F238E27FC236}">
                  <a16:creationId xmlns:a16="http://schemas.microsoft.com/office/drawing/2014/main" id="{ED7AB07C-6417-42B7-9B7B-F71489B934A7}"/>
                </a:ext>
              </a:extLst>
            </p:cNvPr>
            <p:cNvSpPr>
              <a:spLocks/>
            </p:cNvSpPr>
            <p:nvPr/>
          </p:nvSpPr>
          <p:spPr bwMode="auto">
            <a:xfrm>
              <a:off x="650876" y="2052638"/>
              <a:ext cx="1206500" cy="1141413"/>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9">
              <a:extLst>
                <a:ext uri="{FF2B5EF4-FFF2-40B4-BE49-F238E27FC236}">
                  <a16:creationId xmlns:a16="http://schemas.microsoft.com/office/drawing/2014/main" id="{DE3E2156-BAD9-4E9D-8C49-534FC6899CF9}"/>
                </a:ext>
              </a:extLst>
            </p:cNvPr>
            <p:cNvSpPr>
              <a:spLocks/>
            </p:cNvSpPr>
            <p:nvPr/>
          </p:nvSpPr>
          <p:spPr bwMode="auto">
            <a:xfrm>
              <a:off x="1271588" y="2525713"/>
              <a:ext cx="839788" cy="1204913"/>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30">
              <a:extLst>
                <a:ext uri="{FF2B5EF4-FFF2-40B4-BE49-F238E27FC236}">
                  <a16:creationId xmlns:a16="http://schemas.microsoft.com/office/drawing/2014/main" id="{0C89D307-DB57-4078-BDF0-45662A8EFD75}"/>
                </a:ext>
              </a:extLst>
            </p:cNvPr>
            <p:cNvSpPr>
              <a:spLocks/>
            </p:cNvSpPr>
            <p:nvPr/>
          </p:nvSpPr>
          <p:spPr bwMode="auto">
            <a:xfrm>
              <a:off x="2227263" y="1789113"/>
              <a:ext cx="863600" cy="1114425"/>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31">
              <a:extLst>
                <a:ext uri="{FF2B5EF4-FFF2-40B4-BE49-F238E27FC236}">
                  <a16:creationId xmlns:a16="http://schemas.microsoft.com/office/drawing/2014/main" id="{B4BDCE0A-27D4-4456-92AA-512D916AF11F}"/>
                </a:ext>
              </a:extLst>
            </p:cNvPr>
            <p:cNvSpPr>
              <a:spLocks/>
            </p:cNvSpPr>
            <p:nvPr/>
          </p:nvSpPr>
          <p:spPr bwMode="auto">
            <a:xfrm>
              <a:off x="3051176" y="1966913"/>
              <a:ext cx="215900" cy="17938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32">
              <a:extLst>
                <a:ext uri="{FF2B5EF4-FFF2-40B4-BE49-F238E27FC236}">
                  <a16:creationId xmlns:a16="http://schemas.microsoft.com/office/drawing/2014/main" id="{94FDF143-56D1-4106-A514-E384AC31FEA8}"/>
                </a:ext>
              </a:extLst>
            </p:cNvPr>
            <p:cNvSpPr>
              <a:spLocks/>
            </p:cNvSpPr>
            <p:nvPr/>
          </p:nvSpPr>
          <p:spPr bwMode="auto">
            <a:xfrm>
              <a:off x="1958976" y="1417638"/>
              <a:ext cx="211138" cy="18573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6" name="Freeform 33">
              <a:extLst>
                <a:ext uri="{FF2B5EF4-FFF2-40B4-BE49-F238E27FC236}">
                  <a16:creationId xmlns:a16="http://schemas.microsoft.com/office/drawing/2014/main" id="{9601CB00-92A9-441B-A286-DBA04E50197A}"/>
                </a:ext>
              </a:extLst>
            </p:cNvPr>
            <p:cNvSpPr>
              <a:spLocks/>
            </p:cNvSpPr>
            <p:nvPr/>
          </p:nvSpPr>
          <p:spPr bwMode="auto">
            <a:xfrm>
              <a:off x="1557338" y="1674813"/>
              <a:ext cx="161925" cy="123825"/>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7" name="Freeform 34">
              <a:extLst>
                <a:ext uri="{FF2B5EF4-FFF2-40B4-BE49-F238E27FC236}">
                  <a16:creationId xmlns:a16="http://schemas.microsoft.com/office/drawing/2014/main" id="{0D87919A-CC53-444C-A6CE-59642F2147D8}"/>
                </a:ext>
              </a:extLst>
            </p:cNvPr>
            <p:cNvSpPr>
              <a:spLocks/>
            </p:cNvSpPr>
            <p:nvPr/>
          </p:nvSpPr>
          <p:spPr bwMode="auto">
            <a:xfrm>
              <a:off x="2233613" y="1016001"/>
              <a:ext cx="1217613" cy="738188"/>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35">
              <a:extLst>
                <a:ext uri="{FF2B5EF4-FFF2-40B4-BE49-F238E27FC236}">
                  <a16:creationId xmlns:a16="http://schemas.microsoft.com/office/drawing/2014/main" id="{AD34DCAF-29CE-42BE-B7DD-ECD18FF9164F}"/>
                </a:ext>
              </a:extLst>
            </p:cNvPr>
            <p:cNvSpPr>
              <a:spLocks/>
            </p:cNvSpPr>
            <p:nvPr/>
          </p:nvSpPr>
          <p:spPr bwMode="auto">
            <a:xfrm>
              <a:off x="3222626" y="1149351"/>
              <a:ext cx="12700" cy="1270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36">
              <a:extLst>
                <a:ext uri="{FF2B5EF4-FFF2-40B4-BE49-F238E27FC236}">
                  <a16:creationId xmlns:a16="http://schemas.microsoft.com/office/drawing/2014/main" id="{AB66F94B-0057-4C3E-A390-09AC257A7711}"/>
                </a:ext>
              </a:extLst>
            </p:cNvPr>
            <p:cNvSpPr>
              <a:spLocks/>
            </p:cNvSpPr>
            <p:nvPr/>
          </p:nvSpPr>
          <p:spPr bwMode="auto">
            <a:xfrm>
              <a:off x="3243263" y="1160463"/>
              <a:ext cx="11113" cy="9525"/>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37">
              <a:extLst>
                <a:ext uri="{FF2B5EF4-FFF2-40B4-BE49-F238E27FC236}">
                  <a16:creationId xmlns:a16="http://schemas.microsoft.com/office/drawing/2014/main" id="{9CE275C6-A1CF-4861-B98D-2C7E058AC61F}"/>
                </a:ext>
              </a:extLst>
            </p:cNvPr>
            <p:cNvSpPr>
              <a:spLocks/>
            </p:cNvSpPr>
            <p:nvPr/>
          </p:nvSpPr>
          <p:spPr bwMode="auto">
            <a:xfrm>
              <a:off x="3262313" y="1119188"/>
              <a:ext cx="17463" cy="14288"/>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38">
              <a:extLst>
                <a:ext uri="{FF2B5EF4-FFF2-40B4-BE49-F238E27FC236}">
                  <a16:creationId xmlns:a16="http://schemas.microsoft.com/office/drawing/2014/main" id="{8ED51D9D-1C84-49F8-9D3B-7FB3D2894AEA}"/>
                </a:ext>
              </a:extLst>
            </p:cNvPr>
            <p:cNvSpPr>
              <a:spLocks/>
            </p:cNvSpPr>
            <p:nvPr/>
          </p:nvSpPr>
          <p:spPr bwMode="auto">
            <a:xfrm>
              <a:off x="3222626" y="1168401"/>
              <a:ext cx="157163" cy="177800"/>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Freeform 39">
              <a:extLst>
                <a:ext uri="{FF2B5EF4-FFF2-40B4-BE49-F238E27FC236}">
                  <a16:creationId xmlns:a16="http://schemas.microsoft.com/office/drawing/2014/main" id="{4999313D-35CC-40B7-A59A-D395EB0E90E0}"/>
                </a:ext>
              </a:extLst>
            </p:cNvPr>
            <p:cNvSpPr>
              <a:spLocks/>
            </p:cNvSpPr>
            <p:nvPr/>
          </p:nvSpPr>
          <p:spPr bwMode="auto">
            <a:xfrm>
              <a:off x="3143251" y="1087438"/>
              <a:ext cx="14288" cy="14288"/>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Freeform 40">
              <a:extLst>
                <a:ext uri="{FF2B5EF4-FFF2-40B4-BE49-F238E27FC236}">
                  <a16:creationId xmlns:a16="http://schemas.microsoft.com/office/drawing/2014/main" id="{436889B0-7C39-47D9-9918-DEDC12EEAB92}"/>
                </a:ext>
              </a:extLst>
            </p:cNvPr>
            <p:cNvSpPr>
              <a:spLocks/>
            </p:cNvSpPr>
            <p:nvPr/>
          </p:nvSpPr>
          <p:spPr bwMode="auto">
            <a:xfrm>
              <a:off x="3021013" y="898526"/>
              <a:ext cx="203200" cy="254000"/>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41">
              <a:extLst>
                <a:ext uri="{FF2B5EF4-FFF2-40B4-BE49-F238E27FC236}">
                  <a16:creationId xmlns:a16="http://schemas.microsoft.com/office/drawing/2014/main" id="{08D4C0E4-9F0A-4586-AC28-ED0F3C41D416}"/>
                </a:ext>
              </a:extLst>
            </p:cNvPr>
            <p:cNvSpPr>
              <a:spLocks/>
            </p:cNvSpPr>
            <p:nvPr/>
          </p:nvSpPr>
          <p:spPr bwMode="auto">
            <a:xfrm>
              <a:off x="3127376" y="1008063"/>
              <a:ext cx="26988" cy="3175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42">
              <a:extLst>
                <a:ext uri="{FF2B5EF4-FFF2-40B4-BE49-F238E27FC236}">
                  <a16:creationId xmlns:a16="http://schemas.microsoft.com/office/drawing/2014/main" id="{5C21F09D-7271-4375-90AA-F5520B1BF262}"/>
                </a:ext>
              </a:extLst>
            </p:cNvPr>
            <p:cNvSpPr>
              <a:spLocks/>
            </p:cNvSpPr>
            <p:nvPr/>
          </p:nvSpPr>
          <p:spPr bwMode="auto">
            <a:xfrm>
              <a:off x="3019426" y="1003301"/>
              <a:ext cx="34925" cy="30163"/>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6" name="Freeform 43">
              <a:extLst>
                <a:ext uri="{FF2B5EF4-FFF2-40B4-BE49-F238E27FC236}">
                  <a16:creationId xmlns:a16="http://schemas.microsoft.com/office/drawing/2014/main" id="{66251BA0-AE15-4C2C-A9EE-FDD471B196DC}"/>
                </a:ext>
              </a:extLst>
            </p:cNvPr>
            <p:cNvSpPr>
              <a:spLocks/>
            </p:cNvSpPr>
            <p:nvPr/>
          </p:nvSpPr>
          <p:spPr bwMode="auto">
            <a:xfrm>
              <a:off x="2998788" y="944563"/>
              <a:ext cx="33338" cy="80963"/>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7" name="Freeform 44">
              <a:extLst>
                <a:ext uri="{FF2B5EF4-FFF2-40B4-BE49-F238E27FC236}">
                  <a16:creationId xmlns:a16="http://schemas.microsoft.com/office/drawing/2014/main" id="{8414F8DD-A9AF-4839-8D9F-3BDF1566331A}"/>
                </a:ext>
              </a:extLst>
            </p:cNvPr>
            <p:cNvSpPr>
              <a:spLocks/>
            </p:cNvSpPr>
            <p:nvPr/>
          </p:nvSpPr>
          <p:spPr bwMode="auto">
            <a:xfrm>
              <a:off x="2974976" y="1025526"/>
              <a:ext cx="26988" cy="15875"/>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8" name="Freeform 45">
              <a:extLst>
                <a:ext uri="{FF2B5EF4-FFF2-40B4-BE49-F238E27FC236}">
                  <a16:creationId xmlns:a16="http://schemas.microsoft.com/office/drawing/2014/main" id="{9B70D57B-EABF-4B89-9913-605520C12AD9}"/>
                </a:ext>
              </a:extLst>
            </p:cNvPr>
            <p:cNvSpPr>
              <a:spLocks/>
            </p:cNvSpPr>
            <p:nvPr/>
          </p:nvSpPr>
          <p:spPr bwMode="auto">
            <a:xfrm>
              <a:off x="2473326" y="1265238"/>
              <a:ext cx="41275" cy="36513"/>
            </a:xfrm>
            <a:custGeom>
              <a:avLst/>
              <a:gdLst/>
              <a:ahLst/>
              <a:cxnLst>
                <a:cxn ang="0">
                  <a:pos x="13" y="2"/>
                </a:cxn>
                <a:cxn ang="0">
                  <a:pos x="11" y="5"/>
                </a:cxn>
                <a:cxn ang="0">
                  <a:pos x="7" y="6"/>
                </a:cxn>
                <a:cxn ang="0">
                  <a:pos x="4" y="6"/>
                </a:cxn>
                <a:cxn ang="0">
                  <a:pos x="1" y="9"/>
                </a:cxn>
                <a:cxn ang="0">
                  <a:pos x="0" y="12"/>
                </a:cxn>
                <a:cxn ang="0">
                  <a:pos x="2" y="17"/>
                </a:cxn>
                <a:cxn ang="0">
                  <a:pos x="5" y="20"/>
                </a:cxn>
                <a:cxn ang="0">
                  <a:pos x="10" y="18"/>
                </a:cxn>
                <a:cxn ang="0">
                  <a:pos x="12" y="14"/>
                </a:cxn>
                <a:cxn ang="0">
                  <a:pos x="15" y="12"/>
                </a:cxn>
                <a:cxn ang="0">
                  <a:pos x="17" y="13"/>
                </a:cxn>
                <a:cxn ang="0">
                  <a:pos x="15" y="16"/>
                </a:cxn>
                <a:cxn ang="0">
                  <a:pos x="15" y="18"/>
                </a:cxn>
                <a:cxn ang="0">
                  <a:pos x="17" y="20"/>
                </a:cxn>
                <a:cxn ang="0">
                  <a:pos x="19" y="18"/>
                </a:cxn>
                <a:cxn ang="0">
                  <a:pos x="19" y="13"/>
                </a:cxn>
                <a:cxn ang="0">
                  <a:pos x="21" y="10"/>
                </a:cxn>
                <a:cxn ang="0">
                  <a:pos x="22" y="6"/>
                </a:cxn>
                <a:cxn ang="0">
                  <a:pos x="22" y="3"/>
                </a:cxn>
                <a:cxn ang="0">
                  <a:pos x="20" y="1"/>
                </a:cxn>
                <a:cxn ang="0">
                  <a:pos x="16" y="0"/>
                </a:cxn>
                <a:cxn ang="0">
                  <a:pos x="13" y="2"/>
                </a:cxn>
              </a:cxnLst>
              <a:rect l="0" t="0" r="r" b="b"/>
              <a:pathLst>
                <a:path w="22" h="20">
                  <a:moveTo>
                    <a:pt x="13" y="2"/>
                  </a:moveTo>
                  <a:cubicBezTo>
                    <a:pt x="12" y="3"/>
                    <a:pt x="11" y="4"/>
                    <a:pt x="11" y="5"/>
                  </a:cubicBezTo>
                  <a:cubicBezTo>
                    <a:pt x="10" y="5"/>
                    <a:pt x="8" y="6"/>
                    <a:pt x="7" y="6"/>
                  </a:cubicBezTo>
                  <a:cubicBezTo>
                    <a:pt x="7" y="6"/>
                    <a:pt x="5" y="6"/>
                    <a:pt x="4" y="6"/>
                  </a:cubicBezTo>
                  <a:cubicBezTo>
                    <a:pt x="3" y="6"/>
                    <a:pt x="2" y="8"/>
                    <a:pt x="1" y="9"/>
                  </a:cubicBezTo>
                  <a:cubicBezTo>
                    <a:pt x="1" y="10"/>
                    <a:pt x="0" y="12"/>
                    <a:pt x="0" y="12"/>
                  </a:cubicBezTo>
                  <a:cubicBezTo>
                    <a:pt x="0" y="14"/>
                    <a:pt x="1" y="16"/>
                    <a:pt x="2" y="17"/>
                  </a:cubicBezTo>
                  <a:cubicBezTo>
                    <a:pt x="2" y="18"/>
                    <a:pt x="4" y="19"/>
                    <a:pt x="5" y="20"/>
                  </a:cubicBezTo>
                  <a:cubicBezTo>
                    <a:pt x="6" y="20"/>
                    <a:pt x="9" y="19"/>
                    <a:pt x="10" y="18"/>
                  </a:cubicBezTo>
                  <a:cubicBezTo>
                    <a:pt x="11" y="18"/>
                    <a:pt x="11" y="15"/>
                    <a:pt x="12" y="14"/>
                  </a:cubicBezTo>
                  <a:cubicBezTo>
                    <a:pt x="12" y="13"/>
                    <a:pt x="14" y="12"/>
                    <a:pt x="15" y="12"/>
                  </a:cubicBezTo>
                  <a:cubicBezTo>
                    <a:pt x="15" y="12"/>
                    <a:pt x="16" y="13"/>
                    <a:pt x="17" y="13"/>
                  </a:cubicBezTo>
                  <a:cubicBezTo>
                    <a:pt x="17" y="14"/>
                    <a:pt x="15" y="15"/>
                    <a:pt x="15" y="16"/>
                  </a:cubicBezTo>
                  <a:cubicBezTo>
                    <a:pt x="14" y="17"/>
                    <a:pt x="14" y="18"/>
                    <a:pt x="15" y="18"/>
                  </a:cubicBezTo>
                  <a:cubicBezTo>
                    <a:pt x="15" y="19"/>
                    <a:pt x="16" y="20"/>
                    <a:pt x="17" y="20"/>
                  </a:cubicBezTo>
                  <a:cubicBezTo>
                    <a:pt x="18" y="20"/>
                    <a:pt x="18" y="18"/>
                    <a:pt x="19" y="18"/>
                  </a:cubicBezTo>
                  <a:cubicBezTo>
                    <a:pt x="19" y="17"/>
                    <a:pt x="19" y="14"/>
                    <a:pt x="19" y="13"/>
                  </a:cubicBezTo>
                  <a:cubicBezTo>
                    <a:pt x="20" y="12"/>
                    <a:pt x="21" y="11"/>
                    <a:pt x="21" y="10"/>
                  </a:cubicBezTo>
                  <a:cubicBezTo>
                    <a:pt x="21" y="9"/>
                    <a:pt x="22" y="7"/>
                    <a:pt x="22" y="6"/>
                  </a:cubicBezTo>
                  <a:cubicBezTo>
                    <a:pt x="22" y="6"/>
                    <a:pt x="22" y="4"/>
                    <a:pt x="22" y="3"/>
                  </a:cubicBezTo>
                  <a:cubicBezTo>
                    <a:pt x="22" y="2"/>
                    <a:pt x="21" y="1"/>
                    <a:pt x="20" y="1"/>
                  </a:cubicBezTo>
                  <a:cubicBezTo>
                    <a:pt x="19" y="0"/>
                    <a:pt x="17" y="0"/>
                    <a:pt x="16" y="0"/>
                  </a:cubicBezTo>
                  <a:cubicBezTo>
                    <a:pt x="16" y="0"/>
                    <a:pt x="14" y="1"/>
                    <a:pt x="13"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9" name="Freeform 46">
              <a:extLst>
                <a:ext uri="{FF2B5EF4-FFF2-40B4-BE49-F238E27FC236}">
                  <a16:creationId xmlns:a16="http://schemas.microsoft.com/office/drawing/2014/main" id="{4EC355D7-279C-4759-A581-4469DB160B2B}"/>
                </a:ext>
              </a:extLst>
            </p:cNvPr>
            <p:cNvSpPr>
              <a:spLocks/>
            </p:cNvSpPr>
            <p:nvPr/>
          </p:nvSpPr>
          <p:spPr bwMode="auto">
            <a:xfrm>
              <a:off x="1600201" y="781051"/>
              <a:ext cx="801688" cy="839788"/>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0" name="Freeform 47">
              <a:extLst>
                <a:ext uri="{FF2B5EF4-FFF2-40B4-BE49-F238E27FC236}">
                  <a16:creationId xmlns:a16="http://schemas.microsoft.com/office/drawing/2014/main" id="{083F0EF6-5DF1-446D-A159-248057865880}"/>
                </a:ext>
              </a:extLst>
            </p:cNvPr>
            <p:cNvSpPr>
              <a:spLocks/>
            </p:cNvSpPr>
            <p:nvPr/>
          </p:nvSpPr>
          <p:spPr bwMode="auto">
            <a:xfrm>
              <a:off x="1519238" y="884238"/>
              <a:ext cx="34925" cy="635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1" name="Freeform 48">
              <a:extLst>
                <a:ext uri="{FF2B5EF4-FFF2-40B4-BE49-F238E27FC236}">
                  <a16:creationId xmlns:a16="http://schemas.microsoft.com/office/drawing/2014/main" id="{7C39B61B-E433-4C60-A3BD-AE89E616A008}"/>
                </a:ext>
              </a:extLst>
            </p:cNvPr>
            <p:cNvSpPr>
              <a:spLocks/>
            </p:cNvSpPr>
            <p:nvPr/>
          </p:nvSpPr>
          <p:spPr bwMode="auto">
            <a:xfrm>
              <a:off x="2357438" y="996951"/>
              <a:ext cx="103188" cy="77788"/>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49">
              <a:extLst>
                <a:ext uri="{FF2B5EF4-FFF2-40B4-BE49-F238E27FC236}">
                  <a16:creationId xmlns:a16="http://schemas.microsoft.com/office/drawing/2014/main" id="{FBC59848-EB29-4180-AECF-D78544456E4F}"/>
                </a:ext>
              </a:extLst>
            </p:cNvPr>
            <p:cNvSpPr>
              <a:spLocks/>
            </p:cNvSpPr>
            <p:nvPr/>
          </p:nvSpPr>
          <p:spPr bwMode="auto">
            <a:xfrm>
              <a:off x="1625601" y="1231901"/>
              <a:ext cx="14288" cy="20638"/>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50">
              <a:extLst>
                <a:ext uri="{FF2B5EF4-FFF2-40B4-BE49-F238E27FC236}">
                  <a16:creationId xmlns:a16="http://schemas.microsoft.com/office/drawing/2014/main" id="{3EBC809D-A2B2-4E7C-A03D-6105F3CFDCED}"/>
                </a:ext>
              </a:extLst>
            </p:cNvPr>
            <p:cNvSpPr>
              <a:spLocks/>
            </p:cNvSpPr>
            <p:nvPr/>
          </p:nvSpPr>
          <p:spPr bwMode="auto">
            <a:xfrm>
              <a:off x="1562101" y="1017588"/>
              <a:ext cx="26988" cy="26988"/>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51">
              <a:extLst>
                <a:ext uri="{FF2B5EF4-FFF2-40B4-BE49-F238E27FC236}">
                  <a16:creationId xmlns:a16="http://schemas.microsoft.com/office/drawing/2014/main" id="{9FEAA627-574E-4025-943B-960FC252FA46}"/>
                </a:ext>
              </a:extLst>
            </p:cNvPr>
            <p:cNvSpPr>
              <a:spLocks/>
            </p:cNvSpPr>
            <p:nvPr/>
          </p:nvSpPr>
          <p:spPr bwMode="auto">
            <a:xfrm>
              <a:off x="1566863" y="977901"/>
              <a:ext cx="19050" cy="3175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52">
              <a:extLst>
                <a:ext uri="{FF2B5EF4-FFF2-40B4-BE49-F238E27FC236}">
                  <a16:creationId xmlns:a16="http://schemas.microsoft.com/office/drawing/2014/main" id="{54A5A1A8-272D-4DBD-989F-4A39E29C952A}"/>
                </a:ext>
              </a:extLst>
            </p:cNvPr>
            <p:cNvSpPr>
              <a:spLocks/>
            </p:cNvSpPr>
            <p:nvPr/>
          </p:nvSpPr>
          <p:spPr bwMode="auto">
            <a:xfrm>
              <a:off x="1565276" y="958851"/>
              <a:ext cx="12700" cy="14288"/>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6" name="Freeform 53">
              <a:extLst>
                <a:ext uri="{FF2B5EF4-FFF2-40B4-BE49-F238E27FC236}">
                  <a16:creationId xmlns:a16="http://schemas.microsoft.com/office/drawing/2014/main" id="{5BE2F3F0-B9E1-4F11-8FDF-9D6E577634EA}"/>
                </a:ext>
              </a:extLst>
            </p:cNvPr>
            <p:cNvSpPr>
              <a:spLocks/>
            </p:cNvSpPr>
            <p:nvPr/>
          </p:nvSpPr>
          <p:spPr bwMode="auto">
            <a:xfrm>
              <a:off x="1582738" y="958851"/>
              <a:ext cx="26988" cy="14288"/>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7" name="Freeform 54">
              <a:extLst>
                <a:ext uri="{FF2B5EF4-FFF2-40B4-BE49-F238E27FC236}">
                  <a16:creationId xmlns:a16="http://schemas.microsoft.com/office/drawing/2014/main" id="{76710E79-2AF3-48F3-AF53-3C5C299E7CCB}"/>
                </a:ext>
              </a:extLst>
            </p:cNvPr>
            <p:cNvSpPr>
              <a:spLocks/>
            </p:cNvSpPr>
            <p:nvPr/>
          </p:nvSpPr>
          <p:spPr bwMode="auto">
            <a:xfrm>
              <a:off x="1597026" y="1016001"/>
              <a:ext cx="11113" cy="14288"/>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55">
              <a:extLst>
                <a:ext uri="{FF2B5EF4-FFF2-40B4-BE49-F238E27FC236}">
                  <a16:creationId xmlns:a16="http://schemas.microsoft.com/office/drawing/2014/main" id="{DBF1BEEB-AEA7-4DBB-9B2A-4A9179AA9CA1}"/>
                </a:ext>
              </a:extLst>
            </p:cNvPr>
            <p:cNvSpPr>
              <a:spLocks/>
            </p:cNvSpPr>
            <p:nvPr/>
          </p:nvSpPr>
          <p:spPr bwMode="auto">
            <a:xfrm>
              <a:off x="1646238" y="1016001"/>
              <a:ext cx="12700" cy="11113"/>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Freeform 56">
              <a:extLst>
                <a:ext uri="{FF2B5EF4-FFF2-40B4-BE49-F238E27FC236}">
                  <a16:creationId xmlns:a16="http://schemas.microsoft.com/office/drawing/2014/main" id="{079BECC8-5944-4295-9C74-774B50943432}"/>
                </a:ext>
              </a:extLst>
            </p:cNvPr>
            <p:cNvSpPr>
              <a:spLocks/>
            </p:cNvSpPr>
            <p:nvPr/>
          </p:nvSpPr>
          <p:spPr bwMode="auto">
            <a:xfrm>
              <a:off x="1609726" y="973138"/>
              <a:ext cx="41275" cy="42863"/>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Freeform 57">
              <a:extLst>
                <a:ext uri="{FF2B5EF4-FFF2-40B4-BE49-F238E27FC236}">
                  <a16:creationId xmlns:a16="http://schemas.microsoft.com/office/drawing/2014/main" id="{6A6554AD-960A-42E4-A7D3-877E323C4A58}"/>
                </a:ext>
              </a:extLst>
            </p:cNvPr>
            <p:cNvSpPr>
              <a:spLocks/>
            </p:cNvSpPr>
            <p:nvPr/>
          </p:nvSpPr>
          <p:spPr bwMode="auto">
            <a:xfrm>
              <a:off x="1670051" y="969963"/>
              <a:ext cx="23813" cy="14288"/>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1" name="Freeform 58">
              <a:extLst>
                <a:ext uri="{FF2B5EF4-FFF2-40B4-BE49-F238E27FC236}">
                  <a16:creationId xmlns:a16="http://schemas.microsoft.com/office/drawing/2014/main" id="{3644AA91-F900-457C-9F68-B3123B6EE3F9}"/>
                </a:ext>
              </a:extLst>
            </p:cNvPr>
            <p:cNvSpPr>
              <a:spLocks/>
            </p:cNvSpPr>
            <p:nvPr/>
          </p:nvSpPr>
          <p:spPr bwMode="auto">
            <a:xfrm>
              <a:off x="1649413" y="925513"/>
              <a:ext cx="12700" cy="1270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 name="Freeform 59">
              <a:extLst>
                <a:ext uri="{FF2B5EF4-FFF2-40B4-BE49-F238E27FC236}">
                  <a16:creationId xmlns:a16="http://schemas.microsoft.com/office/drawing/2014/main" id="{0C24CFB9-98EF-460F-9A2D-F7A4520E6B72}"/>
                </a:ext>
              </a:extLst>
            </p:cNvPr>
            <p:cNvSpPr>
              <a:spLocks/>
            </p:cNvSpPr>
            <p:nvPr/>
          </p:nvSpPr>
          <p:spPr bwMode="auto">
            <a:xfrm>
              <a:off x="1644651" y="903288"/>
              <a:ext cx="12700" cy="1270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3" name="Freeform 60">
              <a:extLst>
                <a:ext uri="{FF2B5EF4-FFF2-40B4-BE49-F238E27FC236}">
                  <a16:creationId xmlns:a16="http://schemas.microsoft.com/office/drawing/2014/main" id="{11D11E21-B4DA-4E8E-A738-3EF28F8F2658}"/>
                </a:ext>
              </a:extLst>
            </p:cNvPr>
            <p:cNvSpPr>
              <a:spLocks/>
            </p:cNvSpPr>
            <p:nvPr/>
          </p:nvSpPr>
          <p:spPr bwMode="auto">
            <a:xfrm>
              <a:off x="1597026" y="908051"/>
              <a:ext cx="42863" cy="30163"/>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4" name="Freeform 61">
              <a:extLst>
                <a:ext uri="{FF2B5EF4-FFF2-40B4-BE49-F238E27FC236}">
                  <a16:creationId xmlns:a16="http://schemas.microsoft.com/office/drawing/2014/main" id="{165B40BF-542D-4C7C-878C-9926AE1CFCCC}"/>
                </a:ext>
              </a:extLst>
            </p:cNvPr>
            <p:cNvSpPr>
              <a:spLocks/>
            </p:cNvSpPr>
            <p:nvPr/>
          </p:nvSpPr>
          <p:spPr bwMode="auto">
            <a:xfrm>
              <a:off x="1554163" y="865188"/>
              <a:ext cx="66675" cy="46038"/>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5" name="Freeform 62">
              <a:extLst>
                <a:ext uri="{FF2B5EF4-FFF2-40B4-BE49-F238E27FC236}">
                  <a16:creationId xmlns:a16="http://schemas.microsoft.com/office/drawing/2014/main" id="{9EF27D05-F411-43F0-BF06-5E1BB15B122E}"/>
                </a:ext>
              </a:extLst>
            </p:cNvPr>
            <p:cNvSpPr>
              <a:spLocks/>
            </p:cNvSpPr>
            <p:nvPr/>
          </p:nvSpPr>
          <p:spPr bwMode="auto">
            <a:xfrm>
              <a:off x="1516063" y="703263"/>
              <a:ext cx="73025" cy="176213"/>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6" name="Freeform 63">
              <a:extLst>
                <a:ext uri="{FF2B5EF4-FFF2-40B4-BE49-F238E27FC236}">
                  <a16:creationId xmlns:a16="http://schemas.microsoft.com/office/drawing/2014/main" id="{E8630AB9-BD57-4602-AB62-7885EFC7E197}"/>
                </a:ext>
              </a:extLst>
            </p:cNvPr>
            <p:cNvSpPr>
              <a:spLocks/>
            </p:cNvSpPr>
            <p:nvPr/>
          </p:nvSpPr>
          <p:spPr bwMode="auto">
            <a:xfrm>
              <a:off x="1503363" y="903288"/>
              <a:ext cx="11113" cy="1905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1"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GERMANY MAP</a:t>
            </a:r>
          </a:p>
          <a:p>
            <a:r>
              <a:rPr lang="en-US" dirty="0">
                <a:solidFill>
                  <a:schemeClr val="bg1"/>
                </a:solidFill>
                <a:latin typeface="Candara" panose="020E0502030303020204" pitchFamily="34" charset="0"/>
              </a:rPr>
              <a:t>Your Subtitle</a:t>
            </a:r>
          </a:p>
        </p:txBody>
      </p:sp>
      <p:grpSp>
        <p:nvGrpSpPr>
          <p:cNvPr id="143" name="Group 142">
            <a:extLst>
              <a:ext uri="{FF2B5EF4-FFF2-40B4-BE49-F238E27FC236}">
                <a16:creationId xmlns:a16="http://schemas.microsoft.com/office/drawing/2014/main" id="{A25F3BD9-FBA0-4F50-9343-60991A773B73}"/>
              </a:ext>
            </a:extLst>
          </p:cNvPr>
          <p:cNvGrpSpPr/>
          <p:nvPr/>
        </p:nvGrpSpPr>
        <p:grpSpPr>
          <a:xfrm>
            <a:off x="3376584" y="2148596"/>
            <a:ext cx="3594912" cy="1375905"/>
            <a:chOff x="2243731" y="2891162"/>
            <a:chExt cx="3594912" cy="1375905"/>
          </a:xfrm>
        </p:grpSpPr>
        <p:grpSp>
          <p:nvGrpSpPr>
            <p:cNvPr id="144" name="Group 143">
              <a:extLst>
                <a:ext uri="{FF2B5EF4-FFF2-40B4-BE49-F238E27FC236}">
                  <a16:creationId xmlns:a16="http://schemas.microsoft.com/office/drawing/2014/main" id="{A75F8025-E88F-4776-8789-08B3930296F2}"/>
                </a:ext>
              </a:extLst>
            </p:cNvPr>
            <p:cNvGrpSpPr/>
            <p:nvPr/>
          </p:nvGrpSpPr>
          <p:grpSpPr>
            <a:xfrm>
              <a:off x="2243731" y="3192308"/>
              <a:ext cx="2743200" cy="508758"/>
              <a:chOff x="1066801" y="2238247"/>
              <a:chExt cx="2743200" cy="508758"/>
            </a:xfrm>
          </p:grpSpPr>
          <p:sp>
            <p:nvSpPr>
              <p:cNvPr id="152" name="Freeform: Shape 151">
                <a:extLst>
                  <a:ext uri="{FF2B5EF4-FFF2-40B4-BE49-F238E27FC236}">
                    <a16:creationId xmlns:a16="http://schemas.microsoft.com/office/drawing/2014/main" id="{74E4CC4E-CA6C-4C1B-A181-93AF8AC69AD0}"/>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Text Box 10">
                <a:extLst>
                  <a:ext uri="{FF2B5EF4-FFF2-40B4-BE49-F238E27FC236}">
                    <a16:creationId xmlns:a16="http://schemas.microsoft.com/office/drawing/2014/main" id="{E4259781-36DC-434A-ADB7-C5F0FC50DDEC}"/>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45" name="Group 144">
              <a:extLst>
                <a:ext uri="{FF2B5EF4-FFF2-40B4-BE49-F238E27FC236}">
                  <a16:creationId xmlns:a16="http://schemas.microsoft.com/office/drawing/2014/main" id="{3DFF2BC2-BCB6-4558-9442-96B2EBF94DBD}"/>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46" name="Freeform: Shape 145">
                <a:extLst>
                  <a:ext uri="{FF2B5EF4-FFF2-40B4-BE49-F238E27FC236}">
                    <a16:creationId xmlns:a16="http://schemas.microsoft.com/office/drawing/2014/main" id="{C00BCA6C-9CA2-45CD-ABEB-2F513F371F4D}"/>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7" name="Oval 146">
                <a:extLst>
                  <a:ext uri="{FF2B5EF4-FFF2-40B4-BE49-F238E27FC236}">
                    <a16:creationId xmlns:a16="http://schemas.microsoft.com/office/drawing/2014/main" id="{6C872F80-013A-4D04-B676-A6403404A87C}"/>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48" name="Graphic 26" descr="Hike">
                <a:extLst>
                  <a:ext uri="{FF2B5EF4-FFF2-40B4-BE49-F238E27FC236}">
                    <a16:creationId xmlns:a16="http://schemas.microsoft.com/office/drawing/2014/main" id="{342E0D2F-2C44-4DA1-B5CA-C48FFDBD19EF}"/>
                  </a:ext>
                </a:extLst>
              </p:cNvPr>
              <p:cNvGrpSpPr>
                <a:grpSpLocks noChangeAspect="1"/>
              </p:cNvGrpSpPr>
              <p:nvPr/>
            </p:nvGrpSpPr>
            <p:grpSpPr>
              <a:xfrm>
                <a:off x="3835579" y="2208930"/>
                <a:ext cx="548640" cy="548640"/>
                <a:chOff x="5638800" y="2971800"/>
                <a:chExt cx="914400" cy="914400"/>
              </a:xfrm>
              <a:solidFill>
                <a:srgbClr val="4D4D4D"/>
              </a:solidFill>
            </p:grpSpPr>
            <p:sp>
              <p:nvSpPr>
                <p:cNvPr id="149" name="Freeform: Shape 148">
                  <a:extLst>
                    <a:ext uri="{FF2B5EF4-FFF2-40B4-BE49-F238E27FC236}">
                      <a16:creationId xmlns:a16="http://schemas.microsoft.com/office/drawing/2014/main" id="{AD7438BB-DC25-400F-965E-35663C34974D}"/>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50" name="Freeform: Shape 149">
                  <a:extLst>
                    <a:ext uri="{FF2B5EF4-FFF2-40B4-BE49-F238E27FC236}">
                      <a16:creationId xmlns:a16="http://schemas.microsoft.com/office/drawing/2014/main" id="{B331F85F-3CA7-4411-A73C-F573AEC4C07E}"/>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51" name="Freeform: Shape 150">
                  <a:extLst>
                    <a:ext uri="{FF2B5EF4-FFF2-40B4-BE49-F238E27FC236}">
                      <a16:creationId xmlns:a16="http://schemas.microsoft.com/office/drawing/2014/main" id="{5A601E6D-BBC8-4542-A4BA-AD2F3D1B4505}"/>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54" name="TextBox 153">
            <a:extLst>
              <a:ext uri="{FF2B5EF4-FFF2-40B4-BE49-F238E27FC236}">
                <a16:creationId xmlns:a16="http://schemas.microsoft.com/office/drawing/2014/main" id="{7A7C578C-90EC-4981-A569-73F4D1FA6602}"/>
              </a:ext>
            </a:extLst>
          </p:cNvPr>
          <p:cNvSpPr txBox="1"/>
          <p:nvPr/>
        </p:nvSpPr>
        <p:spPr>
          <a:xfrm>
            <a:off x="8370816" y="3621790"/>
            <a:ext cx="324038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55" name="TextBox 154">
            <a:extLst>
              <a:ext uri="{FF2B5EF4-FFF2-40B4-BE49-F238E27FC236}">
                <a16:creationId xmlns:a16="http://schemas.microsoft.com/office/drawing/2014/main" id="{AD08126A-62D8-4D11-A1D1-F8EB6B843A3B}"/>
              </a:ext>
            </a:extLst>
          </p:cNvPr>
          <p:cNvSpPr txBox="1"/>
          <p:nvPr/>
        </p:nvSpPr>
        <p:spPr>
          <a:xfrm>
            <a:off x="329501" y="3043805"/>
            <a:ext cx="3155630" cy="1523494"/>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56" name="Group 155">
            <a:extLst>
              <a:ext uri="{FF2B5EF4-FFF2-40B4-BE49-F238E27FC236}">
                <a16:creationId xmlns:a16="http://schemas.microsoft.com/office/drawing/2014/main" id="{0F5C0A9C-37B7-40FB-AF16-ABA761789402}"/>
              </a:ext>
            </a:extLst>
          </p:cNvPr>
          <p:cNvGrpSpPr/>
          <p:nvPr/>
        </p:nvGrpSpPr>
        <p:grpSpPr>
          <a:xfrm>
            <a:off x="6853720" y="2626983"/>
            <a:ext cx="3509383" cy="1375905"/>
            <a:chOff x="6025615" y="1230029"/>
            <a:chExt cx="3509383" cy="1375905"/>
          </a:xfrm>
        </p:grpSpPr>
        <p:grpSp>
          <p:nvGrpSpPr>
            <p:cNvPr id="157" name="Group 156">
              <a:extLst>
                <a:ext uri="{FF2B5EF4-FFF2-40B4-BE49-F238E27FC236}">
                  <a16:creationId xmlns:a16="http://schemas.microsoft.com/office/drawing/2014/main" id="{A21A53AB-9EBE-46B5-A45A-7200A65B4819}"/>
                </a:ext>
              </a:extLst>
            </p:cNvPr>
            <p:cNvGrpSpPr/>
            <p:nvPr/>
          </p:nvGrpSpPr>
          <p:grpSpPr>
            <a:xfrm>
              <a:off x="6791798" y="1528954"/>
              <a:ext cx="2743200" cy="508758"/>
              <a:chOff x="7772400" y="675620"/>
              <a:chExt cx="2743200" cy="508758"/>
            </a:xfrm>
          </p:grpSpPr>
          <p:sp>
            <p:nvSpPr>
              <p:cNvPr id="162" name="Freeform: Shape 161">
                <a:extLst>
                  <a:ext uri="{FF2B5EF4-FFF2-40B4-BE49-F238E27FC236}">
                    <a16:creationId xmlns:a16="http://schemas.microsoft.com/office/drawing/2014/main" id="{2BE62BD3-18A1-46EF-A1D4-B42D6B026776}"/>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Text Box 10">
                <a:extLst>
                  <a:ext uri="{FF2B5EF4-FFF2-40B4-BE49-F238E27FC236}">
                    <a16:creationId xmlns:a16="http://schemas.microsoft.com/office/drawing/2014/main" id="{DEF1761D-7ACF-4B09-B269-12B264AFB538}"/>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58" name="Group 157">
              <a:extLst>
                <a:ext uri="{FF2B5EF4-FFF2-40B4-BE49-F238E27FC236}">
                  <a16:creationId xmlns:a16="http://schemas.microsoft.com/office/drawing/2014/main" id="{DF05BC88-C51D-4E23-98CD-8A5BBBB162BB}"/>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59" name="Freeform: Shape 158">
                <a:extLst>
                  <a:ext uri="{FF2B5EF4-FFF2-40B4-BE49-F238E27FC236}">
                    <a16:creationId xmlns:a16="http://schemas.microsoft.com/office/drawing/2014/main" id="{DC195672-ECDC-42D5-9BD4-9C91412C9FD2}"/>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397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0" name="Oval 159">
                <a:extLst>
                  <a:ext uri="{FF2B5EF4-FFF2-40B4-BE49-F238E27FC236}">
                    <a16:creationId xmlns:a16="http://schemas.microsoft.com/office/drawing/2014/main" id="{3FBC1A3A-9222-4E07-9DE1-1750C08E592C}"/>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1" name="Graphic 160" descr="Tent">
                <a:extLst>
                  <a:ext uri="{FF2B5EF4-FFF2-40B4-BE49-F238E27FC236}">
                    <a16:creationId xmlns:a16="http://schemas.microsoft.com/office/drawing/2014/main" id="{D202B29D-6571-44E7-9FD2-C29DF5ADC6C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63383" y="616045"/>
                <a:ext cx="548640" cy="548640"/>
              </a:xfrm>
              <a:prstGeom prst="rect">
                <a:avLst/>
              </a:prstGeom>
            </p:spPr>
          </p:pic>
        </p:grpSp>
      </p:grpSp>
      <p:graphicFrame>
        <p:nvGraphicFramePr>
          <p:cNvPr id="164" name="Chart 163">
            <a:extLst>
              <a:ext uri="{FF2B5EF4-FFF2-40B4-BE49-F238E27FC236}">
                <a16:creationId xmlns:a16="http://schemas.microsoft.com/office/drawing/2014/main" id="{B39752A8-6D68-4879-8E53-C67B7DDDBD16}"/>
              </a:ext>
            </a:extLst>
          </p:cNvPr>
          <p:cNvGraphicFramePr>
            <a:graphicFrameLocks noChangeAspect="1"/>
          </p:cNvGraphicFramePr>
          <p:nvPr>
            <p:extLst/>
          </p:nvPr>
        </p:nvGraphicFramePr>
        <p:xfrm>
          <a:off x="6666117" y="2398939"/>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5" name="Chart 164">
            <a:extLst>
              <a:ext uri="{FF2B5EF4-FFF2-40B4-BE49-F238E27FC236}">
                <a16:creationId xmlns:a16="http://schemas.microsoft.com/office/drawing/2014/main" id="{453864A1-D26D-442F-8367-F2E1D026E3A4}"/>
              </a:ext>
            </a:extLst>
          </p:cNvPr>
          <p:cNvGraphicFramePr>
            <a:graphicFrameLocks noChangeAspect="1"/>
          </p:cNvGraphicFramePr>
          <p:nvPr>
            <p:extLst/>
          </p:nvPr>
        </p:nvGraphicFramePr>
        <p:xfrm>
          <a:off x="5684911" y="1925436"/>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66" name="Group 165">
            <a:extLst>
              <a:ext uri="{FF2B5EF4-FFF2-40B4-BE49-F238E27FC236}">
                <a16:creationId xmlns:a16="http://schemas.microsoft.com/office/drawing/2014/main" id="{AEE05AE4-1428-4EE0-8E3A-B1AC4C561648}"/>
              </a:ext>
            </a:extLst>
          </p:cNvPr>
          <p:cNvGrpSpPr/>
          <p:nvPr/>
        </p:nvGrpSpPr>
        <p:grpSpPr>
          <a:xfrm>
            <a:off x="3225508" y="4491495"/>
            <a:ext cx="3594912" cy="1375905"/>
            <a:chOff x="2243731" y="2891162"/>
            <a:chExt cx="3594912" cy="1375905"/>
          </a:xfrm>
        </p:grpSpPr>
        <p:grpSp>
          <p:nvGrpSpPr>
            <p:cNvPr id="167" name="Group 166">
              <a:extLst>
                <a:ext uri="{FF2B5EF4-FFF2-40B4-BE49-F238E27FC236}">
                  <a16:creationId xmlns:a16="http://schemas.microsoft.com/office/drawing/2014/main" id="{45970EC3-80A7-4BC8-956F-BE2FE7BBC7D7}"/>
                </a:ext>
              </a:extLst>
            </p:cNvPr>
            <p:cNvGrpSpPr/>
            <p:nvPr/>
          </p:nvGrpSpPr>
          <p:grpSpPr>
            <a:xfrm>
              <a:off x="2243731" y="3192308"/>
              <a:ext cx="2743200" cy="508758"/>
              <a:chOff x="1066801" y="2238247"/>
              <a:chExt cx="2743200" cy="508758"/>
            </a:xfrm>
          </p:grpSpPr>
          <p:sp>
            <p:nvSpPr>
              <p:cNvPr id="175" name="Freeform: Shape 174">
                <a:extLst>
                  <a:ext uri="{FF2B5EF4-FFF2-40B4-BE49-F238E27FC236}">
                    <a16:creationId xmlns:a16="http://schemas.microsoft.com/office/drawing/2014/main" id="{A3A9200F-73D5-40C9-A951-5B3F8C35B739}"/>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Text Box 10">
                <a:extLst>
                  <a:ext uri="{FF2B5EF4-FFF2-40B4-BE49-F238E27FC236}">
                    <a16:creationId xmlns:a16="http://schemas.microsoft.com/office/drawing/2014/main" id="{7D3B1626-B2A6-4CD4-9773-38AEA8A95810}"/>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68" name="Group 167">
              <a:extLst>
                <a:ext uri="{FF2B5EF4-FFF2-40B4-BE49-F238E27FC236}">
                  <a16:creationId xmlns:a16="http://schemas.microsoft.com/office/drawing/2014/main" id="{B9515C3B-AF41-48E3-9921-E53FBCDABFFB}"/>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69" name="Freeform: Shape 168">
                <a:extLst>
                  <a:ext uri="{FF2B5EF4-FFF2-40B4-BE49-F238E27FC236}">
                    <a16:creationId xmlns:a16="http://schemas.microsoft.com/office/drawing/2014/main" id="{6EACD0CE-A548-4BFA-911D-408A0B09B993}"/>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Oval 169">
                <a:extLst>
                  <a:ext uri="{FF2B5EF4-FFF2-40B4-BE49-F238E27FC236}">
                    <a16:creationId xmlns:a16="http://schemas.microsoft.com/office/drawing/2014/main" id="{9BE5AF60-3D93-4A95-9798-82A65EF04EE6}"/>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71" name="Graphic 26" descr="Hike">
                <a:extLst>
                  <a:ext uri="{FF2B5EF4-FFF2-40B4-BE49-F238E27FC236}">
                    <a16:creationId xmlns:a16="http://schemas.microsoft.com/office/drawing/2014/main" id="{D512EEEE-C6F0-4606-929D-EC937C6E42BD}"/>
                  </a:ext>
                </a:extLst>
              </p:cNvPr>
              <p:cNvGrpSpPr>
                <a:grpSpLocks noChangeAspect="1"/>
              </p:cNvGrpSpPr>
              <p:nvPr/>
            </p:nvGrpSpPr>
            <p:grpSpPr>
              <a:xfrm>
                <a:off x="3835579" y="2208930"/>
                <a:ext cx="548640" cy="548640"/>
                <a:chOff x="5638800" y="2971800"/>
                <a:chExt cx="914400" cy="914400"/>
              </a:xfrm>
              <a:solidFill>
                <a:srgbClr val="4D4D4D"/>
              </a:solidFill>
            </p:grpSpPr>
            <p:sp>
              <p:nvSpPr>
                <p:cNvPr id="172" name="Freeform: Shape 171">
                  <a:extLst>
                    <a:ext uri="{FF2B5EF4-FFF2-40B4-BE49-F238E27FC236}">
                      <a16:creationId xmlns:a16="http://schemas.microsoft.com/office/drawing/2014/main" id="{A4EB60C8-123E-4866-A76F-506718E9636E}"/>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73" name="Freeform: Shape 172">
                  <a:extLst>
                    <a:ext uri="{FF2B5EF4-FFF2-40B4-BE49-F238E27FC236}">
                      <a16:creationId xmlns:a16="http://schemas.microsoft.com/office/drawing/2014/main" id="{E180488B-58F4-40D6-A7F6-42EAEBF29845}"/>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74" name="Freeform: Shape 173">
                  <a:extLst>
                    <a:ext uri="{FF2B5EF4-FFF2-40B4-BE49-F238E27FC236}">
                      <a16:creationId xmlns:a16="http://schemas.microsoft.com/office/drawing/2014/main" id="{EAB924E6-E1C2-4CF8-AEE6-E8BE8BDC925B}"/>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77" name="TextBox 176">
            <a:extLst>
              <a:ext uri="{FF2B5EF4-FFF2-40B4-BE49-F238E27FC236}">
                <a16:creationId xmlns:a16="http://schemas.microsoft.com/office/drawing/2014/main" id="{51C3BC68-67BB-4337-B934-324B44D75038}"/>
              </a:ext>
            </a:extLst>
          </p:cNvPr>
          <p:cNvSpPr txBox="1"/>
          <p:nvPr/>
        </p:nvSpPr>
        <p:spPr>
          <a:xfrm>
            <a:off x="428282" y="5402591"/>
            <a:ext cx="3666348" cy="1138773"/>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78" name="Chart 177">
            <a:extLst>
              <a:ext uri="{FF2B5EF4-FFF2-40B4-BE49-F238E27FC236}">
                <a16:creationId xmlns:a16="http://schemas.microsoft.com/office/drawing/2014/main" id="{453A9152-8811-4E78-97EC-752F63A753A3}"/>
              </a:ext>
            </a:extLst>
          </p:cNvPr>
          <p:cNvGraphicFramePr>
            <a:graphicFrameLocks noChangeAspect="1"/>
          </p:cNvGraphicFramePr>
          <p:nvPr>
            <p:extLst/>
          </p:nvPr>
        </p:nvGraphicFramePr>
        <p:xfrm>
          <a:off x="5549363" y="4268335"/>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107" name="Picture 106">
            <a:hlinkClick r:id="rId7"/>
            <a:extLst>
              <a:ext uri="{FF2B5EF4-FFF2-40B4-BE49-F238E27FC236}">
                <a16:creationId xmlns:a16="http://schemas.microsoft.com/office/drawing/2014/main" id="{D40A8EAE-7D26-478B-BAFF-FD5E62E0853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957169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0"/>
                                  </p:stCondLst>
                                  <p:childTnLst>
                                    <p:set>
                                      <p:cBhvr>
                                        <p:cTn id="16" dur="1" fill="hold">
                                          <p:stCondLst>
                                            <p:cond delay="0"/>
                                          </p:stCondLst>
                                        </p:cTn>
                                        <p:tgtEl>
                                          <p:spTgt spid="143"/>
                                        </p:tgtEl>
                                        <p:attrNameLst>
                                          <p:attrName>style.visibility</p:attrName>
                                        </p:attrNameLst>
                                      </p:cBhvr>
                                      <p:to>
                                        <p:strVal val="visible"/>
                                      </p:to>
                                    </p:set>
                                    <p:anim calcmode="lin" valueType="num">
                                      <p:cBhvr additive="base">
                                        <p:cTn id="17" dur="500" fill="hold"/>
                                        <p:tgtEl>
                                          <p:spTgt spid="143"/>
                                        </p:tgtEl>
                                        <p:attrNameLst>
                                          <p:attrName>ppt_x</p:attrName>
                                        </p:attrNameLst>
                                      </p:cBhvr>
                                      <p:tavLst>
                                        <p:tav tm="0">
                                          <p:val>
                                            <p:strVal val="0-#ppt_w/2"/>
                                          </p:val>
                                        </p:tav>
                                        <p:tav tm="100000">
                                          <p:val>
                                            <p:strVal val="#ppt_x"/>
                                          </p:val>
                                        </p:tav>
                                      </p:tavLst>
                                    </p:anim>
                                    <p:anim calcmode="lin" valueType="num">
                                      <p:cBhvr additive="base">
                                        <p:cTn id="18" dur="500" fill="hold"/>
                                        <p:tgtEl>
                                          <p:spTgt spid="143"/>
                                        </p:tgtEl>
                                        <p:attrNameLst>
                                          <p:attrName>ppt_y</p:attrName>
                                        </p:attrNameLst>
                                      </p:cBhvr>
                                      <p:tavLst>
                                        <p:tav tm="0">
                                          <p:val>
                                            <p:strVal val="#ppt_y"/>
                                          </p:val>
                                        </p:tav>
                                        <p:tav tm="100000">
                                          <p:val>
                                            <p:strVal val="#ppt_y"/>
                                          </p:val>
                                        </p:tav>
                                      </p:tavLst>
                                    </p:anim>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155"/>
                                        </p:tgtEl>
                                        <p:attrNameLst>
                                          <p:attrName>style.visibility</p:attrName>
                                        </p:attrNameLst>
                                      </p:cBhvr>
                                      <p:to>
                                        <p:strVal val="visible"/>
                                      </p:to>
                                    </p:set>
                                    <p:animEffect transition="in" filter="fade">
                                      <p:cBhvr>
                                        <p:cTn id="22" dur="1000"/>
                                        <p:tgtEl>
                                          <p:spTgt spid="155"/>
                                        </p:tgtEl>
                                      </p:cBhvr>
                                    </p:animEffect>
                                    <p:anim calcmode="lin" valueType="num">
                                      <p:cBhvr>
                                        <p:cTn id="23" dur="1000" fill="hold"/>
                                        <p:tgtEl>
                                          <p:spTgt spid="155"/>
                                        </p:tgtEl>
                                        <p:attrNameLst>
                                          <p:attrName>ppt_x</p:attrName>
                                        </p:attrNameLst>
                                      </p:cBhvr>
                                      <p:tavLst>
                                        <p:tav tm="0">
                                          <p:val>
                                            <p:strVal val="#ppt_x"/>
                                          </p:val>
                                        </p:tav>
                                        <p:tav tm="100000">
                                          <p:val>
                                            <p:strVal val="#ppt_x"/>
                                          </p:val>
                                        </p:tav>
                                      </p:tavLst>
                                    </p:anim>
                                    <p:anim calcmode="lin" valueType="num">
                                      <p:cBhvr>
                                        <p:cTn id="24" dur="1000" fill="hold"/>
                                        <p:tgtEl>
                                          <p:spTgt spid="155"/>
                                        </p:tgtEl>
                                        <p:attrNameLst>
                                          <p:attrName>ppt_y</p:attrName>
                                        </p:attrNameLst>
                                      </p:cBhvr>
                                      <p:tavLst>
                                        <p:tav tm="0">
                                          <p:val>
                                            <p:strVal val="#ppt_y+.1"/>
                                          </p:val>
                                        </p:tav>
                                        <p:tav tm="100000">
                                          <p:val>
                                            <p:strVal val="#ppt_y"/>
                                          </p:val>
                                        </p:tav>
                                      </p:tavLst>
                                    </p:anim>
                                  </p:childTnLst>
                                </p:cTn>
                              </p:par>
                            </p:childTnLst>
                          </p:cTn>
                        </p:par>
                        <p:par>
                          <p:cTn id="25" fill="hold">
                            <p:stCondLst>
                              <p:cond delay="3500"/>
                            </p:stCondLst>
                            <p:childTnLst>
                              <p:par>
                                <p:cTn id="26" presetID="31" presetClass="entr" presetSubtype="0" fill="hold" grpId="0" nodeType="afterEffect">
                                  <p:stCondLst>
                                    <p:cond delay="0"/>
                                  </p:stCondLst>
                                  <p:childTnLst>
                                    <p:set>
                                      <p:cBhvr>
                                        <p:cTn id="27" dur="1" fill="hold">
                                          <p:stCondLst>
                                            <p:cond delay="0"/>
                                          </p:stCondLst>
                                        </p:cTn>
                                        <p:tgtEl>
                                          <p:spTgt spid="165"/>
                                        </p:tgtEl>
                                        <p:attrNameLst>
                                          <p:attrName>style.visibility</p:attrName>
                                        </p:attrNameLst>
                                      </p:cBhvr>
                                      <p:to>
                                        <p:strVal val="visible"/>
                                      </p:to>
                                    </p:set>
                                    <p:anim calcmode="lin" valueType="num">
                                      <p:cBhvr>
                                        <p:cTn id="28" dur="1000" fill="hold"/>
                                        <p:tgtEl>
                                          <p:spTgt spid="165"/>
                                        </p:tgtEl>
                                        <p:attrNameLst>
                                          <p:attrName>ppt_w</p:attrName>
                                        </p:attrNameLst>
                                      </p:cBhvr>
                                      <p:tavLst>
                                        <p:tav tm="0">
                                          <p:val>
                                            <p:fltVal val="0"/>
                                          </p:val>
                                        </p:tav>
                                        <p:tav tm="100000">
                                          <p:val>
                                            <p:strVal val="#ppt_w"/>
                                          </p:val>
                                        </p:tav>
                                      </p:tavLst>
                                    </p:anim>
                                    <p:anim calcmode="lin" valueType="num">
                                      <p:cBhvr>
                                        <p:cTn id="29" dur="1000" fill="hold"/>
                                        <p:tgtEl>
                                          <p:spTgt spid="165"/>
                                        </p:tgtEl>
                                        <p:attrNameLst>
                                          <p:attrName>ppt_h</p:attrName>
                                        </p:attrNameLst>
                                      </p:cBhvr>
                                      <p:tavLst>
                                        <p:tav tm="0">
                                          <p:val>
                                            <p:fltVal val="0"/>
                                          </p:val>
                                        </p:tav>
                                        <p:tav tm="100000">
                                          <p:val>
                                            <p:strVal val="#ppt_h"/>
                                          </p:val>
                                        </p:tav>
                                      </p:tavLst>
                                    </p:anim>
                                    <p:anim calcmode="lin" valueType="num">
                                      <p:cBhvr>
                                        <p:cTn id="30" dur="1000" fill="hold"/>
                                        <p:tgtEl>
                                          <p:spTgt spid="165"/>
                                        </p:tgtEl>
                                        <p:attrNameLst>
                                          <p:attrName>style.rotation</p:attrName>
                                        </p:attrNameLst>
                                      </p:cBhvr>
                                      <p:tavLst>
                                        <p:tav tm="0">
                                          <p:val>
                                            <p:fltVal val="90"/>
                                          </p:val>
                                        </p:tav>
                                        <p:tav tm="100000">
                                          <p:val>
                                            <p:fltVal val="0"/>
                                          </p:val>
                                        </p:tav>
                                      </p:tavLst>
                                    </p:anim>
                                    <p:animEffect transition="in" filter="fade">
                                      <p:cBhvr>
                                        <p:cTn id="31" dur="1000"/>
                                        <p:tgtEl>
                                          <p:spTgt spid="165"/>
                                        </p:tgtEl>
                                      </p:cBhvr>
                                    </p:animEffect>
                                  </p:childTnLst>
                                </p:cTn>
                              </p:par>
                            </p:childTnLst>
                          </p:cTn>
                        </p:par>
                        <p:par>
                          <p:cTn id="32" fill="hold">
                            <p:stCondLst>
                              <p:cond delay="4500"/>
                            </p:stCondLst>
                            <p:childTnLst>
                              <p:par>
                                <p:cTn id="33" presetID="2" presetClass="entr" presetSubtype="2" fill="hold" nodeType="afterEffect">
                                  <p:stCondLst>
                                    <p:cond delay="0"/>
                                  </p:stCondLst>
                                  <p:childTnLst>
                                    <p:set>
                                      <p:cBhvr>
                                        <p:cTn id="34" dur="1" fill="hold">
                                          <p:stCondLst>
                                            <p:cond delay="0"/>
                                          </p:stCondLst>
                                        </p:cTn>
                                        <p:tgtEl>
                                          <p:spTgt spid="156"/>
                                        </p:tgtEl>
                                        <p:attrNameLst>
                                          <p:attrName>style.visibility</p:attrName>
                                        </p:attrNameLst>
                                      </p:cBhvr>
                                      <p:to>
                                        <p:strVal val="visible"/>
                                      </p:to>
                                    </p:set>
                                    <p:anim calcmode="lin" valueType="num">
                                      <p:cBhvr additive="base">
                                        <p:cTn id="35" dur="500" fill="hold"/>
                                        <p:tgtEl>
                                          <p:spTgt spid="156"/>
                                        </p:tgtEl>
                                        <p:attrNameLst>
                                          <p:attrName>ppt_x</p:attrName>
                                        </p:attrNameLst>
                                      </p:cBhvr>
                                      <p:tavLst>
                                        <p:tav tm="0">
                                          <p:val>
                                            <p:strVal val="1+#ppt_w/2"/>
                                          </p:val>
                                        </p:tav>
                                        <p:tav tm="100000">
                                          <p:val>
                                            <p:strVal val="#ppt_x"/>
                                          </p:val>
                                        </p:tav>
                                      </p:tavLst>
                                    </p:anim>
                                    <p:anim calcmode="lin" valueType="num">
                                      <p:cBhvr additive="base">
                                        <p:cTn id="36" dur="500" fill="hold"/>
                                        <p:tgtEl>
                                          <p:spTgt spid="156"/>
                                        </p:tgtEl>
                                        <p:attrNameLst>
                                          <p:attrName>ppt_y</p:attrName>
                                        </p:attrNameLst>
                                      </p:cBhvr>
                                      <p:tavLst>
                                        <p:tav tm="0">
                                          <p:val>
                                            <p:strVal val="#ppt_y"/>
                                          </p:val>
                                        </p:tav>
                                        <p:tav tm="100000">
                                          <p:val>
                                            <p:strVal val="#ppt_y"/>
                                          </p:val>
                                        </p:tav>
                                      </p:tavLst>
                                    </p:anim>
                                  </p:childTnLst>
                                </p:cTn>
                              </p:par>
                            </p:childTnLst>
                          </p:cTn>
                        </p:par>
                        <p:par>
                          <p:cTn id="37" fill="hold">
                            <p:stCondLst>
                              <p:cond delay="5000"/>
                            </p:stCondLst>
                            <p:childTnLst>
                              <p:par>
                                <p:cTn id="38" presetID="42" presetClass="entr" presetSubtype="0" fill="hold" grpId="0" nodeType="afterEffect">
                                  <p:stCondLst>
                                    <p:cond delay="0"/>
                                  </p:stCondLst>
                                  <p:childTnLst>
                                    <p:set>
                                      <p:cBhvr>
                                        <p:cTn id="39" dur="1" fill="hold">
                                          <p:stCondLst>
                                            <p:cond delay="0"/>
                                          </p:stCondLst>
                                        </p:cTn>
                                        <p:tgtEl>
                                          <p:spTgt spid="154"/>
                                        </p:tgtEl>
                                        <p:attrNameLst>
                                          <p:attrName>style.visibility</p:attrName>
                                        </p:attrNameLst>
                                      </p:cBhvr>
                                      <p:to>
                                        <p:strVal val="visible"/>
                                      </p:to>
                                    </p:set>
                                    <p:animEffect transition="in" filter="fade">
                                      <p:cBhvr>
                                        <p:cTn id="40" dur="1000"/>
                                        <p:tgtEl>
                                          <p:spTgt spid="154"/>
                                        </p:tgtEl>
                                      </p:cBhvr>
                                    </p:animEffect>
                                    <p:anim calcmode="lin" valueType="num">
                                      <p:cBhvr>
                                        <p:cTn id="41" dur="1000" fill="hold"/>
                                        <p:tgtEl>
                                          <p:spTgt spid="154"/>
                                        </p:tgtEl>
                                        <p:attrNameLst>
                                          <p:attrName>ppt_x</p:attrName>
                                        </p:attrNameLst>
                                      </p:cBhvr>
                                      <p:tavLst>
                                        <p:tav tm="0">
                                          <p:val>
                                            <p:strVal val="#ppt_x"/>
                                          </p:val>
                                        </p:tav>
                                        <p:tav tm="100000">
                                          <p:val>
                                            <p:strVal val="#ppt_x"/>
                                          </p:val>
                                        </p:tav>
                                      </p:tavLst>
                                    </p:anim>
                                    <p:anim calcmode="lin" valueType="num">
                                      <p:cBhvr>
                                        <p:cTn id="42" dur="1000" fill="hold"/>
                                        <p:tgtEl>
                                          <p:spTgt spid="154"/>
                                        </p:tgtEl>
                                        <p:attrNameLst>
                                          <p:attrName>ppt_y</p:attrName>
                                        </p:attrNameLst>
                                      </p:cBhvr>
                                      <p:tavLst>
                                        <p:tav tm="0">
                                          <p:val>
                                            <p:strVal val="#ppt_y+.1"/>
                                          </p:val>
                                        </p:tav>
                                        <p:tav tm="100000">
                                          <p:val>
                                            <p:strVal val="#ppt_y"/>
                                          </p:val>
                                        </p:tav>
                                      </p:tavLst>
                                    </p:anim>
                                  </p:childTnLst>
                                </p:cTn>
                              </p:par>
                            </p:childTnLst>
                          </p:cTn>
                        </p:par>
                        <p:par>
                          <p:cTn id="43" fill="hold">
                            <p:stCondLst>
                              <p:cond delay="6000"/>
                            </p:stCondLst>
                            <p:childTnLst>
                              <p:par>
                                <p:cTn id="44" presetID="31" presetClass="entr" presetSubtype="0" fill="hold" grpId="0" nodeType="afterEffect">
                                  <p:stCondLst>
                                    <p:cond delay="0"/>
                                  </p:stCondLst>
                                  <p:childTnLst>
                                    <p:set>
                                      <p:cBhvr>
                                        <p:cTn id="45" dur="1" fill="hold">
                                          <p:stCondLst>
                                            <p:cond delay="0"/>
                                          </p:stCondLst>
                                        </p:cTn>
                                        <p:tgtEl>
                                          <p:spTgt spid="164"/>
                                        </p:tgtEl>
                                        <p:attrNameLst>
                                          <p:attrName>style.visibility</p:attrName>
                                        </p:attrNameLst>
                                      </p:cBhvr>
                                      <p:to>
                                        <p:strVal val="visible"/>
                                      </p:to>
                                    </p:set>
                                    <p:anim calcmode="lin" valueType="num">
                                      <p:cBhvr>
                                        <p:cTn id="46" dur="1000" fill="hold"/>
                                        <p:tgtEl>
                                          <p:spTgt spid="164"/>
                                        </p:tgtEl>
                                        <p:attrNameLst>
                                          <p:attrName>ppt_w</p:attrName>
                                        </p:attrNameLst>
                                      </p:cBhvr>
                                      <p:tavLst>
                                        <p:tav tm="0">
                                          <p:val>
                                            <p:fltVal val="0"/>
                                          </p:val>
                                        </p:tav>
                                        <p:tav tm="100000">
                                          <p:val>
                                            <p:strVal val="#ppt_w"/>
                                          </p:val>
                                        </p:tav>
                                      </p:tavLst>
                                    </p:anim>
                                    <p:anim calcmode="lin" valueType="num">
                                      <p:cBhvr>
                                        <p:cTn id="47" dur="1000" fill="hold"/>
                                        <p:tgtEl>
                                          <p:spTgt spid="164"/>
                                        </p:tgtEl>
                                        <p:attrNameLst>
                                          <p:attrName>ppt_h</p:attrName>
                                        </p:attrNameLst>
                                      </p:cBhvr>
                                      <p:tavLst>
                                        <p:tav tm="0">
                                          <p:val>
                                            <p:fltVal val="0"/>
                                          </p:val>
                                        </p:tav>
                                        <p:tav tm="100000">
                                          <p:val>
                                            <p:strVal val="#ppt_h"/>
                                          </p:val>
                                        </p:tav>
                                      </p:tavLst>
                                    </p:anim>
                                    <p:anim calcmode="lin" valueType="num">
                                      <p:cBhvr>
                                        <p:cTn id="48" dur="1000" fill="hold"/>
                                        <p:tgtEl>
                                          <p:spTgt spid="164"/>
                                        </p:tgtEl>
                                        <p:attrNameLst>
                                          <p:attrName>style.rotation</p:attrName>
                                        </p:attrNameLst>
                                      </p:cBhvr>
                                      <p:tavLst>
                                        <p:tav tm="0">
                                          <p:val>
                                            <p:fltVal val="90"/>
                                          </p:val>
                                        </p:tav>
                                        <p:tav tm="100000">
                                          <p:val>
                                            <p:fltVal val="0"/>
                                          </p:val>
                                        </p:tav>
                                      </p:tavLst>
                                    </p:anim>
                                    <p:animEffect transition="in" filter="fade">
                                      <p:cBhvr>
                                        <p:cTn id="49" dur="1000"/>
                                        <p:tgtEl>
                                          <p:spTgt spid="164"/>
                                        </p:tgtEl>
                                      </p:cBhvr>
                                    </p:animEffect>
                                  </p:childTnLst>
                                </p:cTn>
                              </p:par>
                            </p:childTnLst>
                          </p:cTn>
                        </p:par>
                        <p:par>
                          <p:cTn id="50" fill="hold">
                            <p:stCondLst>
                              <p:cond delay="7000"/>
                            </p:stCondLst>
                            <p:childTnLst>
                              <p:par>
                                <p:cTn id="51" presetID="2" presetClass="entr" presetSubtype="8" fill="hold" nodeType="afterEffect">
                                  <p:stCondLst>
                                    <p:cond delay="0"/>
                                  </p:stCondLst>
                                  <p:childTnLst>
                                    <p:set>
                                      <p:cBhvr>
                                        <p:cTn id="52" dur="1" fill="hold">
                                          <p:stCondLst>
                                            <p:cond delay="0"/>
                                          </p:stCondLst>
                                        </p:cTn>
                                        <p:tgtEl>
                                          <p:spTgt spid="166"/>
                                        </p:tgtEl>
                                        <p:attrNameLst>
                                          <p:attrName>style.visibility</p:attrName>
                                        </p:attrNameLst>
                                      </p:cBhvr>
                                      <p:to>
                                        <p:strVal val="visible"/>
                                      </p:to>
                                    </p:set>
                                    <p:anim calcmode="lin" valueType="num">
                                      <p:cBhvr additive="base">
                                        <p:cTn id="53" dur="500" fill="hold"/>
                                        <p:tgtEl>
                                          <p:spTgt spid="166"/>
                                        </p:tgtEl>
                                        <p:attrNameLst>
                                          <p:attrName>ppt_x</p:attrName>
                                        </p:attrNameLst>
                                      </p:cBhvr>
                                      <p:tavLst>
                                        <p:tav tm="0">
                                          <p:val>
                                            <p:strVal val="0-#ppt_w/2"/>
                                          </p:val>
                                        </p:tav>
                                        <p:tav tm="100000">
                                          <p:val>
                                            <p:strVal val="#ppt_x"/>
                                          </p:val>
                                        </p:tav>
                                      </p:tavLst>
                                    </p:anim>
                                    <p:anim calcmode="lin" valueType="num">
                                      <p:cBhvr additive="base">
                                        <p:cTn id="54" dur="500" fill="hold"/>
                                        <p:tgtEl>
                                          <p:spTgt spid="166"/>
                                        </p:tgtEl>
                                        <p:attrNameLst>
                                          <p:attrName>ppt_y</p:attrName>
                                        </p:attrNameLst>
                                      </p:cBhvr>
                                      <p:tavLst>
                                        <p:tav tm="0">
                                          <p:val>
                                            <p:strVal val="#ppt_y"/>
                                          </p:val>
                                        </p:tav>
                                        <p:tav tm="100000">
                                          <p:val>
                                            <p:strVal val="#ppt_y"/>
                                          </p:val>
                                        </p:tav>
                                      </p:tavLst>
                                    </p:anim>
                                  </p:childTnLst>
                                </p:cTn>
                              </p:par>
                            </p:childTnLst>
                          </p:cTn>
                        </p:par>
                        <p:par>
                          <p:cTn id="55" fill="hold">
                            <p:stCondLst>
                              <p:cond delay="7500"/>
                            </p:stCondLst>
                            <p:childTnLst>
                              <p:par>
                                <p:cTn id="56" presetID="42" presetClass="entr" presetSubtype="0" fill="hold" grpId="0" nodeType="afterEffect">
                                  <p:stCondLst>
                                    <p:cond delay="0"/>
                                  </p:stCondLst>
                                  <p:childTnLst>
                                    <p:set>
                                      <p:cBhvr>
                                        <p:cTn id="57" dur="1" fill="hold">
                                          <p:stCondLst>
                                            <p:cond delay="0"/>
                                          </p:stCondLst>
                                        </p:cTn>
                                        <p:tgtEl>
                                          <p:spTgt spid="177"/>
                                        </p:tgtEl>
                                        <p:attrNameLst>
                                          <p:attrName>style.visibility</p:attrName>
                                        </p:attrNameLst>
                                      </p:cBhvr>
                                      <p:to>
                                        <p:strVal val="visible"/>
                                      </p:to>
                                    </p:set>
                                    <p:animEffect transition="in" filter="fade">
                                      <p:cBhvr>
                                        <p:cTn id="58" dur="1000"/>
                                        <p:tgtEl>
                                          <p:spTgt spid="177"/>
                                        </p:tgtEl>
                                      </p:cBhvr>
                                    </p:animEffect>
                                    <p:anim calcmode="lin" valueType="num">
                                      <p:cBhvr>
                                        <p:cTn id="59" dur="1000" fill="hold"/>
                                        <p:tgtEl>
                                          <p:spTgt spid="177"/>
                                        </p:tgtEl>
                                        <p:attrNameLst>
                                          <p:attrName>ppt_x</p:attrName>
                                        </p:attrNameLst>
                                      </p:cBhvr>
                                      <p:tavLst>
                                        <p:tav tm="0">
                                          <p:val>
                                            <p:strVal val="#ppt_x"/>
                                          </p:val>
                                        </p:tav>
                                        <p:tav tm="100000">
                                          <p:val>
                                            <p:strVal val="#ppt_x"/>
                                          </p:val>
                                        </p:tav>
                                      </p:tavLst>
                                    </p:anim>
                                    <p:anim calcmode="lin" valueType="num">
                                      <p:cBhvr>
                                        <p:cTn id="60" dur="1000" fill="hold"/>
                                        <p:tgtEl>
                                          <p:spTgt spid="177"/>
                                        </p:tgtEl>
                                        <p:attrNameLst>
                                          <p:attrName>ppt_y</p:attrName>
                                        </p:attrNameLst>
                                      </p:cBhvr>
                                      <p:tavLst>
                                        <p:tav tm="0">
                                          <p:val>
                                            <p:strVal val="#ppt_y+.1"/>
                                          </p:val>
                                        </p:tav>
                                        <p:tav tm="100000">
                                          <p:val>
                                            <p:strVal val="#ppt_y"/>
                                          </p:val>
                                        </p:tav>
                                      </p:tavLst>
                                    </p:anim>
                                  </p:childTnLst>
                                </p:cTn>
                              </p:par>
                            </p:childTnLst>
                          </p:cTn>
                        </p:par>
                        <p:par>
                          <p:cTn id="61" fill="hold">
                            <p:stCondLst>
                              <p:cond delay="8500"/>
                            </p:stCondLst>
                            <p:childTnLst>
                              <p:par>
                                <p:cTn id="62" presetID="31" presetClass="entr" presetSubtype="0" fill="hold" grpId="0" nodeType="afterEffect">
                                  <p:stCondLst>
                                    <p:cond delay="0"/>
                                  </p:stCondLst>
                                  <p:childTnLst>
                                    <p:set>
                                      <p:cBhvr>
                                        <p:cTn id="63" dur="1" fill="hold">
                                          <p:stCondLst>
                                            <p:cond delay="0"/>
                                          </p:stCondLst>
                                        </p:cTn>
                                        <p:tgtEl>
                                          <p:spTgt spid="178"/>
                                        </p:tgtEl>
                                        <p:attrNameLst>
                                          <p:attrName>style.visibility</p:attrName>
                                        </p:attrNameLst>
                                      </p:cBhvr>
                                      <p:to>
                                        <p:strVal val="visible"/>
                                      </p:to>
                                    </p:set>
                                    <p:anim calcmode="lin" valueType="num">
                                      <p:cBhvr>
                                        <p:cTn id="64" dur="1000" fill="hold"/>
                                        <p:tgtEl>
                                          <p:spTgt spid="178"/>
                                        </p:tgtEl>
                                        <p:attrNameLst>
                                          <p:attrName>ppt_w</p:attrName>
                                        </p:attrNameLst>
                                      </p:cBhvr>
                                      <p:tavLst>
                                        <p:tav tm="0">
                                          <p:val>
                                            <p:fltVal val="0"/>
                                          </p:val>
                                        </p:tav>
                                        <p:tav tm="100000">
                                          <p:val>
                                            <p:strVal val="#ppt_w"/>
                                          </p:val>
                                        </p:tav>
                                      </p:tavLst>
                                    </p:anim>
                                    <p:anim calcmode="lin" valueType="num">
                                      <p:cBhvr>
                                        <p:cTn id="65" dur="1000" fill="hold"/>
                                        <p:tgtEl>
                                          <p:spTgt spid="178"/>
                                        </p:tgtEl>
                                        <p:attrNameLst>
                                          <p:attrName>ppt_h</p:attrName>
                                        </p:attrNameLst>
                                      </p:cBhvr>
                                      <p:tavLst>
                                        <p:tav tm="0">
                                          <p:val>
                                            <p:fltVal val="0"/>
                                          </p:val>
                                        </p:tav>
                                        <p:tav tm="100000">
                                          <p:val>
                                            <p:strVal val="#ppt_h"/>
                                          </p:val>
                                        </p:tav>
                                      </p:tavLst>
                                    </p:anim>
                                    <p:anim calcmode="lin" valueType="num">
                                      <p:cBhvr>
                                        <p:cTn id="66" dur="1000" fill="hold"/>
                                        <p:tgtEl>
                                          <p:spTgt spid="178"/>
                                        </p:tgtEl>
                                        <p:attrNameLst>
                                          <p:attrName>style.rotation</p:attrName>
                                        </p:attrNameLst>
                                      </p:cBhvr>
                                      <p:tavLst>
                                        <p:tav tm="0">
                                          <p:val>
                                            <p:fltVal val="90"/>
                                          </p:val>
                                        </p:tav>
                                        <p:tav tm="100000">
                                          <p:val>
                                            <p:fltVal val="0"/>
                                          </p:val>
                                        </p:tav>
                                      </p:tavLst>
                                    </p:anim>
                                    <p:animEffect transition="in" filter="fade">
                                      <p:cBhvr>
                                        <p:cTn id="67" dur="1000"/>
                                        <p:tgtEl>
                                          <p:spTgt spid="1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54" grpId="0"/>
      <p:bldP spid="155" grpId="0"/>
      <p:bldGraphic spid="164" grpId="0">
        <p:bldAsOne/>
      </p:bldGraphic>
      <p:bldGraphic spid="165" grpId="0">
        <p:bldAsOne/>
      </p:bldGraphic>
      <p:bldP spid="177" grpId="0"/>
      <p:bldGraphic spid="178"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1608</TotalTime>
  <Words>1400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327</cp:revision>
  <dcterms:created xsi:type="dcterms:W3CDTF">2016-09-28T22:08:47Z</dcterms:created>
  <dcterms:modified xsi:type="dcterms:W3CDTF">2019-08-02T16:51:44Z</dcterms:modified>
</cp:coreProperties>
</file>