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827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EF34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8397B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44546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712E3C72-6774-46DD-A5F2-BE3203931B6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2019-08-02T16:43:24Z</dcterms:modified>
</cp:coreProperties>
</file>