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44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a:outerShdw blurRad="203200" dist="101600" dir="8100000" algn="tr" rotWithShape="0">
              <a:prstClr val="black">
                <a:alpha val="40000"/>
              </a:prstClr>
            </a:outerShdw>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a:outerShdw blurRad="203200" dist="101600" dir="8100000" algn="tr" rotWithShape="0">
              <a:prstClr val="black">
                <a:alpha val="40000"/>
              </a:prstClr>
            </a:outerShdw>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a:outerShdw blurRad="203200" dist="101600" dir="8100000" algn="tr" rotWithShape="0">
              <a:prstClr val="black">
                <a:alpha val="40000"/>
              </a:prstClr>
            </a:outerShdw>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27432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$2,174</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F3425"/>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$1,732</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8397B1"/>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397B1"/>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$1,189</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62768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chemeClr val="bg1"/>
            </a:solidFill>
            <a:ln>
              <a:noFill/>
            </a:ln>
            <a:effectLst>
              <a:outerShdw blurRad="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$2,657</a:t>
              </a:r>
              <a:endParaRPr lang="en-US" sz="14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62768F"/>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62768F"/>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2" name="Picture 51">
            <a:hlinkClick r:id="rId2"/>
            <a:extLst>
              <a:ext uri="{FF2B5EF4-FFF2-40B4-BE49-F238E27FC236}">
                <a16:creationId xmlns:a16="http://schemas.microsoft.com/office/drawing/2014/main" id="{531CFA32-D248-4ACA-A748-5C947F1A93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2019-08-02T16:41:02Z</dcterms:modified>
</cp:coreProperties>
</file>