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586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reeform 5"/>
          <p:cNvSpPr>
            <a:spLocks/>
          </p:cNvSpPr>
          <p:nvPr/>
        </p:nvSpPr>
        <p:spPr bwMode="auto">
          <a:xfrm>
            <a:off x="3362026" y="1433060"/>
            <a:ext cx="867084" cy="4701298"/>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rgbClr val="8397B1"/>
              </a:gs>
              <a:gs pos="50000">
                <a:srgbClr val="47657F"/>
              </a:gs>
              <a:gs pos="69000">
                <a:srgbClr val="8397B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4226604" y="2159807"/>
            <a:ext cx="824482" cy="3974551"/>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rgbClr val="44546B"/>
              </a:gs>
              <a:gs pos="50000">
                <a:srgbClr val="1C2C43"/>
              </a:gs>
              <a:gs pos="69000">
                <a:srgbClr val="44546B"/>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2434797" y="2630939"/>
            <a:ext cx="1626409" cy="3503419"/>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rgbClr val="EF3425"/>
              </a:gs>
              <a:gs pos="50000">
                <a:srgbClr val="B30200"/>
              </a:gs>
              <a:gs pos="69000">
                <a:srgbClr val="EF3425"/>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17"/>
          <p:cNvGrpSpPr/>
          <p:nvPr/>
        </p:nvGrpSpPr>
        <p:grpSpPr>
          <a:xfrm>
            <a:off x="3186604" y="460723"/>
            <a:ext cx="1155277" cy="1152771"/>
            <a:chOff x="5206235" y="1386417"/>
            <a:chExt cx="975784" cy="973667"/>
          </a:xfrm>
        </p:grpSpPr>
        <p:sp>
          <p:nvSpPr>
            <p:cNvPr id="80" name="Freeform 79"/>
            <p:cNvSpPr>
              <a:spLocks noChangeAspect="1"/>
            </p:cNvSpPr>
            <p:nvPr/>
          </p:nvSpPr>
          <p:spPr>
            <a:xfrm>
              <a:off x="5373376" y="1552050"/>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8" name="Freeform 8"/>
            <p:cNvSpPr>
              <a:spLocks noEditPoints="1"/>
            </p:cNvSpPr>
            <p:nvPr/>
          </p:nvSpPr>
          <p:spPr bwMode="auto">
            <a:xfrm>
              <a:off x="5206235" y="1386417"/>
              <a:ext cx="975784" cy="973667"/>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7" name="Group 16"/>
          <p:cNvGrpSpPr/>
          <p:nvPr/>
        </p:nvGrpSpPr>
        <p:grpSpPr>
          <a:xfrm>
            <a:off x="2306989" y="1753832"/>
            <a:ext cx="1075085" cy="1077590"/>
            <a:chOff x="4463284" y="2478618"/>
            <a:chExt cx="908051" cy="910167"/>
          </a:xfrm>
        </p:grpSpPr>
        <p:sp>
          <p:nvSpPr>
            <p:cNvPr id="79" name="Freeform 78"/>
            <p:cNvSpPr>
              <a:spLocks noChangeAspect="1"/>
            </p:cNvSpPr>
            <p:nvPr/>
          </p:nvSpPr>
          <p:spPr>
            <a:xfrm>
              <a:off x="4595564" y="261278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EditPoints="1"/>
            </p:cNvSpPr>
            <p:nvPr/>
          </p:nvSpPr>
          <p:spPr bwMode="auto">
            <a:xfrm>
              <a:off x="4463284" y="2478618"/>
              <a:ext cx="908051" cy="910167"/>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grpSp>
        <p:nvGrpSpPr>
          <p:cNvPr id="19" name="Group 18"/>
          <p:cNvGrpSpPr/>
          <p:nvPr/>
        </p:nvGrpSpPr>
        <p:grpSpPr>
          <a:xfrm>
            <a:off x="4123856" y="1280194"/>
            <a:ext cx="1075085" cy="1075085"/>
            <a:chOff x="5997868" y="2078568"/>
            <a:chExt cx="908051" cy="908051"/>
          </a:xfrm>
        </p:grpSpPr>
        <p:sp>
          <p:nvSpPr>
            <p:cNvPr id="83" name="Freeform 82"/>
            <p:cNvSpPr>
              <a:spLocks noChangeAspect="1"/>
            </p:cNvSpPr>
            <p:nvPr/>
          </p:nvSpPr>
          <p:spPr>
            <a:xfrm>
              <a:off x="6136250" y="2215925"/>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EditPoints="1"/>
            </p:cNvSpPr>
            <p:nvPr/>
          </p:nvSpPr>
          <p:spPr bwMode="auto">
            <a:xfrm>
              <a:off x="5997868" y="2078568"/>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sp>
        <p:nvSpPr>
          <p:cNvPr id="10251" name="Freeform 11"/>
          <p:cNvSpPr>
            <a:spLocks/>
          </p:cNvSpPr>
          <p:nvPr/>
        </p:nvSpPr>
        <p:spPr bwMode="auto">
          <a:xfrm>
            <a:off x="4398267" y="2786312"/>
            <a:ext cx="1598842" cy="3348046"/>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rgbClr val="62768F"/>
              </a:gs>
              <a:gs pos="50000">
                <a:srgbClr val="30445D"/>
              </a:gs>
              <a:gs pos="69000">
                <a:srgbClr val="62768F"/>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0" name="Group 19"/>
          <p:cNvGrpSpPr/>
          <p:nvPr/>
        </p:nvGrpSpPr>
        <p:grpSpPr>
          <a:xfrm>
            <a:off x="5072384" y="1916723"/>
            <a:ext cx="1075085" cy="1075085"/>
            <a:chOff x="6799025" y="2616201"/>
            <a:chExt cx="908051" cy="908051"/>
          </a:xfrm>
        </p:grpSpPr>
        <p:sp>
          <p:nvSpPr>
            <p:cNvPr id="84" name="Freeform 83"/>
            <p:cNvSpPr>
              <a:spLocks noChangeAspect="1"/>
            </p:cNvSpPr>
            <p:nvPr/>
          </p:nvSpPr>
          <p:spPr>
            <a:xfrm>
              <a:off x="6932150" y="2750186"/>
              <a:ext cx="640080" cy="6400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2" name="Freeform 12"/>
            <p:cNvSpPr>
              <a:spLocks noEditPoints="1"/>
            </p:cNvSpPr>
            <p:nvPr/>
          </p:nvSpPr>
          <p:spPr bwMode="auto">
            <a:xfrm>
              <a:off x="6799025" y="2616201"/>
              <a:ext cx="908051" cy="908051"/>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BFBF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66"/>
          <p:cNvGrpSpPr/>
          <p:nvPr/>
        </p:nvGrpSpPr>
        <p:grpSpPr>
          <a:xfrm>
            <a:off x="3897060" y="5916331"/>
            <a:ext cx="663192" cy="785638"/>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2" name="TextBox 51">
            <a:extLst>
              <a:ext uri="{FF2B5EF4-FFF2-40B4-BE49-F238E27FC236}">
                <a16:creationId xmlns:a16="http://schemas.microsoft.com/office/drawing/2014/main" id="{00B770C2-0E0A-4D95-A6C3-7A95AFA561A1}"/>
              </a:ext>
            </a:extLst>
          </p:cNvPr>
          <p:cNvSpPr txBox="1"/>
          <p:nvPr/>
        </p:nvSpPr>
        <p:spPr>
          <a:xfrm>
            <a:off x="2578261" y="2012130"/>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01</a:t>
            </a:r>
          </a:p>
          <a:p>
            <a:pPr algn="ctr"/>
            <a:r>
              <a:rPr lang="en-US" sz="800" b="1" dirty="0">
                <a:solidFill>
                  <a:srgbClr val="454545"/>
                </a:solidFill>
              </a:rPr>
              <a:t>OPTION</a:t>
            </a:r>
          </a:p>
        </p:txBody>
      </p:sp>
      <p:sp>
        <p:nvSpPr>
          <p:cNvPr id="53" name="TextBox 52">
            <a:extLst>
              <a:ext uri="{FF2B5EF4-FFF2-40B4-BE49-F238E27FC236}">
                <a16:creationId xmlns:a16="http://schemas.microsoft.com/office/drawing/2014/main" id="{B4520EC8-7022-40C0-BACE-30B1D3A5FBAB}"/>
              </a:ext>
            </a:extLst>
          </p:cNvPr>
          <p:cNvSpPr txBox="1"/>
          <p:nvPr/>
        </p:nvSpPr>
        <p:spPr>
          <a:xfrm>
            <a:off x="3489080" y="766913"/>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02</a:t>
            </a:r>
          </a:p>
          <a:p>
            <a:pPr algn="ctr"/>
            <a:r>
              <a:rPr lang="en-US" sz="800" b="1" dirty="0">
                <a:solidFill>
                  <a:srgbClr val="454545"/>
                </a:solidFill>
              </a:rPr>
              <a:t>OPTION</a:t>
            </a:r>
          </a:p>
        </p:txBody>
      </p:sp>
      <p:sp>
        <p:nvSpPr>
          <p:cNvPr id="54" name="TextBox 53">
            <a:extLst>
              <a:ext uri="{FF2B5EF4-FFF2-40B4-BE49-F238E27FC236}">
                <a16:creationId xmlns:a16="http://schemas.microsoft.com/office/drawing/2014/main" id="{98EB761B-A229-4750-8647-386740181F87}"/>
              </a:ext>
            </a:extLst>
          </p:cNvPr>
          <p:cNvSpPr txBox="1"/>
          <p:nvPr/>
        </p:nvSpPr>
        <p:spPr>
          <a:xfrm>
            <a:off x="4387856" y="1525348"/>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03</a:t>
            </a:r>
          </a:p>
          <a:p>
            <a:pPr algn="ctr"/>
            <a:r>
              <a:rPr lang="en-US" sz="800" b="1" dirty="0">
                <a:solidFill>
                  <a:srgbClr val="454545"/>
                </a:solidFill>
              </a:rPr>
              <a:t>OPTION</a:t>
            </a:r>
          </a:p>
        </p:txBody>
      </p:sp>
      <p:sp>
        <p:nvSpPr>
          <p:cNvPr id="55" name="TextBox 54">
            <a:extLst>
              <a:ext uri="{FF2B5EF4-FFF2-40B4-BE49-F238E27FC236}">
                <a16:creationId xmlns:a16="http://schemas.microsoft.com/office/drawing/2014/main" id="{9174ECB1-DF2B-4D4B-89D6-54668F7CC6CE}"/>
              </a:ext>
            </a:extLst>
          </p:cNvPr>
          <p:cNvSpPr txBox="1"/>
          <p:nvPr/>
        </p:nvSpPr>
        <p:spPr>
          <a:xfrm>
            <a:off x="5334587" y="2159807"/>
            <a:ext cx="548640" cy="584775"/>
          </a:xfrm>
          <a:prstGeom prst="rect">
            <a:avLst/>
          </a:prstGeom>
          <a:noFill/>
        </p:spPr>
        <p:txBody>
          <a:bodyPr wrap="square" rtlCol="0">
            <a:spAutoFit/>
          </a:bodyPr>
          <a:lstStyle/>
          <a:p>
            <a:pPr algn="ctr"/>
            <a:r>
              <a:rPr lang="en-US" sz="2400" dirty="0">
                <a:solidFill>
                  <a:srgbClr val="454545"/>
                </a:solidFill>
                <a:latin typeface="Bernard MT Condensed" panose="02050806060905020404" pitchFamily="18" charset="0"/>
              </a:rPr>
              <a:t>04</a:t>
            </a:r>
          </a:p>
          <a:p>
            <a:pPr algn="ctr"/>
            <a:r>
              <a:rPr lang="en-US" sz="800" b="1" dirty="0">
                <a:solidFill>
                  <a:srgbClr val="454545"/>
                </a:solidFill>
              </a:rPr>
              <a:t>OPTION</a:t>
            </a:r>
          </a:p>
        </p:txBody>
      </p:sp>
      <p:sp>
        <p:nvSpPr>
          <p:cNvPr id="56" name="TextBox 55">
            <a:extLst>
              <a:ext uri="{FF2B5EF4-FFF2-40B4-BE49-F238E27FC236}">
                <a16:creationId xmlns:a16="http://schemas.microsoft.com/office/drawing/2014/main" id="{87B67CFE-47E8-4EAF-825E-B8AB8C20BBB0}"/>
              </a:ext>
            </a:extLst>
          </p:cNvPr>
          <p:cNvSpPr txBox="1"/>
          <p:nvPr/>
        </p:nvSpPr>
        <p:spPr>
          <a:xfrm>
            <a:off x="304800" y="4215506"/>
            <a:ext cx="3487983" cy="1754326"/>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7" name="TextBox 56">
            <a:extLst>
              <a:ext uri="{FF2B5EF4-FFF2-40B4-BE49-F238E27FC236}">
                <a16:creationId xmlns:a16="http://schemas.microsoft.com/office/drawing/2014/main" id="{CF324C1A-E20F-48DE-9194-15CC0C110D68}"/>
              </a:ext>
            </a:extLst>
          </p:cNvPr>
          <p:cNvSpPr txBox="1"/>
          <p:nvPr/>
        </p:nvSpPr>
        <p:spPr>
          <a:xfrm>
            <a:off x="6574193" y="2944951"/>
            <a:ext cx="5029200" cy="1200329"/>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29E1903-32DD-4D45-85E0-54C244353267}"/>
              </a:ext>
            </a:extLst>
          </p:cNvPr>
          <p:cNvSpPr txBox="1"/>
          <p:nvPr/>
        </p:nvSpPr>
        <p:spPr>
          <a:xfrm>
            <a:off x="6574192" y="4225111"/>
            <a:ext cx="5029200" cy="1200329"/>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0" name="TextBox 59">
            <a:extLst>
              <a:ext uri="{FF2B5EF4-FFF2-40B4-BE49-F238E27FC236}">
                <a16:creationId xmlns:a16="http://schemas.microsoft.com/office/drawing/2014/main" id="{7CDB4F90-3914-40BF-A8F4-8AE19EED1965}"/>
              </a:ext>
            </a:extLst>
          </p:cNvPr>
          <p:cNvSpPr txBox="1"/>
          <p:nvPr/>
        </p:nvSpPr>
        <p:spPr>
          <a:xfrm>
            <a:off x="6574196" y="5505271"/>
            <a:ext cx="5029200" cy="1200329"/>
          </a:xfrm>
          <a:prstGeom prst="rect">
            <a:avLst/>
          </a:prstGeom>
          <a:noFill/>
        </p:spPr>
        <p:txBody>
          <a:bodyPr wrap="square" rtlCol="0">
            <a:spAutoFit/>
          </a:bodyPr>
          <a:lstStyle/>
          <a:p>
            <a:r>
              <a:rPr lang="en-US" sz="1400" dirty="0">
                <a:solidFill>
                  <a:srgbClr val="62768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1975C2C5-FE68-4CE8-A660-51FB27190A30}"/>
              </a:ext>
            </a:extLst>
          </p:cNvPr>
          <p:cNvSpPr txBox="1"/>
          <p:nvPr/>
        </p:nvSpPr>
        <p:spPr>
          <a:xfrm>
            <a:off x="6130851" y="685800"/>
            <a:ext cx="5603949" cy="196977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4" name="Picture 33">
            <a:hlinkClick r:id="rId2"/>
            <a:extLst>
              <a:ext uri="{FF2B5EF4-FFF2-40B4-BE49-F238E27FC236}">
                <a16:creationId xmlns:a16="http://schemas.microsoft.com/office/drawing/2014/main" id="{E7033763-69F4-4644-BCFB-CCF92B9219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714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0247"/>
                                        </p:tgtEl>
                                        <p:attrNameLst>
                                          <p:attrName>style.visibility</p:attrName>
                                        </p:attrNameLst>
                                      </p:cBhvr>
                                      <p:to>
                                        <p:strVal val="visible"/>
                                      </p:to>
                                    </p:set>
                                    <p:animEffect transition="in" filter="wipe(down)">
                                      <p:cBhvr>
                                        <p:cTn id="15" dur="1000"/>
                                        <p:tgtEl>
                                          <p:spTgt spid="1024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245"/>
                                        </p:tgtEl>
                                        <p:attrNameLst>
                                          <p:attrName>style.visibility</p:attrName>
                                        </p:attrNameLst>
                                      </p:cBhvr>
                                      <p:to>
                                        <p:strVal val="visible"/>
                                      </p:to>
                                    </p:set>
                                    <p:animEffect transition="in" filter="wipe(down)">
                                      <p:cBhvr>
                                        <p:cTn id="18" dur="1000"/>
                                        <p:tgtEl>
                                          <p:spTgt spid="10245"/>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0246"/>
                                        </p:tgtEl>
                                        <p:attrNameLst>
                                          <p:attrName>style.visibility</p:attrName>
                                        </p:attrNameLst>
                                      </p:cBhvr>
                                      <p:to>
                                        <p:strVal val="visible"/>
                                      </p:to>
                                    </p:set>
                                    <p:animEffect transition="in" filter="wipe(down)">
                                      <p:cBhvr>
                                        <p:cTn id="21" dur="1000"/>
                                        <p:tgtEl>
                                          <p:spTgt spid="10246"/>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wipe(down)">
                                      <p:cBhvr>
                                        <p:cTn id="24" dur="1000"/>
                                        <p:tgtEl>
                                          <p:spTgt spid="1025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1000"/>
                                        <p:tgtEl>
                                          <p:spTgt spid="52"/>
                                        </p:tgtEl>
                                      </p:cBhvr>
                                    </p:animEffect>
                                    <p:anim calcmode="lin" valueType="num">
                                      <p:cBhvr>
                                        <p:cTn id="34" dur="1000" fill="hold"/>
                                        <p:tgtEl>
                                          <p:spTgt spid="52"/>
                                        </p:tgtEl>
                                        <p:attrNameLst>
                                          <p:attrName>ppt_x</p:attrName>
                                        </p:attrNameLst>
                                      </p:cBhvr>
                                      <p:tavLst>
                                        <p:tav tm="0">
                                          <p:val>
                                            <p:strVal val="#ppt_x"/>
                                          </p:val>
                                        </p:tav>
                                        <p:tav tm="100000">
                                          <p:val>
                                            <p:strVal val="#ppt_x"/>
                                          </p:val>
                                        </p:tav>
                                      </p:tavLst>
                                    </p:anim>
                                    <p:anim calcmode="lin" valueType="num">
                                      <p:cBhvr>
                                        <p:cTn id="35" dur="1000" fill="hold"/>
                                        <p:tgtEl>
                                          <p:spTgt spid="52"/>
                                        </p:tgtEl>
                                        <p:attrNameLst>
                                          <p:attrName>ppt_y</p:attrName>
                                        </p:attrNameLst>
                                      </p:cBhvr>
                                      <p:tavLst>
                                        <p:tav tm="0">
                                          <p:val>
                                            <p:strVal val="#ppt_y+.1"/>
                                          </p:val>
                                        </p:tav>
                                        <p:tav tm="100000">
                                          <p:val>
                                            <p:strVal val="#ppt_y"/>
                                          </p:val>
                                        </p:tav>
                                      </p:tavLst>
                                    </p:anim>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1000"/>
                                        <p:tgtEl>
                                          <p:spTgt spid="53"/>
                                        </p:tgtEl>
                                      </p:cBhvr>
                                    </p:animEffect>
                                    <p:anim calcmode="lin" valueType="num">
                                      <p:cBhvr>
                                        <p:cTn id="51" dur="1000" fill="hold"/>
                                        <p:tgtEl>
                                          <p:spTgt spid="53"/>
                                        </p:tgtEl>
                                        <p:attrNameLst>
                                          <p:attrName>ppt_x</p:attrName>
                                        </p:attrNameLst>
                                      </p:cBhvr>
                                      <p:tavLst>
                                        <p:tav tm="0">
                                          <p:val>
                                            <p:strVal val="#ppt_x"/>
                                          </p:val>
                                        </p:tav>
                                        <p:tav tm="100000">
                                          <p:val>
                                            <p:strVal val="#ppt_x"/>
                                          </p:val>
                                        </p:tav>
                                      </p:tavLst>
                                    </p:anim>
                                    <p:anim calcmode="lin" valueType="num">
                                      <p:cBhvr>
                                        <p:cTn id="52" dur="1000" fill="hold"/>
                                        <p:tgtEl>
                                          <p:spTgt spid="53"/>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fade">
                                      <p:cBhvr>
                                        <p:cTn id="56" dur="1000"/>
                                        <p:tgtEl>
                                          <p:spTgt spid="57"/>
                                        </p:tgtEl>
                                      </p:cBhvr>
                                    </p:animEffect>
                                    <p:anim calcmode="lin" valueType="num">
                                      <p:cBhvr>
                                        <p:cTn id="57" dur="1000" fill="hold"/>
                                        <p:tgtEl>
                                          <p:spTgt spid="57"/>
                                        </p:tgtEl>
                                        <p:attrNameLst>
                                          <p:attrName>ppt_x</p:attrName>
                                        </p:attrNameLst>
                                      </p:cBhvr>
                                      <p:tavLst>
                                        <p:tav tm="0">
                                          <p:val>
                                            <p:strVal val="#ppt_x"/>
                                          </p:val>
                                        </p:tav>
                                        <p:tav tm="100000">
                                          <p:val>
                                            <p:strVal val="#ppt_x"/>
                                          </p:val>
                                        </p:tav>
                                      </p:tavLst>
                                    </p:anim>
                                    <p:anim calcmode="lin" valueType="num">
                                      <p:cBhvr>
                                        <p:cTn id="58" dur="1000" fill="hold"/>
                                        <p:tgtEl>
                                          <p:spTgt spid="57"/>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42" presetClass="entr" presetSubtype="0" fill="hold"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1000"/>
                                        <p:tgtEl>
                                          <p:spTgt spid="19"/>
                                        </p:tgtEl>
                                      </p:cBhvr>
                                    </p:animEffect>
                                    <p:anim calcmode="lin" valueType="num">
                                      <p:cBhvr>
                                        <p:cTn id="63" dur="1000" fill="hold"/>
                                        <p:tgtEl>
                                          <p:spTgt spid="19"/>
                                        </p:tgtEl>
                                        <p:attrNameLst>
                                          <p:attrName>ppt_x</p:attrName>
                                        </p:attrNameLst>
                                      </p:cBhvr>
                                      <p:tavLst>
                                        <p:tav tm="0">
                                          <p:val>
                                            <p:strVal val="#ppt_x"/>
                                          </p:val>
                                        </p:tav>
                                        <p:tav tm="100000">
                                          <p:val>
                                            <p:strVal val="#ppt_x"/>
                                          </p:val>
                                        </p:tav>
                                      </p:tavLst>
                                    </p:anim>
                                    <p:anim calcmode="lin" valueType="num">
                                      <p:cBhvr>
                                        <p:cTn id="64" dur="1000" fill="hold"/>
                                        <p:tgtEl>
                                          <p:spTgt spid="19"/>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54"/>
                                        </p:tgtEl>
                                        <p:attrNameLst>
                                          <p:attrName>style.visibility</p:attrName>
                                        </p:attrNameLst>
                                      </p:cBhvr>
                                      <p:to>
                                        <p:strVal val="visible"/>
                                      </p:to>
                                    </p:set>
                                    <p:animEffect transition="in" filter="fade">
                                      <p:cBhvr>
                                        <p:cTn id="67" dur="1000"/>
                                        <p:tgtEl>
                                          <p:spTgt spid="54"/>
                                        </p:tgtEl>
                                      </p:cBhvr>
                                    </p:animEffect>
                                    <p:anim calcmode="lin" valueType="num">
                                      <p:cBhvr>
                                        <p:cTn id="68" dur="1000" fill="hold"/>
                                        <p:tgtEl>
                                          <p:spTgt spid="54"/>
                                        </p:tgtEl>
                                        <p:attrNameLst>
                                          <p:attrName>ppt_x</p:attrName>
                                        </p:attrNameLst>
                                      </p:cBhvr>
                                      <p:tavLst>
                                        <p:tav tm="0">
                                          <p:val>
                                            <p:strVal val="#ppt_x"/>
                                          </p:val>
                                        </p:tav>
                                        <p:tav tm="100000">
                                          <p:val>
                                            <p:strVal val="#ppt_x"/>
                                          </p:val>
                                        </p:tav>
                                      </p:tavLst>
                                    </p:anim>
                                    <p:anim calcmode="lin" valueType="num">
                                      <p:cBhvr>
                                        <p:cTn id="69" dur="1000" fill="hold"/>
                                        <p:tgtEl>
                                          <p:spTgt spid="54"/>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42" presetClass="entr" presetSubtype="0"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par>
                          <p:cTn id="76" fill="hold">
                            <p:stCondLst>
                              <p:cond delay="8500"/>
                            </p:stCondLst>
                            <p:childTnLst>
                              <p:par>
                                <p:cTn id="77" presetID="42" presetClass="entr" presetSubtype="0"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fade">
                                      <p:cBhvr>
                                        <p:cTn id="79" dur="1000"/>
                                        <p:tgtEl>
                                          <p:spTgt spid="20"/>
                                        </p:tgtEl>
                                      </p:cBhvr>
                                    </p:animEffect>
                                    <p:anim calcmode="lin" valueType="num">
                                      <p:cBhvr>
                                        <p:cTn id="80" dur="1000" fill="hold"/>
                                        <p:tgtEl>
                                          <p:spTgt spid="20"/>
                                        </p:tgtEl>
                                        <p:attrNameLst>
                                          <p:attrName>ppt_x</p:attrName>
                                        </p:attrNameLst>
                                      </p:cBhvr>
                                      <p:tavLst>
                                        <p:tav tm="0">
                                          <p:val>
                                            <p:strVal val="#ppt_x"/>
                                          </p:val>
                                        </p:tav>
                                        <p:tav tm="100000">
                                          <p:val>
                                            <p:strVal val="#ppt_x"/>
                                          </p:val>
                                        </p:tav>
                                      </p:tavLst>
                                    </p:anim>
                                    <p:anim calcmode="lin" valueType="num">
                                      <p:cBhvr>
                                        <p:cTn id="81" dur="1000" fill="hold"/>
                                        <p:tgtEl>
                                          <p:spTgt spid="2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fade">
                                      <p:cBhvr>
                                        <p:cTn id="84" dur="1000"/>
                                        <p:tgtEl>
                                          <p:spTgt spid="55"/>
                                        </p:tgtEl>
                                      </p:cBhvr>
                                    </p:animEffect>
                                    <p:anim calcmode="lin" valueType="num">
                                      <p:cBhvr>
                                        <p:cTn id="85" dur="1000" fill="hold"/>
                                        <p:tgtEl>
                                          <p:spTgt spid="55"/>
                                        </p:tgtEl>
                                        <p:attrNameLst>
                                          <p:attrName>ppt_x</p:attrName>
                                        </p:attrNameLst>
                                      </p:cBhvr>
                                      <p:tavLst>
                                        <p:tav tm="0">
                                          <p:val>
                                            <p:strVal val="#ppt_x"/>
                                          </p:val>
                                        </p:tav>
                                        <p:tav tm="100000">
                                          <p:val>
                                            <p:strVal val="#ppt_x"/>
                                          </p:val>
                                        </p:tav>
                                      </p:tavLst>
                                    </p:anim>
                                    <p:anim calcmode="lin" valueType="num">
                                      <p:cBhvr>
                                        <p:cTn id="86" dur="1000" fill="hold"/>
                                        <p:tgtEl>
                                          <p:spTgt spid="55"/>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0"/>
                                        </p:tgtEl>
                                        <p:attrNameLst>
                                          <p:attrName>style.visibility</p:attrName>
                                        </p:attrNameLst>
                                      </p:cBhvr>
                                      <p:to>
                                        <p:strVal val="visible"/>
                                      </p:to>
                                    </p:set>
                                    <p:animEffect transition="in" filter="fade">
                                      <p:cBhvr>
                                        <p:cTn id="90" dur="1000"/>
                                        <p:tgtEl>
                                          <p:spTgt spid="60"/>
                                        </p:tgtEl>
                                      </p:cBhvr>
                                    </p:animEffect>
                                    <p:anim calcmode="lin" valueType="num">
                                      <p:cBhvr>
                                        <p:cTn id="91" dur="1000" fill="hold"/>
                                        <p:tgtEl>
                                          <p:spTgt spid="60"/>
                                        </p:tgtEl>
                                        <p:attrNameLst>
                                          <p:attrName>ppt_x</p:attrName>
                                        </p:attrNameLst>
                                      </p:cBhvr>
                                      <p:tavLst>
                                        <p:tav tm="0">
                                          <p:val>
                                            <p:strVal val="#ppt_x"/>
                                          </p:val>
                                        </p:tav>
                                        <p:tav tm="100000">
                                          <p:val>
                                            <p:strVal val="#ppt_x"/>
                                          </p:val>
                                        </p:tav>
                                      </p:tavLst>
                                    </p:anim>
                                    <p:anim calcmode="lin" valueType="num">
                                      <p:cBhvr>
                                        <p:cTn id="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animBg="1"/>
      <p:bldP spid="10247" grpId="0" animBg="1"/>
      <p:bldP spid="10251" grpId="0" animBg="1"/>
      <p:bldP spid="52" grpId="0"/>
      <p:bldP spid="53" grpId="0"/>
      <p:bldP spid="54" grpId="0"/>
      <p:bldP spid="55" grpId="0"/>
      <p:bldP spid="56" grpId="0"/>
      <p:bldP spid="57"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1517</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2019-08-02T16:39:06Z</dcterms:modified>
</cp:coreProperties>
</file>