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62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4A5FE5EA-BD36-4D62-AC7F-71C3C11758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2019-08-02T16:38:11Z</dcterms:modified>
</cp:coreProperties>
</file>