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6267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032ABF9-D4AC-4164-8B26-B5BE846CCCEA}"/>
              </a:ext>
            </a:extLst>
          </p:cNvPr>
          <p:cNvGrpSpPr/>
          <p:nvPr/>
        </p:nvGrpSpPr>
        <p:grpSpPr>
          <a:xfrm>
            <a:off x="3911007" y="2065408"/>
            <a:ext cx="1280160" cy="1280160"/>
            <a:chOff x="3911007" y="2065408"/>
            <a:chExt cx="1280160" cy="1280160"/>
          </a:xfrm>
        </p:grpSpPr>
        <p:sp>
          <p:nvSpPr>
            <p:cNvPr id="11" name="Freeform: Shape 10">
              <a:extLst>
                <a:ext uri="{FF2B5EF4-FFF2-40B4-BE49-F238E27FC236}">
                  <a16:creationId xmlns:a16="http://schemas.microsoft.com/office/drawing/2014/main" id="{3E9E960B-568D-4D70-9E6A-22B2F54C0DA5}"/>
                </a:ext>
              </a:extLst>
            </p:cNvPr>
            <p:cNvSpPr>
              <a:spLocks noChangeAspect="1"/>
            </p:cNvSpPr>
            <p:nvPr/>
          </p:nvSpPr>
          <p:spPr>
            <a:xfrm>
              <a:off x="3911007" y="2065408"/>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E3FE2452-13DE-4D2C-A8C4-08D5FE52DBAF}"/>
                </a:ext>
              </a:extLst>
            </p:cNvPr>
            <p:cNvSpPr txBox="1"/>
            <p:nvPr/>
          </p:nvSpPr>
          <p:spPr>
            <a:xfrm>
              <a:off x="4518162"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01</a:t>
              </a:r>
            </a:p>
            <a:p>
              <a:pPr algn="ctr"/>
              <a:r>
                <a:rPr lang="en-US" sz="900" b="1" dirty="0">
                  <a:solidFill>
                    <a:srgbClr val="454545"/>
                  </a:solidFill>
                </a:rPr>
                <a:t>OPTION</a:t>
              </a:r>
            </a:p>
          </p:txBody>
        </p:sp>
      </p:grpSp>
      <p:grpSp>
        <p:nvGrpSpPr>
          <p:cNvPr id="47" name="Group 46">
            <a:extLst>
              <a:ext uri="{FF2B5EF4-FFF2-40B4-BE49-F238E27FC236}">
                <a16:creationId xmlns:a16="http://schemas.microsoft.com/office/drawing/2014/main" id="{5A224F83-A244-42DB-A95D-230859554B0F}"/>
              </a:ext>
            </a:extLst>
          </p:cNvPr>
          <p:cNvGrpSpPr/>
          <p:nvPr/>
        </p:nvGrpSpPr>
        <p:grpSpPr>
          <a:xfrm>
            <a:off x="2441267" y="2067180"/>
            <a:ext cx="2090294" cy="1280160"/>
            <a:chOff x="2441267" y="2067180"/>
            <a:chExt cx="2090294" cy="1280160"/>
          </a:xfrm>
        </p:grpSpPr>
        <p:sp>
          <p:nvSpPr>
            <p:cNvPr id="13" name="Freeform: Shape 12">
              <a:extLst>
                <a:ext uri="{FF2B5EF4-FFF2-40B4-BE49-F238E27FC236}">
                  <a16:creationId xmlns:a16="http://schemas.microsoft.com/office/drawing/2014/main" id="{0AE3F0CD-5DE5-4775-A750-064C00C22FC9}"/>
                </a:ext>
              </a:extLst>
            </p:cNvPr>
            <p:cNvSpPr>
              <a:spLocks noChangeAspect="1"/>
            </p:cNvSpPr>
            <p:nvPr/>
          </p:nvSpPr>
          <p:spPr>
            <a:xfrm>
              <a:off x="2447967" y="2067180"/>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F4BD078F-68E3-444E-99D6-2C1C84F2A80D}"/>
                </a:ext>
              </a:extLst>
            </p:cNvPr>
            <p:cNvSpPr txBox="1"/>
            <p:nvPr/>
          </p:nvSpPr>
          <p:spPr>
            <a:xfrm>
              <a:off x="2441267" y="222357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01</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7DC67B11-7FCA-46D4-96D6-09467E7BC2AD}"/>
              </a:ext>
            </a:extLst>
          </p:cNvPr>
          <p:cNvGrpSpPr/>
          <p:nvPr/>
        </p:nvGrpSpPr>
        <p:grpSpPr>
          <a:xfrm>
            <a:off x="6928527" y="2050609"/>
            <a:ext cx="1280160" cy="1280160"/>
            <a:chOff x="6928527" y="2050609"/>
            <a:chExt cx="1280160" cy="1280160"/>
          </a:xfrm>
        </p:grpSpPr>
        <p:sp>
          <p:nvSpPr>
            <p:cNvPr id="19" name="Freeform: Shape 18">
              <a:extLst>
                <a:ext uri="{FF2B5EF4-FFF2-40B4-BE49-F238E27FC236}">
                  <a16:creationId xmlns:a16="http://schemas.microsoft.com/office/drawing/2014/main" id="{59CCB440-0455-4F22-8BD7-3A1407CA1C2E}"/>
                </a:ext>
              </a:extLst>
            </p:cNvPr>
            <p:cNvSpPr>
              <a:spLocks noChangeAspect="1"/>
            </p:cNvSpPr>
            <p:nvPr/>
          </p:nvSpPr>
          <p:spPr>
            <a:xfrm>
              <a:off x="6928527" y="2050609"/>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19CD75AD-115D-443B-BC5B-6EBEE0C3550F}"/>
                </a:ext>
              </a:extLst>
            </p:cNvPr>
            <p:cNvSpPr txBox="1"/>
            <p:nvPr/>
          </p:nvSpPr>
          <p:spPr>
            <a:xfrm>
              <a:off x="7533124"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02</a:t>
              </a:r>
            </a:p>
            <a:p>
              <a:pPr algn="ctr"/>
              <a:r>
                <a:rPr lang="en-US" sz="900" b="1" dirty="0">
                  <a:solidFill>
                    <a:srgbClr val="454545"/>
                  </a:solidFill>
                </a:rPr>
                <a:t>OPTION</a:t>
              </a:r>
            </a:p>
          </p:txBody>
        </p:sp>
      </p:grpSp>
      <p:grpSp>
        <p:nvGrpSpPr>
          <p:cNvPr id="52" name="Group 51">
            <a:extLst>
              <a:ext uri="{FF2B5EF4-FFF2-40B4-BE49-F238E27FC236}">
                <a16:creationId xmlns:a16="http://schemas.microsoft.com/office/drawing/2014/main" id="{3E80558A-88D4-483E-AFEB-2962F69DBEA9}"/>
              </a:ext>
            </a:extLst>
          </p:cNvPr>
          <p:cNvGrpSpPr/>
          <p:nvPr/>
        </p:nvGrpSpPr>
        <p:grpSpPr>
          <a:xfrm>
            <a:off x="8391567" y="3505200"/>
            <a:ext cx="1280160" cy="1289304"/>
            <a:chOff x="8391567" y="3505200"/>
            <a:chExt cx="1280160" cy="1289304"/>
          </a:xfrm>
        </p:grpSpPr>
        <p:sp>
          <p:nvSpPr>
            <p:cNvPr id="20" name="Freeform: Shape 19">
              <a:extLst>
                <a:ext uri="{FF2B5EF4-FFF2-40B4-BE49-F238E27FC236}">
                  <a16:creationId xmlns:a16="http://schemas.microsoft.com/office/drawing/2014/main" id="{5FC02D3E-7FBA-45F6-B3BE-C252FD09E06F}"/>
                </a:ext>
              </a:extLst>
            </p:cNvPr>
            <p:cNvSpPr>
              <a:spLocks noChangeAspect="1"/>
            </p:cNvSpPr>
            <p:nvPr/>
          </p:nvSpPr>
          <p:spPr>
            <a:xfrm>
              <a:off x="83915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D52F11C9-CE79-446F-B8DF-2D4E42876273}"/>
                </a:ext>
              </a:extLst>
            </p:cNvPr>
            <p:cNvSpPr txBox="1"/>
            <p:nvPr/>
          </p:nvSpPr>
          <p:spPr>
            <a:xfrm>
              <a:off x="8967639" y="4062984"/>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03</a:t>
              </a:r>
            </a:p>
            <a:p>
              <a:pPr algn="ctr"/>
              <a:r>
                <a:rPr lang="en-US" sz="900" b="1" dirty="0">
                  <a:solidFill>
                    <a:srgbClr val="454545"/>
                  </a:solidFill>
                </a:rPr>
                <a:t>OPTION</a:t>
              </a:r>
            </a:p>
          </p:txBody>
        </p:sp>
      </p:grpSp>
      <p:grpSp>
        <p:nvGrpSpPr>
          <p:cNvPr id="58" name="Group 57">
            <a:extLst>
              <a:ext uri="{FF2B5EF4-FFF2-40B4-BE49-F238E27FC236}">
                <a16:creationId xmlns:a16="http://schemas.microsoft.com/office/drawing/2014/main" id="{70F6D671-EB63-41E5-AD7F-4673B22BF014}"/>
              </a:ext>
            </a:extLst>
          </p:cNvPr>
          <p:cNvGrpSpPr/>
          <p:nvPr/>
        </p:nvGrpSpPr>
        <p:grpSpPr>
          <a:xfrm>
            <a:off x="2447967" y="3469698"/>
            <a:ext cx="1280160" cy="1315662"/>
            <a:chOff x="2447967" y="3469698"/>
            <a:chExt cx="1280160" cy="1315662"/>
          </a:xfrm>
        </p:grpSpPr>
        <p:sp>
          <p:nvSpPr>
            <p:cNvPr id="23" name="Freeform: Shape 22">
              <a:extLst>
                <a:ext uri="{FF2B5EF4-FFF2-40B4-BE49-F238E27FC236}">
                  <a16:creationId xmlns:a16="http://schemas.microsoft.com/office/drawing/2014/main" id="{3110E10C-FD8E-4096-940F-3E524669FA7D}"/>
                </a:ext>
              </a:extLst>
            </p:cNvPr>
            <p:cNvSpPr>
              <a:spLocks noChangeAspect="1"/>
            </p:cNvSpPr>
            <p:nvPr/>
          </p:nvSpPr>
          <p:spPr>
            <a:xfrm>
              <a:off x="24479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A5001D-C3C3-4071-8361-BC8D1DDC4EE7}"/>
                </a:ext>
              </a:extLst>
            </p:cNvPr>
            <p:cNvSpPr txBox="1"/>
            <p:nvPr/>
          </p:nvSpPr>
          <p:spPr>
            <a:xfrm>
              <a:off x="2539407" y="3469698"/>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06</a:t>
              </a:r>
            </a:p>
            <a:p>
              <a:pPr algn="ctr"/>
              <a:r>
                <a:rPr lang="en-US" sz="900" b="1" dirty="0">
                  <a:solidFill>
                    <a:srgbClr val="454545"/>
                  </a:solidFill>
                </a:rPr>
                <a:t>OPTION</a:t>
              </a:r>
            </a:p>
          </p:txBody>
        </p:sp>
      </p:grpSp>
      <p:grpSp>
        <p:nvGrpSpPr>
          <p:cNvPr id="54" name="Group 53">
            <a:extLst>
              <a:ext uri="{FF2B5EF4-FFF2-40B4-BE49-F238E27FC236}">
                <a16:creationId xmlns:a16="http://schemas.microsoft.com/office/drawing/2014/main" id="{CAE2A738-37AD-44C1-BBEC-FB2DD78E747C}"/>
              </a:ext>
            </a:extLst>
          </p:cNvPr>
          <p:cNvGrpSpPr/>
          <p:nvPr/>
        </p:nvGrpSpPr>
        <p:grpSpPr>
          <a:xfrm>
            <a:off x="6928527" y="4953000"/>
            <a:ext cx="1280160" cy="1286256"/>
            <a:chOff x="6928527" y="4953000"/>
            <a:chExt cx="1280160" cy="1286256"/>
          </a:xfrm>
        </p:grpSpPr>
        <p:sp>
          <p:nvSpPr>
            <p:cNvPr id="21" name="Freeform: Shape 20">
              <a:extLst>
                <a:ext uri="{FF2B5EF4-FFF2-40B4-BE49-F238E27FC236}">
                  <a16:creationId xmlns:a16="http://schemas.microsoft.com/office/drawing/2014/main" id="{AFEFF991-3637-4CF7-A87B-4D275DA4AB34}"/>
                </a:ext>
              </a:extLst>
            </p:cNvPr>
            <p:cNvSpPr>
              <a:spLocks noChangeAspect="1"/>
            </p:cNvSpPr>
            <p:nvPr/>
          </p:nvSpPr>
          <p:spPr>
            <a:xfrm>
              <a:off x="6928527" y="49530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F73530D5-1EA2-4E39-9114-D192389F725A}"/>
                </a:ext>
              </a:extLst>
            </p:cNvPr>
            <p:cNvSpPr txBox="1"/>
            <p:nvPr/>
          </p:nvSpPr>
          <p:spPr>
            <a:xfrm>
              <a:off x="6965070" y="550773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04</a:t>
              </a:r>
            </a:p>
            <a:p>
              <a:pPr algn="ctr"/>
              <a:r>
                <a:rPr lang="en-US" sz="900" b="1" dirty="0">
                  <a:solidFill>
                    <a:srgbClr val="454545"/>
                  </a:solidFill>
                </a:rPr>
                <a:t>OPTION</a:t>
              </a:r>
            </a:p>
          </p:txBody>
        </p:sp>
      </p:grpSp>
      <p:grpSp>
        <p:nvGrpSpPr>
          <p:cNvPr id="56" name="Group 55">
            <a:extLst>
              <a:ext uri="{FF2B5EF4-FFF2-40B4-BE49-F238E27FC236}">
                <a16:creationId xmlns:a16="http://schemas.microsoft.com/office/drawing/2014/main" id="{4E9B7AC6-3109-42B1-94CB-B99A96B0F800}"/>
              </a:ext>
            </a:extLst>
          </p:cNvPr>
          <p:cNvGrpSpPr/>
          <p:nvPr/>
        </p:nvGrpSpPr>
        <p:grpSpPr>
          <a:xfrm>
            <a:off x="3911007" y="4968240"/>
            <a:ext cx="1280160" cy="1280160"/>
            <a:chOff x="3911007" y="4968240"/>
            <a:chExt cx="1280160" cy="1280160"/>
          </a:xfrm>
        </p:grpSpPr>
        <p:sp>
          <p:nvSpPr>
            <p:cNvPr id="22" name="Freeform: Shape 21">
              <a:extLst>
                <a:ext uri="{FF2B5EF4-FFF2-40B4-BE49-F238E27FC236}">
                  <a16:creationId xmlns:a16="http://schemas.microsoft.com/office/drawing/2014/main" id="{767273FA-90EA-45AC-A0C3-228A73AE4CC9}"/>
                </a:ext>
              </a:extLst>
            </p:cNvPr>
            <p:cNvSpPr>
              <a:spLocks noChangeAspect="1"/>
            </p:cNvSpPr>
            <p:nvPr/>
          </p:nvSpPr>
          <p:spPr>
            <a:xfrm>
              <a:off x="3911007" y="496824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AC93FE9-A0C7-4593-B3F6-DE067EB69C01}"/>
                </a:ext>
              </a:extLst>
            </p:cNvPr>
            <p:cNvSpPr txBox="1"/>
            <p:nvPr/>
          </p:nvSpPr>
          <p:spPr>
            <a:xfrm>
              <a:off x="4009152" y="5506912"/>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05</a:t>
              </a:r>
            </a:p>
            <a:p>
              <a:pPr algn="ctr"/>
              <a:r>
                <a:rPr lang="en-US" sz="900" b="1" dirty="0">
                  <a:solidFill>
                    <a:srgbClr val="454545"/>
                  </a:solidFill>
                </a:rPr>
                <a:t>OPTION</a:t>
              </a:r>
            </a:p>
          </p:txBody>
        </p:sp>
      </p:grpSp>
      <p:sp>
        <p:nvSpPr>
          <p:cNvPr id="40" name="Freeform: Shape 39">
            <a:extLst>
              <a:ext uri="{FF2B5EF4-FFF2-40B4-BE49-F238E27FC236}">
                <a16:creationId xmlns:a16="http://schemas.microsoft.com/office/drawing/2014/main" id="{51142BE7-4F84-43C0-9D3F-0CF3F9AAE904}"/>
              </a:ext>
            </a:extLst>
          </p:cNvPr>
          <p:cNvSpPr>
            <a:spLocks noChangeAspect="1"/>
          </p:cNvSpPr>
          <p:nvPr/>
        </p:nvSpPr>
        <p:spPr>
          <a:xfrm>
            <a:off x="3911046" y="3514344"/>
            <a:ext cx="4297602" cy="1284235"/>
          </a:xfrm>
          <a:custGeom>
            <a:avLst/>
            <a:gdLst>
              <a:gd name="connsiteX0" fmla="*/ 3155473 w 4297602"/>
              <a:gd name="connsiteY0" fmla="*/ 0 h 1284235"/>
              <a:gd name="connsiteX1" fmla="*/ 4159571 w 4297602"/>
              <a:gd name="connsiteY1" fmla="*/ 0 h 1284235"/>
              <a:gd name="connsiteX2" fmla="*/ 4297602 w 4297602"/>
              <a:gd name="connsiteY2" fmla="*/ 138590 h 1284235"/>
              <a:gd name="connsiteX3" fmla="*/ 4297602 w 4297602"/>
              <a:gd name="connsiteY3" fmla="*/ 587227 h 1284235"/>
              <a:gd name="connsiteX4" fmla="*/ 4297602 w 4297602"/>
              <a:gd name="connsiteY4" fmla="*/ 692934 h 1284235"/>
              <a:gd name="connsiteX5" fmla="*/ 4297602 w 4297602"/>
              <a:gd name="connsiteY5" fmla="*/ 1141570 h 1284235"/>
              <a:gd name="connsiteX6" fmla="*/ 4159571 w 4297602"/>
              <a:gd name="connsiteY6" fmla="*/ 1280160 h 1284235"/>
              <a:gd name="connsiteX7" fmla="*/ 3605370 w 4297602"/>
              <a:gd name="connsiteY7" fmla="*/ 1280160 h 1284235"/>
              <a:gd name="connsiteX8" fmla="*/ 3549711 w 4297602"/>
              <a:gd name="connsiteY8" fmla="*/ 1284235 h 1284235"/>
              <a:gd name="connsiteX9" fmla="*/ 1142129 w 4297602"/>
              <a:gd name="connsiteY9" fmla="*/ 1284235 h 1284235"/>
              <a:gd name="connsiteX10" fmla="*/ 769648 w 4297602"/>
              <a:gd name="connsiteY10" fmla="*/ 1284235 h 1284235"/>
              <a:gd name="connsiteX11" fmla="*/ 138031 w 4297602"/>
              <a:gd name="connsiteY11" fmla="*/ 1284235 h 1284235"/>
              <a:gd name="connsiteX12" fmla="*/ 0 w 4297602"/>
              <a:gd name="connsiteY12" fmla="*/ 1145645 h 1284235"/>
              <a:gd name="connsiteX13" fmla="*/ 0 w 4297602"/>
              <a:gd name="connsiteY13" fmla="*/ 697009 h 1284235"/>
              <a:gd name="connsiteX14" fmla="*/ 0 w 4297602"/>
              <a:gd name="connsiteY14" fmla="*/ 591302 h 1284235"/>
              <a:gd name="connsiteX15" fmla="*/ 0 w 4297602"/>
              <a:gd name="connsiteY15" fmla="*/ 142665 h 1284235"/>
              <a:gd name="connsiteX16" fmla="*/ 138031 w 4297602"/>
              <a:gd name="connsiteY16" fmla="*/ 4075 h 1284235"/>
              <a:gd name="connsiteX17" fmla="*/ 769648 w 4297602"/>
              <a:gd name="connsiteY17" fmla="*/ 4075 h 1284235"/>
              <a:gd name="connsiteX18" fmla="*/ 1142129 w 4297602"/>
              <a:gd name="connsiteY18" fmla="*/ 4075 h 1284235"/>
              <a:gd name="connsiteX19" fmla="*/ 3135371 w 4297602"/>
              <a:gd name="connsiteY19" fmla="*/ 4075 h 128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97602" h="1284235">
                <a:moveTo>
                  <a:pt x="3155473" y="0"/>
                </a:moveTo>
                <a:lnTo>
                  <a:pt x="4159571" y="0"/>
                </a:lnTo>
                <a:cubicBezTo>
                  <a:pt x="4235803" y="0"/>
                  <a:pt x="4297602" y="62049"/>
                  <a:pt x="4297602" y="138590"/>
                </a:cubicBezTo>
                <a:lnTo>
                  <a:pt x="4297602" y="587227"/>
                </a:lnTo>
                <a:lnTo>
                  <a:pt x="4297602" y="692934"/>
                </a:lnTo>
                <a:lnTo>
                  <a:pt x="4297602" y="1141570"/>
                </a:lnTo>
                <a:cubicBezTo>
                  <a:pt x="4297602" y="1218111"/>
                  <a:pt x="4235803" y="1280160"/>
                  <a:pt x="4159571" y="1280160"/>
                </a:cubicBezTo>
                <a:lnTo>
                  <a:pt x="3605370" y="1280160"/>
                </a:lnTo>
                <a:lnTo>
                  <a:pt x="3549711" y="1284235"/>
                </a:lnTo>
                <a:lnTo>
                  <a:pt x="1142129" y="1284235"/>
                </a:lnTo>
                <a:lnTo>
                  <a:pt x="769648" y="1284235"/>
                </a:lnTo>
                <a:lnTo>
                  <a:pt x="138031" y="1284235"/>
                </a:lnTo>
                <a:cubicBezTo>
                  <a:pt x="61799" y="1284235"/>
                  <a:pt x="0" y="1222186"/>
                  <a:pt x="0" y="1145645"/>
                </a:cubicBezTo>
                <a:lnTo>
                  <a:pt x="0" y="697009"/>
                </a:lnTo>
                <a:lnTo>
                  <a:pt x="0" y="591302"/>
                </a:lnTo>
                <a:lnTo>
                  <a:pt x="0" y="142665"/>
                </a:lnTo>
                <a:cubicBezTo>
                  <a:pt x="0" y="66124"/>
                  <a:pt x="61799" y="4075"/>
                  <a:pt x="138031" y="4075"/>
                </a:cubicBezTo>
                <a:lnTo>
                  <a:pt x="769648" y="4075"/>
                </a:lnTo>
                <a:lnTo>
                  <a:pt x="1142129" y="4075"/>
                </a:lnTo>
                <a:lnTo>
                  <a:pt x="3135371" y="4075"/>
                </a:lnTo>
                <a:close/>
              </a:path>
            </a:pathLst>
          </a:custGeom>
          <a:blipFill>
            <a:blip r:embed="rId2"/>
            <a:stretch>
              <a:fillRect/>
            </a:stretch>
          </a:blip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4452763E-81D4-4D87-A299-92305DD47E9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49" name="Group 48">
            <a:extLst>
              <a:ext uri="{FF2B5EF4-FFF2-40B4-BE49-F238E27FC236}">
                <a16:creationId xmlns:a16="http://schemas.microsoft.com/office/drawing/2014/main" id="{E666FAA2-A488-4DC2-80FE-16B2CF6DA138}"/>
              </a:ext>
            </a:extLst>
          </p:cNvPr>
          <p:cNvGrpSpPr/>
          <p:nvPr/>
        </p:nvGrpSpPr>
        <p:grpSpPr>
          <a:xfrm>
            <a:off x="5415904" y="2079762"/>
            <a:ext cx="2083594" cy="1280160"/>
            <a:chOff x="5415904" y="2079762"/>
            <a:chExt cx="2083594" cy="1280160"/>
          </a:xfrm>
        </p:grpSpPr>
        <p:sp>
          <p:nvSpPr>
            <p:cNvPr id="14" name="Freeform: Shape 13">
              <a:extLst>
                <a:ext uri="{FF2B5EF4-FFF2-40B4-BE49-F238E27FC236}">
                  <a16:creationId xmlns:a16="http://schemas.microsoft.com/office/drawing/2014/main" id="{FCFCE2B3-89E3-497C-A979-951C45B789FE}"/>
                </a:ext>
              </a:extLst>
            </p:cNvPr>
            <p:cNvSpPr>
              <a:spLocks noChangeAspect="1"/>
            </p:cNvSpPr>
            <p:nvPr/>
          </p:nvSpPr>
          <p:spPr>
            <a:xfrm>
              <a:off x="5415904" y="207976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1F427869-79CB-42F8-9C2B-DB3108CA9517}"/>
                </a:ext>
              </a:extLst>
            </p:cNvPr>
            <p:cNvSpPr txBox="1"/>
            <p:nvPr/>
          </p:nvSpPr>
          <p:spPr>
            <a:xfrm>
              <a:off x="5435429" y="2225350"/>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02</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7C1CFB50-530B-427B-880A-B3A87FCD06E8}"/>
              </a:ext>
            </a:extLst>
          </p:cNvPr>
          <p:cNvGrpSpPr/>
          <p:nvPr/>
        </p:nvGrpSpPr>
        <p:grpSpPr>
          <a:xfrm>
            <a:off x="8397240" y="2065408"/>
            <a:ext cx="1288735" cy="2083594"/>
            <a:chOff x="8397240" y="2065408"/>
            <a:chExt cx="1288735" cy="2083594"/>
          </a:xfrm>
        </p:grpSpPr>
        <p:sp>
          <p:nvSpPr>
            <p:cNvPr id="15" name="Freeform: Shape 14">
              <a:extLst>
                <a:ext uri="{FF2B5EF4-FFF2-40B4-BE49-F238E27FC236}">
                  <a16:creationId xmlns:a16="http://schemas.microsoft.com/office/drawing/2014/main" id="{8143900F-186F-4B4F-B35F-55190FB42C31}"/>
                </a:ext>
              </a:extLst>
            </p:cNvPr>
            <p:cNvSpPr>
              <a:spLocks noChangeAspect="1"/>
            </p:cNvSpPr>
            <p:nvPr/>
          </p:nvSpPr>
          <p:spPr>
            <a:xfrm rot="5400000">
              <a:off x="7995523" y="2467125"/>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F97A55E0-70A0-4654-B971-6EA28BB9F2EF}"/>
                </a:ext>
              </a:extLst>
            </p:cNvPr>
            <p:cNvSpPr txBox="1"/>
            <p:nvPr/>
          </p:nvSpPr>
          <p:spPr>
            <a:xfrm>
              <a:off x="8405814" y="221471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03</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44EF6146-239E-4F8A-963F-7221FB3293E3}"/>
              </a:ext>
            </a:extLst>
          </p:cNvPr>
          <p:cNvGrpSpPr/>
          <p:nvPr/>
        </p:nvGrpSpPr>
        <p:grpSpPr>
          <a:xfrm>
            <a:off x="7593806" y="4935629"/>
            <a:ext cx="2092169" cy="1280160"/>
            <a:chOff x="7593806" y="4935629"/>
            <a:chExt cx="2092169" cy="1280160"/>
          </a:xfrm>
        </p:grpSpPr>
        <p:sp>
          <p:nvSpPr>
            <p:cNvPr id="16" name="Freeform: Shape 15">
              <a:extLst>
                <a:ext uri="{FF2B5EF4-FFF2-40B4-BE49-F238E27FC236}">
                  <a16:creationId xmlns:a16="http://schemas.microsoft.com/office/drawing/2014/main" id="{B97D24B3-73B1-492D-9AF1-ECBEBC880B07}"/>
                </a:ext>
              </a:extLst>
            </p:cNvPr>
            <p:cNvSpPr>
              <a:spLocks noChangeAspect="1"/>
            </p:cNvSpPr>
            <p:nvPr/>
          </p:nvSpPr>
          <p:spPr>
            <a:xfrm rot="10800000">
              <a:off x="7593806"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64690859-5B62-454E-BD80-996B965E086B}"/>
                </a:ext>
              </a:extLst>
            </p:cNvPr>
            <p:cNvSpPr txBox="1"/>
            <p:nvPr/>
          </p:nvSpPr>
          <p:spPr>
            <a:xfrm>
              <a:off x="8405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04</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C4BCD57A-AAF8-4043-88E6-08522FAD04CA}"/>
              </a:ext>
            </a:extLst>
          </p:cNvPr>
          <p:cNvGrpSpPr/>
          <p:nvPr/>
        </p:nvGrpSpPr>
        <p:grpSpPr>
          <a:xfrm>
            <a:off x="4649233" y="4935629"/>
            <a:ext cx="2090742" cy="1280160"/>
            <a:chOff x="4649233" y="4935629"/>
            <a:chExt cx="2090742" cy="1280160"/>
          </a:xfrm>
        </p:grpSpPr>
        <p:sp>
          <p:nvSpPr>
            <p:cNvPr id="17" name="Freeform: Shape 16">
              <a:extLst>
                <a:ext uri="{FF2B5EF4-FFF2-40B4-BE49-F238E27FC236}">
                  <a16:creationId xmlns:a16="http://schemas.microsoft.com/office/drawing/2014/main" id="{930257A3-E6BE-48EA-8AA8-F75E80F220C2}"/>
                </a:ext>
              </a:extLst>
            </p:cNvPr>
            <p:cNvSpPr>
              <a:spLocks noChangeAspect="1"/>
            </p:cNvSpPr>
            <p:nvPr/>
          </p:nvSpPr>
          <p:spPr>
            <a:xfrm rot="10800000">
              <a:off x="4649233"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31822E3C-209A-45AE-A35D-942B998D4871}"/>
                </a:ext>
              </a:extLst>
            </p:cNvPr>
            <p:cNvSpPr txBox="1"/>
            <p:nvPr/>
          </p:nvSpPr>
          <p:spPr>
            <a:xfrm>
              <a:off x="5459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05</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7" name="Group 56">
            <a:extLst>
              <a:ext uri="{FF2B5EF4-FFF2-40B4-BE49-F238E27FC236}">
                <a16:creationId xmlns:a16="http://schemas.microsoft.com/office/drawing/2014/main" id="{0BB56061-8CFE-4603-BB5C-AB87674D5C58}"/>
              </a:ext>
            </a:extLst>
          </p:cNvPr>
          <p:cNvGrpSpPr/>
          <p:nvPr/>
        </p:nvGrpSpPr>
        <p:grpSpPr>
          <a:xfrm>
            <a:off x="2447967" y="4132195"/>
            <a:ext cx="1316704" cy="2083594"/>
            <a:chOff x="2447967" y="4132195"/>
            <a:chExt cx="1316704" cy="2083594"/>
          </a:xfrm>
        </p:grpSpPr>
        <p:sp>
          <p:nvSpPr>
            <p:cNvPr id="18" name="Freeform: Shape 17">
              <a:extLst>
                <a:ext uri="{FF2B5EF4-FFF2-40B4-BE49-F238E27FC236}">
                  <a16:creationId xmlns:a16="http://schemas.microsoft.com/office/drawing/2014/main" id="{1223B2D3-C470-417F-B1FB-08BBB92D5EBC}"/>
                </a:ext>
              </a:extLst>
            </p:cNvPr>
            <p:cNvSpPr>
              <a:spLocks noChangeAspect="1"/>
            </p:cNvSpPr>
            <p:nvPr/>
          </p:nvSpPr>
          <p:spPr>
            <a:xfrm rot="16200000">
              <a:off x="2046250" y="453391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EDCF3C05-0A15-4DF2-8ECC-045942890A0E}"/>
                </a:ext>
              </a:extLst>
            </p:cNvPr>
            <p:cNvSpPr txBox="1"/>
            <p:nvPr/>
          </p:nvSpPr>
          <p:spPr>
            <a:xfrm>
              <a:off x="2484510" y="5100637"/>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06</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pic>
        <p:nvPicPr>
          <p:cNvPr id="59" name="Picture 58">
            <a:hlinkClick r:id="rId3"/>
            <a:extLst>
              <a:ext uri="{FF2B5EF4-FFF2-40B4-BE49-F238E27FC236}">
                <a16:creationId xmlns:a16="http://schemas.microsoft.com/office/drawing/2014/main" id="{4A5FE5EA-BD36-4D62-AC7F-71C3C11758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1204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1000"/>
                                        <p:tgtEl>
                                          <p:spTgt spid="4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Effect transition="in" filter="fade">
                                      <p:cBhvr>
                                        <p:cTn id="13" dur="1000"/>
                                        <p:tgtEl>
                                          <p:spTgt spid="40"/>
                                        </p:tgtEl>
                                      </p:cBhvr>
                                    </p:animEffect>
                                  </p:childTnLst>
                                </p:cTn>
                              </p:par>
                            </p:childTnLst>
                          </p:cTn>
                        </p:par>
                        <p:par>
                          <p:cTn id="14" fill="hold">
                            <p:stCondLst>
                              <p:cond delay="2000"/>
                            </p:stCondLst>
                            <p:childTnLst>
                              <p:par>
                                <p:cTn id="15" presetID="42" presetClass="entr" presetSubtype="0"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1500"/>
                                        <p:tgtEl>
                                          <p:spTgt spid="48"/>
                                        </p:tgtEl>
                                      </p:cBhvr>
                                    </p:animEffect>
                                    <p:anim calcmode="lin" valueType="num">
                                      <p:cBhvr>
                                        <p:cTn id="18" dur="1500" fill="hold"/>
                                        <p:tgtEl>
                                          <p:spTgt spid="48"/>
                                        </p:tgtEl>
                                        <p:attrNameLst>
                                          <p:attrName>ppt_x</p:attrName>
                                        </p:attrNameLst>
                                      </p:cBhvr>
                                      <p:tavLst>
                                        <p:tav tm="0">
                                          <p:val>
                                            <p:strVal val="#ppt_x"/>
                                          </p:val>
                                        </p:tav>
                                        <p:tav tm="100000">
                                          <p:val>
                                            <p:strVal val="#ppt_x"/>
                                          </p:val>
                                        </p:tav>
                                      </p:tavLst>
                                    </p:anim>
                                    <p:anim calcmode="lin" valueType="num">
                                      <p:cBhvr>
                                        <p:cTn id="19" dur="1500" fill="hold"/>
                                        <p:tgtEl>
                                          <p:spTgt spid="48"/>
                                        </p:tgtEl>
                                        <p:attrNameLst>
                                          <p:attrName>ppt_y</p:attrName>
                                        </p:attrNameLst>
                                      </p:cBhvr>
                                      <p:tavLst>
                                        <p:tav tm="0">
                                          <p:val>
                                            <p:strVal val="#ppt_y+.1"/>
                                          </p:val>
                                        </p:tav>
                                        <p:tav tm="100000">
                                          <p:val>
                                            <p:strVal val="#ppt_y"/>
                                          </p:val>
                                        </p:tav>
                                      </p:tavLst>
                                    </p:anim>
                                  </p:childTnLst>
                                </p:cTn>
                              </p:par>
                              <p:par>
                                <p:cTn id="20" presetID="31" presetClass="entr" presetSubtype="0" fill="hold" nodeType="with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1500" fill="hold"/>
                                        <p:tgtEl>
                                          <p:spTgt spid="47"/>
                                        </p:tgtEl>
                                        <p:attrNameLst>
                                          <p:attrName>ppt_w</p:attrName>
                                        </p:attrNameLst>
                                      </p:cBhvr>
                                      <p:tavLst>
                                        <p:tav tm="0">
                                          <p:val>
                                            <p:fltVal val="0"/>
                                          </p:val>
                                        </p:tav>
                                        <p:tav tm="100000">
                                          <p:val>
                                            <p:strVal val="#ppt_w"/>
                                          </p:val>
                                        </p:tav>
                                      </p:tavLst>
                                    </p:anim>
                                    <p:anim calcmode="lin" valueType="num">
                                      <p:cBhvr>
                                        <p:cTn id="23" dur="1500" fill="hold"/>
                                        <p:tgtEl>
                                          <p:spTgt spid="47"/>
                                        </p:tgtEl>
                                        <p:attrNameLst>
                                          <p:attrName>ppt_h</p:attrName>
                                        </p:attrNameLst>
                                      </p:cBhvr>
                                      <p:tavLst>
                                        <p:tav tm="0">
                                          <p:val>
                                            <p:fltVal val="0"/>
                                          </p:val>
                                        </p:tav>
                                        <p:tav tm="100000">
                                          <p:val>
                                            <p:strVal val="#ppt_h"/>
                                          </p:val>
                                        </p:tav>
                                      </p:tavLst>
                                    </p:anim>
                                    <p:anim calcmode="lin" valueType="num">
                                      <p:cBhvr>
                                        <p:cTn id="24" dur="1500" fill="hold"/>
                                        <p:tgtEl>
                                          <p:spTgt spid="47"/>
                                        </p:tgtEl>
                                        <p:attrNameLst>
                                          <p:attrName>style.rotation</p:attrName>
                                        </p:attrNameLst>
                                      </p:cBhvr>
                                      <p:tavLst>
                                        <p:tav tm="0">
                                          <p:val>
                                            <p:fltVal val="90"/>
                                          </p:val>
                                        </p:tav>
                                        <p:tav tm="100000">
                                          <p:val>
                                            <p:fltVal val="0"/>
                                          </p:val>
                                        </p:tav>
                                      </p:tavLst>
                                    </p:anim>
                                    <p:animEffect transition="in" filter="fade">
                                      <p:cBhvr>
                                        <p:cTn id="25" dur="1500"/>
                                        <p:tgtEl>
                                          <p:spTgt spid="47"/>
                                        </p:tgtEl>
                                      </p:cBhvr>
                                    </p:animEffect>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fade">
                                      <p:cBhvr>
                                        <p:cTn id="29" dur="1500"/>
                                        <p:tgtEl>
                                          <p:spTgt spid="50"/>
                                        </p:tgtEl>
                                      </p:cBhvr>
                                    </p:animEffect>
                                    <p:anim calcmode="lin" valueType="num">
                                      <p:cBhvr>
                                        <p:cTn id="30" dur="1500" fill="hold"/>
                                        <p:tgtEl>
                                          <p:spTgt spid="50"/>
                                        </p:tgtEl>
                                        <p:attrNameLst>
                                          <p:attrName>ppt_x</p:attrName>
                                        </p:attrNameLst>
                                      </p:cBhvr>
                                      <p:tavLst>
                                        <p:tav tm="0">
                                          <p:val>
                                            <p:strVal val="#ppt_x"/>
                                          </p:val>
                                        </p:tav>
                                        <p:tav tm="100000">
                                          <p:val>
                                            <p:strVal val="#ppt_x"/>
                                          </p:val>
                                        </p:tav>
                                      </p:tavLst>
                                    </p:anim>
                                    <p:anim calcmode="lin" valueType="num">
                                      <p:cBhvr>
                                        <p:cTn id="31" dur="1500" fill="hold"/>
                                        <p:tgtEl>
                                          <p:spTgt spid="50"/>
                                        </p:tgtEl>
                                        <p:attrNameLst>
                                          <p:attrName>ppt_y</p:attrName>
                                        </p:attrNameLst>
                                      </p:cBhvr>
                                      <p:tavLst>
                                        <p:tav tm="0">
                                          <p:val>
                                            <p:strVal val="#ppt_y+.1"/>
                                          </p:val>
                                        </p:tav>
                                        <p:tav tm="100000">
                                          <p:val>
                                            <p:strVal val="#ppt_y"/>
                                          </p:val>
                                        </p:tav>
                                      </p:tavLst>
                                    </p:anim>
                                  </p:childTnLst>
                                </p:cTn>
                              </p:par>
                              <p:par>
                                <p:cTn id="32" presetID="31"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p:cTn id="34" dur="1500" fill="hold"/>
                                        <p:tgtEl>
                                          <p:spTgt spid="49"/>
                                        </p:tgtEl>
                                        <p:attrNameLst>
                                          <p:attrName>ppt_w</p:attrName>
                                        </p:attrNameLst>
                                      </p:cBhvr>
                                      <p:tavLst>
                                        <p:tav tm="0">
                                          <p:val>
                                            <p:fltVal val="0"/>
                                          </p:val>
                                        </p:tav>
                                        <p:tav tm="100000">
                                          <p:val>
                                            <p:strVal val="#ppt_w"/>
                                          </p:val>
                                        </p:tav>
                                      </p:tavLst>
                                    </p:anim>
                                    <p:anim calcmode="lin" valueType="num">
                                      <p:cBhvr>
                                        <p:cTn id="35" dur="1500" fill="hold"/>
                                        <p:tgtEl>
                                          <p:spTgt spid="49"/>
                                        </p:tgtEl>
                                        <p:attrNameLst>
                                          <p:attrName>ppt_h</p:attrName>
                                        </p:attrNameLst>
                                      </p:cBhvr>
                                      <p:tavLst>
                                        <p:tav tm="0">
                                          <p:val>
                                            <p:fltVal val="0"/>
                                          </p:val>
                                        </p:tav>
                                        <p:tav tm="100000">
                                          <p:val>
                                            <p:strVal val="#ppt_h"/>
                                          </p:val>
                                        </p:tav>
                                      </p:tavLst>
                                    </p:anim>
                                    <p:anim calcmode="lin" valueType="num">
                                      <p:cBhvr>
                                        <p:cTn id="36" dur="1500" fill="hold"/>
                                        <p:tgtEl>
                                          <p:spTgt spid="49"/>
                                        </p:tgtEl>
                                        <p:attrNameLst>
                                          <p:attrName>style.rotation</p:attrName>
                                        </p:attrNameLst>
                                      </p:cBhvr>
                                      <p:tavLst>
                                        <p:tav tm="0">
                                          <p:val>
                                            <p:fltVal val="90"/>
                                          </p:val>
                                        </p:tav>
                                        <p:tav tm="100000">
                                          <p:val>
                                            <p:fltVal val="0"/>
                                          </p:val>
                                        </p:tav>
                                      </p:tavLst>
                                    </p:anim>
                                    <p:animEffect transition="in" filter="fade">
                                      <p:cBhvr>
                                        <p:cTn id="37" dur="1500"/>
                                        <p:tgtEl>
                                          <p:spTgt spid="49"/>
                                        </p:tgtEl>
                                      </p:cBhvr>
                                    </p:animEffect>
                                  </p:childTnLst>
                                </p:cTn>
                              </p:par>
                            </p:childTnLst>
                          </p:cTn>
                        </p:par>
                        <p:par>
                          <p:cTn id="38" fill="hold">
                            <p:stCondLst>
                              <p:cond delay="5000"/>
                            </p:stCondLst>
                            <p:childTnLst>
                              <p:par>
                                <p:cTn id="39" presetID="42" presetClass="entr" presetSubtype="0"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1500"/>
                                        <p:tgtEl>
                                          <p:spTgt spid="52"/>
                                        </p:tgtEl>
                                      </p:cBhvr>
                                    </p:animEffect>
                                    <p:anim calcmode="lin" valueType="num">
                                      <p:cBhvr>
                                        <p:cTn id="42" dur="1500" fill="hold"/>
                                        <p:tgtEl>
                                          <p:spTgt spid="52"/>
                                        </p:tgtEl>
                                        <p:attrNameLst>
                                          <p:attrName>ppt_x</p:attrName>
                                        </p:attrNameLst>
                                      </p:cBhvr>
                                      <p:tavLst>
                                        <p:tav tm="0">
                                          <p:val>
                                            <p:strVal val="#ppt_x"/>
                                          </p:val>
                                        </p:tav>
                                        <p:tav tm="100000">
                                          <p:val>
                                            <p:strVal val="#ppt_x"/>
                                          </p:val>
                                        </p:tav>
                                      </p:tavLst>
                                    </p:anim>
                                    <p:anim calcmode="lin" valueType="num">
                                      <p:cBhvr>
                                        <p:cTn id="43" dur="1500" fill="hold"/>
                                        <p:tgtEl>
                                          <p:spTgt spid="52"/>
                                        </p:tgtEl>
                                        <p:attrNameLst>
                                          <p:attrName>ppt_y</p:attrName>
                                        </p:attrNameLst>
                                      </p:cBhvr>
                                      <p:tavLst>
                                        <p:tav tm="0">
                                          <p:val>
                                            <p:strVal val="#ppt_y+.1"/>
                                          </p:val>
                                        </p:tav>
                                        <p:tav tm="100000">
                                          <p:val>
                                            <p:strVal val="#ppt_y"/>
                                          </p:val>
                                        </p:tav>
                                      </p:tavLst>
                                    </p:anim>
                                  </p:childTnLst>
                                </p:cTn>
                              </p:par>
                              <p:par>
                                <p:cTn id="44" presetID="31" presetClass="entr" presetSubtype="0" fill="hold" nodeType="with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p:cTn id="46" dur="1500" fill="hold"/>
                                        <p:tgtEl>
                                          <p:spTgt spid="51"/>
                                        </p:tgtEl>
                                        <p:attrNameLst>
                                          <p:attrName>ppt_w</p:attrName>
                                        </p:attrNameLst>
                                      </p:cBhvr>
                                      <p:tavLst>
                                        <p:tav tm="0">
                                          <p:val>
                                            <p:fltVal val="0"/>
                                          </p:val>
                                        </p:tav>
                                        <p:tav tm="100000">
                                          <p:val>
                                            <p:strVal val="#ppt_w"/>
                                          </p:val>
                                        </p:tav>
                                      </p:tavLst>
                                    </p:anim>
                                    <p:anim calcmode="lin" valueType="num">
                                      <p:cBhvr>
                                        <p:cTn id="47" dur="1500" fill="hold"/>
                                        <p:tgtEl>
                                          <p:spTgt spid="51"/>
                                        </p:tgtEl>
                                        <p:attrNameLst>
                                          <p:attrName>ppt_h</p:attrName>
                                        </p:attrNameLst>
                                      </p:cBhvr>
                                      <p:tavLst>
                                        <p:tav tm="0">
                                          <p:val>
                                            <p:fltVal val="0"/>
                                          </p:val>
                                        </p:tav>
                                        <p:tav tm="100000">
                                          <p:val>
                                            <p:strVal val="#ppt_h"/>
                                          </p:val>
                                        </p:tav>
                                      </p:tavLst>
                                    </p:anim>
                                    <p:anim calcmode="lin" valueType="num">
                                      <p:cBhvr>
                                        <p:cTn id="48" dur="1500" fill="hold"/>
                                        <p:tgtEl>
                                          <p:spTgt spid="51"/>
                                        </p:tgtEl>
                                        <p:attrNameLst>
                                          <p:attrName>style.rotation</p:attrName>
                                        </p:attrNameLst>
                                      </p:cBhvr>
                                      <p:tavLst>
                                        <p:tav tm="0">
                                          <p:val>
                                            <p:fltVal val="90"/>
                                          </p:val>
                                        </p:tav>
                                        <p:tav tm="100000">
                                          <p:val>
                                            <p:fltVal val="0"/>
                                          </p:val>
                                        </p:tav>
                                      </p:tavLst>
                                    </p:anim>
                                    <p:animEffect transition="in" filter="fade">
                                      <p:cBhvr>
                                        <p:cTn id="49" dur="1500"/>
                                        <p:tgtEl>
                                          <p:spTgt spid="51"/>
                                        </p:tgtEl>
                                      </p:cBhvr>
                                    </p:animEffect>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500"/>
                                        <p:tgtEl>
                                          <p:spTgt spid="54"/>
                                        </p:tgtEl>
                                      </p:cBhvr>
                                    </p:animEffect>
                                    <p:anim calcmode="lin" valueType="num">
                                      <p:cBhvr>
                                        <p:cTn id="54" dur="1500" fill="hold"/>
                                        <p:tgtEl>
                                          <p:spTgt spid="54"/>
                                        </p:tgtEl>
                                        <p:attrNameLst>
                                          <p:attrName>ppt_x</p:attrName>
                                        </p:attrNameLst>
                                      </p:cBhvr>
                                      <p:tavLst>
                                        <p:tav tm="0">
                                          <p:val>
                                            <p:strVal val="#ppt_x"/>
                                          </p:val>
                                        </p:tav>
                                        <p:tav tm="100000">
                                          <p:val>
                                            <p:strVal val="#ppt_x"/>
                                          </p:val>
                                        </p:tav>
                                      </p:tavLst>
                                    </p:anim>
                                    <p:anim calcmode="lin" valueType="num">
                                      <p:cBhvr>
                                        <p:cTn id="55" dur="1500" fill="hold"/>
                                        <p:tgtEl>
                                          <p:spTgt spid="54"/>
                                        </p:tgtEl>
                                        <p:attrNameLst>
                                          <p:attrName>ppt_y</p:attrName>
                                        </p:attrNameLst>
                                      </p:cBhvr>
                                      <p:tavLst>
                                        <p:tav tm="0">
                                          <p:val>
                                            <p:strVal val="#ppt_y+.1"/>
                                          </p:val>
                                        </p:tav>
                                        <p:tav tm="100000">
                                          <p:val>
                                            <p:strVal val="#ppt_y"/>
                                          </p:val>
                                        </p:tav>
                                      </p:tavLst>
                                    </p:anim>
                                  </p:childTnLst>
                                </p:cTn>
                              </p:par>
                              <p:par>
                                <p:cTn id="56" presetID="31"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anim calcmode="lin" valueType="num">
                                      <p:cBhvr>
                                        <p:cTn id="58" dur="1500" fill="hold"/>
                                        <p:tgtEl>
                                          <p:spTgt spid="53"/>
                                        </p:tgtEl>
                                        <p:attrNameLst>
                                          <p:attrName>ppt_w</p:attrName>
                                        </p:attrNameLst>
                                      </p:cBhvr>
                                      <p:tavLst>
                                        <p:tav tm="0">
                                          <p:val>
                                            <p:fltVal val="0"/>
                                          </p:val>
                                        </p:tav>
                                        <p:tav tm="100000">
                                          <p:val>
                                            <p:strVal val="#ppt_w"/>
                                          </p:val>
                                        </p:tav>
                                      </p:tavLst>
                                    </p:anim>
                                    <p:anim calcmode="lin" valueType="num">
                                      <p:cBhvr>
                                        <p:cTn id="59" dur="1500" fill="hold"/>
                                        <p:tgtEl>
                                          <p:spTgt spid="53"/>
                                        </p:tgtEl>
                                        <p:attrNameLst>
                                          <p:attrName>ppt_h</p:attrName>
                                        </p:attrNameLst>
                                      </p:cBhvr>
                                      <p:tavLst>
                                        <p:tav tm="0">
                                          <p:val>
                                            <p:fltVal val="0"/>
                                          </p:val>
                                        </p:tav>
                                        <p:tav tm="100000">
                                          <p:val>
                                            <p:strVal val="#ppt_h"/>
                                          </p:val>
                                        </p:tav>
                                      </p:tavLst>
                                    </p:anim>
                                    <p:anim calcmode="lin" valueType="num">
                                      <p:cBhvr>
                                        <p:cTn id="60" dur="1500" fill="hold"/>
                                        <p:tgtEl>
                                          <p:spTgt spid="53"/>
                                        </p:tgtEl>
                                        <p:attrNameLst>
                                          <p:attrName>style.rotation</p:attrName>
                                        </p:attrNameLst>
                                      </p:cBhvr>
                                      <p:tavLst>
                                        <p:tav tm="0">
                                          <p:val>
                                            <p:fltVal val="90"/>
                                          </p:val>
                                        </p:tav>
                                        <p:tav tm="100000">
                                          <p:val>
                                            <p:fltVal val="0"/>
                                          </p:val>
                                        </p:tav>
                                      </p:tavLst>
                                    </p:anim>
                                    <p:animEffect transition="in" filter="fade">
                                      <p:cBhvr>
                                        <p:cTn id="61" dur="1500"/>
                                        <p:tgtEl>
                                          <p:spTgt spid="53"/>
                                        </p:tgtEl>
                                      </p:cBhvr>
                                    </p:animEffect>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fade">
                                      <p:cBhvr>
                                        <p:cTn id="65" dur="1500"/>
                                        <p:tgtEl>
                                          <p:spTgt spid="56"/>
                                        </p:tgtEl>
                                      </p:cBhvr>
                                    </p:animEffect>
                                    <p:anim calcmode="lin" valueType="num">
                                      <p:cBhvr>
                                        <p:cTn id="66" dur="1500" fill="hold"/>
                                        <p:tgtEl>
                                          <p:spTgt spid="56"/>
                                        </p:tgtEl>
                                        <p:attrNameLst>
                                          <p:attrName>ppt_x</p:attrName>
                                        </p:attrNameLst>
                                      </p:cBhvr>
                                      <p:tavLst>
                                        <p:tav tm="0">
                                          <p:val>
                                            <p:strVal val="#ppt_x"/>
                                          </p:val>
                                        </p:tav>
                                        <p:tav tm="100000">
                                          <p:val>
                                            <p:strVal val="#ppt_x"/>
                                          </p:val>
                                        </p:tav>
                                      </p:tavLst>
                                    </p:anim>
                                    <p:anim calcmode="lin" valueType="num">
                                      <p:cBhvr>
                                        <p:cTn id="67" dur="1500" fill="hold"/>
                                        <p:tgtEl>
                                          <p:spTgt spid="56"/>
                                        </p:tgtEl>
                                        <p:attrNameLst>
                                          <p:attrName>ppt_y</p:attrName>
                                        </p:attrNameLst>
                                      </p:cBhvr>
                                      <p:tavLst>
                                        <p:tav tm="0">
                                          <p:val>
                                            <p:strVal val="#ppt_y+.1"/>
                                          </p:val>
                                        </p:tav>
                                        <p:tav tm="100000">
                                          <p:val>
                                            <p:strVal val="#ppt_y"/>
                                          </p:val>
                                        </p:tav>
                                      </p:tavLst>
                                    </p:anim>
                                  </p:childTnLst>
                                </p:cTn>
                              </p:par>
                              <p:par>
                                <p:cTn id="68" presetID="31" presetClass="entr" presetSubtype="0" fill="hold" nodeType="withEffect">
                                  <p:stCondLst>
                                    <p:cond delay="0"/>
                                  </p:stCondLst>
                                  <p:childTnLst>
                                    <p:set>
                                      <p:cBhvr>
                                        <p:cTn id="69" dur="1" fill="hold">
                                          <p:stCondLst>
                                            <p:cond delay="0"/>
                                          </p:stCondLst>
                                        </p:cTn>
                                        <p:tgtEl>
                                          <p:spTgt spid="55"/>
                                        </p:tgtEl>
                                        <p:attrNameLst>
                                          <p:attrName>style.visibility</p:attrName>
                                        </p:attrNameLst>
                                      </p:cBhvr>
                                      <p:to>
                                        <p:strVal val="visible"/>
                                      </p:to>
                                    </p:set>
                                    <p:anim calcmode="lin" valueType="num">
                                      <p:cBhvr>
                                        <p:cTn id="70" dur="1500" fill="hold"/>
                                        <p:tgtEl>
                                          <p:spTgt spid="55"/>
                                        </p:tgtEl>
                                        <p:attrNameLst>
                                          <p:attrName>ppt_w</p:attrName>
                                        </p:attrNameLst>
                                      </p:cBhvr>
                                      <p:tavLst>
                                        <p:tav tm="0">
                                          <p:val>
                                            <p:fltVal val="0"/>
                                          </p:val>
                                        </p:tav>
                                        <p:tav tm="100000">
                                          <p:val>
                                            <p:strVal val="#ppt_w"/>
                                          </p:val>
                                        </p:tav>
                                      </p:tavLst>
                                    </p:anim>
                                    <p:anim calcmode="lin" valueType="num">
                                      <p:cBhvr>
                                        <p:cTn id="71" dur="1500" fill="hold"/>
                                        <p:tgtEl>
                                          <p:spTgt spid="55"/>
                                        </p:tgtEl>
                                        <p:attrNameLst>
                                          <p:attrName>ppt_h</p:attrName>
                                        </p:attrNameLst>
                                      </p:cBhvr>
                                      <p:tavLst>
                                        <p:tav tm="0">
                                          <p:val>
                                            <p:fltVal val="0"/>
                                          </p:val>
                                        </p:tav>
                                        <p:tav tm="100000">
                                          <p:val>
                                            <p:strVal val="#ppt_h"/>
                                          </p:val>
                                        </p:tav>
                                      </p:tavLst>
                                    </p:anim>
                                    <p:anim calcmode="lin" valueType="num">
                                      <p:cBhvr>
                                        <p:cTn id="72" dur="1500" fill="hold"/>
                                        <p:tgtEl>
                                          <p:spTgt spid="55"/>
                                        </p:tgtEl>
                                        <p:attrNameLst>
                                          <p:attrName>style.rotation</p:attrName>
                                        </p:attrNameLst>
                                      </p:cBhvr>
                                      <p:tavLst>
                                        <p:tav tm="0">
                                          <p:val>
                                            <p:fltVal val="90"/>
                                          </p:val>
                                        </p:tav>
                                        <p:tav tm="100000">
                                          <p:val>
                                            <p:fltVal val="0"/>
                                          </p:val>
                                        </p:tav>
                                      </p:tavLst>
                                    </p:anim>
                                    <p:animEffect transition="in" filter="fade">
                                      <p:cBhvr>
                                        <p:cTn id="73" dur="1500"/>
                                        <p:tgtEl>
                                          <p:spTgt spid="55"/>
                                        </p:tgtEl>
                                      </p:cBhvr>
                                    </p:animEffect>
                                  </p:childTnLst>
                                </p:cTn>
                              </p:par>
                            </p:childTnLst>
                          </p:cTn>
                        </p:par>
                        <p:par>
                          <p:cTn id="74" fill="hold">
                            <p:stCondLst>
                              <p:cond delay="9500"/>
                            </p:stCondLst>
                            <p:childTnLst>
                              <p:par>
                                <p:cTn id="75" presetID="42" presetClass="entr" presetSubtype="0" fill="hold" nodeType="afterEffect">
                                  <p:stCondLst>
                                    <p:cond delay="0"/>
                                  </p:stCondLst>
                                  <p:childTnLst>
                                    <p:set>
                                      <p:cBhvr>
                                        <p:cTn id="76" dur="1" fill="hold">
                                          <p:stCondLst>
                                            <p:cond delay="0"/>
                                          </p:stCondLst>
                                        </p:cTn>
                                        <p:tgtEl>
                                          <p:spTgt spid="58"/>
                                        </p:tgtEl>
                                        <p:attrNameLst>
                                          <p:attrName>style.visibility</p:attrName>
                                        </p:attrNameLst>
                                      </p:cBhvr>
                                      <p:to>
                                        <p:strVal val="visible"/>
                                      </p:to>
                                    </p:set>
                                    <p:animEffect transition="in" filter="fade">
                                      <p:cBhvr>
                                        <p:cTn id="77" dur="1500"/>
                                        <p:tgtEl>
                                          <p:spTgt spid="58"/>
                                        </p:tgtEl>
                                      </p:cBhvr>
                                    </p:animEffect>
                                    <p:anim calcmode="lin" valueType="num">
                                      <p:cBhvr>
                                        <p:cTn id="78" dur="1500" fill="hold"/>
                                        <p:tgtEl>
                                          <p:spTgt spid="58"/>
                                        </p:tgtEl>
                                        <p:attrNameLst>
                                          <p:attrName>ppt_x</p:attrName>
                                        </p:attrNameLst>
                                      </p:cBhvr>
                                      <p:tavLst>
                                        <p:tav tm="0">
                                          <p:val>
                                            <p:strVal val="#ppt_x"/>
                                          </p:val>
                                        </p:tav>
                                        <p:tav tm="100000">
                                          <p:val>
                                            <p:strVal val="#ppt_x"/>
                                          </p:val>
                                        </p:tav>
                                      </p:tavLst>
                                    </p:anim>
                                    <p:anim calcmode="lin" valueType="num">
                                      <p:cBhvr>
                                        <p:cTn id="79" dur="1500" fill="hold"/>
                                        <p:tgtEl>
                                          <p:spTgt spid="58"/>
                                        </p:tgtEl>
                                        <p:attrNameLst>
                                          <p:attrName>ppt_y</p:attrName>
                                        </p:attrNameLst>
                                      </p:cBhvr>
                                      <p:tavLst>
                                        <p:tav tm="0">
                                          <p:val>
                                            <p:strVal val="#ppt_y+.1"/>
                                          </p:val>
                                        </p:tav>
                                        <p:tav tm="100000">
                                          <p:val>
                                            <p:strVal val="#ppt_y"/>
                                          </p:val>
                                        </p:tav>
                                      </p:tavLst>
                                    </p:anim>
                                  </p:childTnLst>
                                </p:cTn>
                              </p:par>
                              <p:par>
                                <p:cTn id="80" presetID="31" presetClass="entr" presetSubtype="0" fill="hold" nodeType="withEffect">
                                  <p:stCondLst>
                                    <p:cond delay="0"/>
                                  </p:stCondLst>
                                  <p:childTnLst>
                                    <p:set>
                                      <p:cBhvr>
                                        <p:cTn id="81" dur="1" fill="hold">
                                          <p:stCondLst>
                                            <p:cond delay="0"/>
                                          </p:stCondLst>
                                        </p:cTn>
                                        <p:tgtEl>
                                          <p:spTgt spid="57"/>
                                        </p:tgtEl>
                                        <p:attrNameLst>
                                          <p:attrName>style.visibility</p:attrName>
                                        </p:attrNameLst>
                                      </p:cBhvr>
                                      <p:to>
                                        <p:strVal val="visible"/>
                                      </p:to>
                                    </p:set>
                                    <p:anim calcmode="lin" valueType="num">
                                      <p:cBhvr>
                                        <p:cTn id="82" dur="1500" fill="hold"/>
                                        <p:tgtEl>
                                          <p:spTgt spid="57"/>
                                        </p:tgtEl>
                                        <p:attrNameLst>
                                          <p:attrName>ppt_w</p:attrName>
                                        </p:attrNameLst>
                                      </p:cBhvr>
                                      <p:tavLst>
                                        <p:tav tm="0">
                                          <p:val>
                                            <p:fltVal val="0"/>
                                          </p:val>
                                        </p:tav>
                                        <p:tav tm="100000">
                                          <p:val>
                                            <p:strVal val="#ppt_w"/>
                                          </p:val>
                                        </p:tav>
                                      </p:tavLst>
                                    </p:anim>
                                    <p:anim calcmode="lin" valueType="num">
                                      <p:cBhvr>
                                        <p:cTn id="83" dur="1500" fill="hold"/>
                                        <p:tgtEl>
                                          <p:spTgt spid="57"/>
                                        </p:tgtEl>
                                        <p:attrNameLst>
                                          <p:attrName>ppt_h</p:attrName>
                                        </p:attrNameLst>
                                      </p:cBhvr>
                                      <p:tavLst>
                                        <p:tav tm="0">
                                          <p:val>
                                            <p:fltVal val="0"/>
                                          </p:val>
                                        </p:tav>
                                        <p:tav tm="100000">
                                          <p:val>
                                            <p:strVal val="#ppt_h"/>
                                          </p:val>
                                        </p:tav>
                                      </p:tavLst>
                                    </p:anim>
                                    <p:anim calcmode="lin" valueType="num">
                                      <p:cBhvr>
                                        <p:cTn id="84" dur="1500" fill="hold"/>
                                        <p:tgtEl>
                                          <p:spTgt spid="57"/>
                                        </p:tgtEl>
                                        <p:attrNameLst>
                                          <p:attrName>style.rotation</p:attrName>
                                        </p:attrNameLst>
                                      </p:cBhvr>
                                      <p:tavLst>
                                        <p:tav tm="0">
                                          <p:val>
                                            <p:fltVal val="90"/>
                                          </p:val>
                                        </p:tav>
                                        <p:tav tm="100000">
                                          <p:val>
                                            <p:fltVal val="0"/>
                                          </p:val>
                                        </p:tav>
                                      </p:tavLst>
                                    </p:anim>
                                    <p:animEffect transition="in" filter="fade">
                                      <p:cBhvr>
                                        <p:cTn id="85" dur="1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2019-08-02T16:38:11Z</dcterms:modified>
</cp:coreProperties>
</file>