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6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7488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E3FE05AE-42EF-4577-96B9-34EA7191D7F8}"/>
              </a:ext>
            </a:extLst>
          </p:cNvPr>
          <p:cNvSpPr txBox="1"/>
          <p:nvPr/>
        </p:nvSpPr>
        <p:spPr>
          <a:xfrm>
            <a:off x="3581400" y="4575545"/>
            <a:ext cx="2292202" cy="1846659"/>
          </a:xfrm>
          <a:prstGeom prst="rect">
            <a:avLst/>
          </a:prstGeom>
          <a:noFill/>
        </p:spPr>
        <p:txBody>
          <a:bodyPr wrap="square" rtlCol="0">
            <a:spAutoFit/>
          </a:bodyPr>
          <a:lstStyle/>
          <a:p>
            <a:pPr algn="ctr"/>
            <a:r>
              <a:rPr lang="en-US" sz="1400" dirty="0">
                <a:solidFill>
                  <a:srgbClr val="8397B1"/>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r>
              <a:rPr lang="en-US" sz="1200" dirty="0">
                <a:solidFill>
                  <a:schemeClr val="bg1"/>
                </a:solidFill>
                <a:latin typeface="Candara" panose="020E0502030303020204" pitchFamily="34" charset="0"/>
              </a:rPr>
              <a:t>Lorem ipsum dolor sit amet, consectetur adipiscing. Lorem ipsum dolor sit amet, consectetur adipiscing.</a:t>
            </a:r>
          </a:p>
        </p:txBody>
      </p:sp>
      <p:grpSp>
        <p:nvGrpSpPr>
          <p:cNvPr id="50" name="Group 49">
            <a:extLst>
              <a:ext uri="{FF2B5EF4-FFF2-40B4-BE49-F238E27FC236}">
                <a16:creationId xmlns:a16="http://schemas.microsoft.com/office/drawing/2014/main" id="{97D9F01F-0C20-4617-9B0A-D8CB87D3D48D}"/>
              </a:ext>
            </a:extLst>
          </p:cNvPr>
          <p:cNvGrpSpPr/>
          <p:nvPr/>
        </p:nvGrpSpPr>
        <p:grpSpPr>
          <a:xfrm>
            <a:off x="841248" y="1908545"/>
            <a:ext cx="2139802" cy="2438400"/>
            <a:chOff x="856364" y="1908545"/>
            <a:chExt cx="2139802" cy="2438400"/>
          </a:xfrm>
        </p:grpSpPr>
        <p:sp>
          <p:nvSpPr>
            <p:cNvPr id="46" name="Freeform: Shape 45">
              <a:extLst>
                <a:ext uri="{FF2B5EF4-FFF2-40B4-BE49-F238E27FC236}">
                  <a16:creationId xmlns:a16="http://schemas.microsoft.com/office/drawing/2014/main" id="{964B9E16-3B1F-4B26-B04B-B3BAFDE49455}"/>
                </a:ext>
              </a:extLst>
            </p:cNvPr>
            <p:cNvSpPr/>
            <p:nvPr/>
          </p:nvSpPr>
          <p:spPr>
            <a:xfrm rot="16200000">
              <a:off x="707065" y="2057844"/>
              <a:ext cx="2438400" cy="2139802"/>
            </a:xfrm>
            <a:custGeom>
              <a:avLst/>
              <a:gdLst>
                <a:gd name="connsiteX0" fmla="*/ 2438400 w 2438400"/>
                <a:gd name="connsiteY0" fmla="*/ 1069901 h 2139802"/>
                <a:gd name="connsiteX1" fmla="*/ 1903450 w 2438400"/>
                <a:gd name="connsiteY1" fmla="*/ 2139802 h 2139802"/>
                <a:gd name="connsiteX2" fmla="*/ 1541846 w 2438400"/>
                <a:gd name="connsiteY2" fmla="*/ 2139802 h 2139802"/>
                <a:gd name="connsiteX3" fmla="*/ 1524000 w 2438400"/>
                <a:gd name="connsiteY3" fmla="*/ 2139802 h 2139802"/>
                <a:gd name="connsiteX4" fmla="*/ 534951 w 2438400"/>
                <a:gd name="connsiteY4" fmla="*/ 2139802 h 2139802"/>
                <a:gd name="connsiteX5" fmla="*/ 0 w 2438400"/>
                <a:gd name="connsiteY5" fmla="*/ 1069901 h 2139802"/>
                <a:gd name="connsiteX6" fmla="*/ 534951 w 2438400"/>
                <a:gd name="connsiteY6" fmla="*/ 0 h 2139802"/>
                <a:gd name="connsiteX7" fmla="*/ 1524000 w 2438400"/>
                <a:gd name="connsiteY7" fmla="*/ 0 h 2139802"/>
                <a:gd name="connsiteX8" fmla="*/ 1541846 w 2438400"/>
                <a:gd name="connsiteY8" fmla="*/ 0 h 2139802"/>
                <a:gd name="connsiteX9" fmla="*/ 1903450 w 2438400"/>
                <a:gd name="connsiteY9"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8400" h="2139802">
                  <a:moveTo>
                    <a:pt x="2438400" y="1069901"/>
                  </a:moveTo>
                  <a:lnTo>
                    <a:pt x="1903450" y="2139802"/>
                  </a:lnTo>
                  <a:lnTo>
                    <a:pt x="1541846" y="2139802"/>
                  </a:lnTo>
                  <a:lnTo>
                    <a:pt x="1524000" y="2139802"/>
                  </a:lnTo>
                  <a:lnTo>
                    <a:pt x="534951" y="2139802"/>
                  </a:lnTo>
                  <a:lnTo>
                    <a:pt x="0" y="1069901"/>
                  </a:lnTo>
                  <a:lnTo>
                    <a:pt x="534951" y="0"/>
                  </a:lnTo>
                  <a:lnTo>
                    <a:pt x="1524000" y="0"/>
                  </a:lnTo>
                  <a:lnTo>
                    <a:pt x="1541846" y="0"/>
                  </a:lnTo>
                  <a:lnTo>
                    <a:pt x="1903450" y="0"/>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Freeform: Shape 46">
              <a:extLst>
                <a:ext uri="{FF2B5EF4-FFF2-40B4-BE49-F238E27FC236}">
                  <a16:creationId xmlns:a16="http://schemas.microsoft.com/office/drawing/2014/main" id="{7ED3A795-FCD4-42E1-A774-965D30E41875}"/>
                </a:ext>
              </a:extLst>
            </p:cNvPr>
            <p:cNvSpPr/>
            <p:nvPr/>
          </p:nvSpPr>
          <p:spPr>
            <a:xfrm rot="16200000">
              <a:off x="1155342" y="2506121"/>
              <a:ext cx="1541846" cy="2139802"/>
            </a:xfrm>
            <a:custGeom>
              <a:avLst/>
              <a:gdLst>
                <a:gd name="connsiteX0" fmla="*/ 1541846 w 1541846"/>
                <a:gd name="connsiteY0" fmla="*/ 0 h 2139802"/>
                <a:gd name="connsiteX1" fmla="*/ 1541846 w 1541846"/>
                <a:gd name="connsiteY1" fmla="*/ 2139802 h 2139802"/>
                <a:gd name="connsiteX2" fmla="*/ 534951 w 1541846"/>
                <a:gd name="connsiteY2" fmla="*/ 2139802 h 2139802"/>
                <a:gd name="connsiteX3" fmla="*/ 0 w 1541846"/>
                <a:gd name="connsiteY3" fmla="*/ 1069901 h 2139802"/>
                <a:gd name="connsiteX4" fmla="*/ 534951 w 1541846"/>
                <a:gd name="connsiteY4" fmla="*/ 0 h 21398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1846" h="2139802">
                  <a:moveTo>
                    <a:pt x="1541846" y="0"/>
                  </a:moveTo>
                  <a:lnTo>
                    <a:pt x="1541846" y="2139802"/>
                  </a:lnTo>
                  <a:lnTo>
                    <a:pt x="534951" y="2139802"/>
                  </a:lnTo>
                  <a:lnTo>
                    <a:pt x="0" y="1069901"/>
                  </a:lnTo>
                  <a:lnTo>
                    <a:pt x="534951" y="0"/>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9" name="Group 48">
            <a:extLst>
              <a:ext uri="{FF2B5EF4-FFF2-40B4-BE49-F238E27FC236}">
                <a16:creationId xmlns:a16="http://schemas.microsoft.com/office/drawing/2014/main" id="{53156E36-33EA-4947-8F7D-6F92A9A5B79D}"/>
              </a:ext>
            </a:extLst>
          </p:cNvPr>
          <p:cNvGrpSpPr/>
          <p:nvPr/>
        </p:nvGrpSpPr>
        <p:grpSpPr>
          <a:xfrm>
            <a:off x="841248" y="1908545"/>
            <a:ext cx="2139802" cy="1283368"/>
            <a:chOff x="856364" y="1908545"/>
            <a:chExt cx="2139802" cy="1283368"/>
          </a:xfrm>
        </p:grpSpPr>
        <p:sp>
          <p:nvSpPr>
            <p:cNvPr id="48" name="Freeform: Shape 47">
              <a:extLst>
                <a:ext uri="{FF2B5EF4-FFF2-40B4-BE49-F238E27FC236}">
                  <a16:creationId xmlns:a16="http://schemas.microsoft.com/office/drawing/2014/main" id="{20696A12-2DE9-4A61-B139-8927B9073586}"/>
                </a:ext>
              </a:extLst>
            </p:cNvPr>
            <p:cNvSpPr/>
            <p:nvPr/>
          </p:nvSpPr>
          <p:spPr>
            <a:xfrm rot="16200000">
              <a:off x="1284581" y="1480328"/>
              <a:ext cx="1283368" cy="2139802"/>
            </a:xfrm>
            <a:custGeom>
              <a:avLst/>
              <a:gdLst>
                <a:gd name="connsiteX0" fmla="*/ 1283368 w 1283368"/>
                <a:gd name="connsiteY0" fmla="*/ 1069901 h 2139802"/>
                <a:gd name="connsiteX1" fmla="*/ 748418 w 1283368"/>
                <a:gd name="connsiteY1" fmla="*/ 2139802 h 2139802"/>
                <a:gd name="connsiteX2" fmla="*/ 368968 w 1283368"/>
                <a:gd name="connsiteY2" fmla="*/ 2139802 h 2139802"/>
                <a:gd name="connsiteX3" fmla="*/ 368968 w 1283368"/>
                <a:gd name="connsiteY3" fmla="*/ 1512267 h 2139802"/>
                <a:gd name="connsiteX4" fmla="*/ 234244 w 1283368"/>
                <a:gd name="connsiteY4" fmla="*/ 1512267 h 2139802"/>
                <a:gd name="connsiteX5" fmla="*/ 234244 w 1283368"/>
                <a:gd name="connsiteY5" fmla="*/ 1593120 h 2139802"/>
                <a:gd name="connsiteX6" fmla="*/ 0 w 1283368"/>
                <a:gd name="connsiteY6" fmla="*/ 1069900 h 2139802"/>
                <a:gd name="connsiteX7" fmla="*/ 234244 w 1283368"/>
                <a:gd name="connsiteY7" fmla="*/ 546680 h 2139802"/>
                <a:gd name="connsiteX8" fmla="*/ 234244 w 1283368"/>
                <a:gd name="connsiteY8" fmla="*/ 627533 h 2139802"/>
                <a:gd name="connsiteX9" fmla="*/ 368968 w 1283368"/>
                <a:gd name="connsiteY9" fmla="*/ 627533 h 2139802"/>
                <a:gd name="connsiteX10" fmla="*/ 368968 w 1283368"/>
                <a:gd name="connsiteY10" fmla="*/ 0 h 2139802"/>
                <a:gd name="connsiteX11" fmla="*/ 748418 w 1283368"/>
                <a:gd name="connsiteY11"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83368" h="2139802">
                  <a:moveTo>
                    <a:pt x="1283368" y="1069901"/>
                  </a:moveTo>
                  <a:lnTo>
                    <a:pt x="748418" y="2139802"/>
                  </a:lnTo>
                  <a:lnTo>
                    <a:pt x="368968" y="2139802"/>
                  </a:lnTo>
                  <a:lnTo>
                    <a:pt x="368968" y="1512267"/>
                  </a:lnTo>
                  <a:lnTo>
                    <a:pt x="234244" y="1512267"/>
                  </a:lnTo>
                  <a:lnTo>
                    <a:pt x="234244" y="1593120"/>
                  </a:lnTo>
                  <a:lnTo>
                    <a:pt x="0" y="1069900"/>
                  </a:lnTo>
                  <a:lnTo>
                    <a:pt x="234244" y="546680"/>
                  </a:lnTo>
                  <a:lnTo>
                    <a:pt x="234244" y="627533"/>
                  </a:lnTo>
                  <a:lnTo>
                    <a:pt x="368968" y="627533"/>
                  </a:lnTo>
                  <a:lnTo>
                    <a:pt x="368968" y="0"/>
                  </a:lnTo>
                  <a:lnTo>
                    <a:pt x="748418" y="0"/>
                  </a:ln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a:extLst>
                <a:ext uri="{FF2B5EF4-FFF2-40B4-BE49-F238E27FC236}">
                  <a16:creationId xmlns:a16="http://schemas.microsoft.com/office/drawing/2014/main" id="{10D122C5-AE83-404F-BAA7-F784A929E693}"/>
                </a:ext>
              </a:extLst>
            </p:cNvPr>
            <p:cNvSpPr txBox="1"/>
            <p:nvPr/>
          </p:nvSpPr>
          <p:spPr>
            <a:xfrm>
              <a:off x="1583365" y="2105875"/>
              <a:ext cx="685800" cy="869469"/>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01</a:t>
              </a:r>
            </a:p>
            <a:p>
              <a:pPr algn="ctr"/>
              <a:r>
                <a:rPr lang="en-US" sz="1050" b="1" dirty="0">
                  <a:solidFill>
                    <a:schemeClr val="bg1"/>
                  </a:solidFill>
                </a:rPr>
                <a:t>OPTION</a:t>
              </a:r>
            </a:p>
          </p:txBody>
        </p:sp>
      </p:grpSp>
      <p:sp>
        <p:nvSpPr>
          <p:cNvPr id="28" name="TextBox 27">
            <a:extLst>
              <a:ext uri="{FF2B5EF4-FFF2-40B4-BE49-F238E27FC236}">
                <a16:creationId xmlns:a16="http://schemas.microsoft.com/office/drawing/2014/main" id="{E63BA453-AF4C-42AC-9964-EE1DB26FF87D}"/>
              </a:ext>
            </a:extLst>
          </p:cNvPr>
          <p:cNvSpPr txBox="1"/>
          <p:nvPr/>
        </p:nvSpPr>
        <p:spPr>
          <a:xfrm>
            <a:off x="882449" y="3191914"/>
            <a:ext cx="2057400" cy="738664"/>
          </a:xfrm>
          <a:prstGeom prst="rect">
            <a:avLst/>
          </a:prstGeom>
          <a:noFill/>
        </p:spPr>
        <p:txBody>
          <a:bodyPr wrap="square" rtlCol="0">
            <a:spAutoFit/>
          </a:bodyPr>
          <a:lstStyle/>
          <a:p>
            <a:pPr marL="171450" indent="-171450">
              <a:buFont typeface="Wingdings" panose="05000000000000000000" pitchFamily="2" charset="2"/>
              <a:buChar char="ü"/>
            </a:pPr>
            <a:r>
              <a:rPr lang="en-US" sz="1050" dirty="0">
                <a:solidFill>
                  <a:srgbClr val="454545"/>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050" dirty="0">
                <a:solidFill>
                  <a:srgbClr val="454545"/>
                </a:solidFill>
                <a:latin typeface="Candara" panose="020E0502030303020204" pitchFamily="34" charset="0"/>
              </a:rPr>
              <a:t>Lorem ipsum dolor sit amet, consectetur adipiscing elit.</a:t>
            </a:r>
          </a:p>
        </p:txBody>
      </p:sp>
      <p:sp>
        <p:nvSpPr>
          <p:cNvPr id="23" name="TextBox 22">
            <a:extLst>
              <a:ext uri="{FF2B5EF4-FFF2-40B4-BE49-F238E27FC236}">
                <a16:creationId xmlns:a16="http://schemas.microsoft.com/office/drawing/2014/main" id="{54107D21-63FA-4FD4-A49D-CF77E093FA69}"/>
              </a:ext>
            </a:extLst>
          </p:cNvPr>
          <p:cNvSpPr txBox="1"/>
          <p:nvPr/>
        </p:nvSpPr>
        <p:spPr>
          <a:xfrm>
            <a:off x="838200" y="4575545"/>
            <a:ext cx="2292202" cy="1846659"/>
          </a:xfrm>
          <a:prstGeom prst="rect">
            <a:avLst/>
          </a:prstGeom>
          <a:noFill/>
        </p:spPr>
        <p:txBody>
          <a:bodyPr wrap="square" rtlCol="0">
            <a:spAutoFit/>
          </a:bodyPr>
          <a:lstStyle/>
          <a:p>
            <a:pPr algn="ctr"/>
            <a:r>
              <a:rPr lang="en-US" sz="1400" dirty="0">
                <a:solidFill>
                  <a:srgbClr val="EF3425"/>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r>
              <a:rPr lang="en-US" sz="1200" dirty="0">
                <a:solidFill>
                  <a:schemeClr val="bg1"/>
                </a:solidFill>
                <a:latin typeface="Candara" panose="020E0502030303020204" pitchFamily="34" charset="0"/>
              </a:rPr>
              <a:t>Lorem ipsum dolor sit amet, consectetur adipiscing. Lorem ipsum dolor sit amet, consectetur adipiscing.</a:t>
            </a:r>
          </a:p>
        </p:txBody>
      </p:sp>
      <p:sp>
        <p:nvSpPr>
          <p:cNvPr id="31" name="TextBox 30">
            <a:extLst>
              <a:ext uri="{FF2B5EF4-FFF2-40B4-BE49-F238E27FC236}">
                <a16:creationId xmlns:a16="http://schemas.microsoft.com/office/drawing/2014/main" id="{B3F2C0BD-E504-47B5-845F-5AD4637E87BB}"/>
              </a:ext>
            </a:extLst>
          </p:cNvPr>
          <p:cNvSpPr txBox="1"/>
          <p:nvPr/>
        </p:nvSpPr>
        <p:spPr>
          <a:xfrm>
            <a:off x="6324600" y="4572000"/>
            <a:ext cx="2292202" cy="1846659"/>
          </a:xfrm>
          <a:prstGeom prst="rect">
            <a:avLst/>
          </a:prstGeom>
          <a:noFill/>
        </p:spPr>
        <p:txBody>
          <a:bodyPr wrap="square" rtlCol="0">
            <a:spAutoFit/>
          </a:bodyPr>
          <a:lstStyle/>
          <a:p>
            <a:pPr algn="ctr"/>
            <a:r>
              <a:rPr lang="en-US" sz="1400" dirty="0">
                <a:solidFill>
                  <a:srgbClr val="44546B"/>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r>
              <a:rPr lang="en-US" sz="1200" dirty="0">
                <a:solidFill>
                  <a:schemeClr val="bg1"/>
                </a:solidFill>
                <a:latin typeface="Candara" panose="020E0502030303020204" pitchFamily="34" charset="0"/>
              </a:rPr>
              <a:t>Lorem ipsum dolor sit amet, consectetur adipiscing. Lorem ipsum dolor sit amet, consectetur adipiscing.</a:t>
            </a:r>
          </a:p>
        </p:txBody>
      </p:sp>
      <p:sp>
        <p:nvSpPr>
          <p:cNvPr id="39" name="TextBox 38">
            <a:extLst>
              <a:ext uri="{FF2B5EF4-FFF2-40B4-BE49-F238E27FC236}">
                <a16:creationId xmlns:a16="http://schemas.microsoft.com/office/drawing/2014/main" id="{706EA67D-0226-48B5-B824-A2A46168341D}"/>
              </a:ext>
            </a:extLst>
          </p:cNvPr>
          <p:cNvSpPr txBox="1"/>
          <p:nvPr/>
        </p:nvSpPr>
        <p:spPr>
          <a:xfrm>
            <a:off x="9067800" y="4575545"/>
            <a:ext cx="2292202" cy="1846659"/>
          </a:xfrm>
          <a:prstGeom prst="rect">
            <a:avLst/>
          </a:prstGeom>
          <a:noFill/>
        </p:spPr>
        <p:txBody>
          <a:bodyPr wrap="square" rtlCol="0">
            <a:spAutoFit/>
          </a:bodyPr>
          <a:lstStyle/>
          <a:p>
            <a:pPr algn="ctr"/>
            <a:r>
              <a:rPr lang="en-US" sz="1400" dirty="0">
                <a:solidFill>
                  <a:srgbClr val="62768F"/>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r>
              <a:rPr lang="en-US" sz="1200" dirty="0">
                <a:solidFill>
                  <a:schemeClr val="bg1"/>
                </a:solidFill>
                <a:latin typeface="Candara" panose="020E0502030303020204" pitchFamily="34" charset="0"/>
              </a:rPr>
              <a:t>Lorem ipsum dolor sit amet, consectetur adipiscing. Lorem ipsum dolor sit amet, consectetur adipiscing.</a:t>
            </a:r>
          </a:p>
        </p:txBody>
      </p:sp>
      <p:sp>
        <p:nvSpPr>
          <p:cNvPr id="45" name="TextBox 44">
            <a:extLst>
              <a:ext uri="{FF2B5EF4-FFF2-40B4-BE49-F238E27FC236}">
                <a16:creationId xmlns:a16="http://schemas.microsoft.com/office/drawing/2014/main" id="{79DD7C71-E2CC-40E1-9F72-24DF8F91EBEE}"/>
              </a:ext>
            </a:extLst>
          </p:cNvPr>
          <p:cNvSpPr txBox="1"/>
          <p:nvPr/>
        </p:nvSpPr>
        <p:spPr>
          <a:xfrm>
            <a:off x="3341511" y="258228"/>
            <a:ext cx="5508978" cy="1200329"/>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grpSp>
        <p:nvGrpSpPr>
          <p:cNvPr id="53" name="Group 52">
            <a:extLst>
              <a:ext uri="{FF2B5EF4-FFF2-40B4-BE49-F238E27FC236}">
                <a16:creationId xmlns:a16="http://schemas.microsoft.com/office/drawing/2014/main" id="{878BDC3C-31DE-4FAE-8A9F-D174F5F6BCCC}"/>
              </a:ext>
            </a:extLst>
          </p:cNvPr>
          <p:cNvGrpSpPr/>
          <p:nvPr/>
        </p:nvGrpSpPr>
        <p:grpSpPr>
          <a:xfrm>
            <a:off x="3584448" y="1914235"/>
            <a:ext cx="2139802" cy="2438400"/>
            <a:chOff x="856364" y="1908545"/>
            <a:chExt cx="2139802" cy="2438400"/>
          </a:xfrm>
        </p:grpSpPr>
        <p:sp>
          <p:nvSpPr>
            <p:cNvPr id="58" name="Freeform: Shape 57">
              <a:extLst>
                <a:ext uri="{FF2B5EF4-FFF2-40B4-BE49-F238E27FC236}">
                  <a16:creationId xmlns:a16="http://schemas.microsoft.com/office/drawing/2014/main" id="{57A81912-0670-42E1-AECF-7CD647489A79}"/>
                </a:ext>
              </a:extLst>
            </p:cNvPr>
            <p:cNvSpPr/>
            <p:nvPr/>
          </p:nvSpPr>
          <p:spPr>
            <a:xfrm rot="16200000">
              <a:off x="707065" y="2057844"/>
              <a:ext cx="2438400" cy="2139802"/>
            </a:xfrm>
            <a:custGeom>
              <a:avLst/>
              <a:gdLst>
                <a:gd name="connsiteX0" fmla="*/ 2438400 w 2438400"/>
                <a:gd name="connsiteY0" fmla="*/ 1069901 h 2139802"/>
                <a:gd name="connsiteX1" fmla="*/ 1903450 w 2438400"/>
                <a:gd name="connsiteY1" fmla="*/ 2139802 h 2139802"/>
                <a:gd name="connsiteX2" fmla="*/ 1541846 w 2438400"/>
                <a:gd name="connsiteY2" fmla="*/ 2139802 h 2139802"/>
                <a:gd name="connsiteX3" fmla="*/ 1524000 w 2438400"/>
                <a:gd name="connsiteY3" fmla="*/ 2139802 h 2139802"/>
                <a:gd name="connsiteX4" fmla="*/ 534951 w 2438400"/>
                <a:gd name="connsiteY4" fmla="*/ 2139802 h 2139802"/>
                <a:gd name="connsiteX5" fmla="*/ 0 w 2438400"/>
                <a:gd name="connsiteY5" fmla="*/ 1069901 h 2139802"/>
                <a:gd name="connsiteX6" fmla="*/ 534951 w 2438400"/>
                <a:gd name="connsiteY6" fmla="*/ 0 h 2139802"/>
                <a:gd name="connsiteX7" fmla="*/ 1524000 w 2438400"/>
                <a:gd name="connsiteY7" fmla="*/ 0 h 2139802"/>
                <a:gd name="connsiteX8" fmla="*/ 1541846 w 2438400"/>
                <a:gd name="connsiteY8" fmla="*/ 0 h 2139802"/>
                <a:gd name="connsiteX9" fmla="*/ 1903450 w 2438400"/>
                <a:gd name="connsiteY9"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8400" h="2139802">
                  <a:moveTo>
                    <a:pt x="2438400" y="1069901"/>
                  </a:moveTo>
                  <a:lnTo>
                    <a:pt x="1903450" y="2139802"/>
                  </a:lnTo>
                  <a:lnTo>
                    <a:pt x="1541846" y="2139802"/>
                  </a:lnTo>
                  <a:lnTo>
                    <a:pt x="1524000" y="2139802"/>
                  </a:lnTo>
                  <a:lnTo>
                    <a:pt x="534951" y="2139802"/>
                  </a:lnTo>
                  <a:lnTo>
                    <a:pt x="0" y="1069901"/>
                  </a:lnTo>
                  <a:lnTo>
                    <a:pt x="534951" y="0"/>
                  </a:lnTo>
                  <a:lnTo>
                    <a:pt x="1524000" y="0"/>
                  </a:lnTo>
                  <a:lnTo>
                    <a:pt x="1541846" y="0"/>
                  </a:lnTo>
                  <a:lnTo>
                    <a:pt x="1903450" y="0"/>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Shape 58">
              <a:extLst>
                <a:ext uri="{FF2B5EF4-FFF2-40B4-BE49-F238E27FC236}">
                  <a16:creationId xmlns:a16="http://schemas.microsoft.com/office/drawing/2014/main" id="{0B266A52-B0AC-4076-AF21-D28F1DFD68DD}"/>
                </a:ext>
              </a:extLst>
            </p:cNvPr>
            <p:cNvSpPr/>
            <p:nvPr/>
          </p:nvSpPr>
          <p:spPr>
            <a:xfrm rot="16200000">
              <a:off x="1155342" y="2506121"/>
              <a:ext cx="1541846" cy="2139802"/>
            </a:xfrm>
            <a:custGeom>
              <a:avLst/>
              <a:gdLst>
                <a:gd name="connsiteX0" fmla="*/ 1541846 w 1541846"/>
                <a:gd name="connsiteY0" fmla="*/ 0 h 2139802"/>
                <a:gd name="connsiteX1" fmla="*/ 1541846 w 1541846"/>
                <a:gd name="connsiteY1" fmla="*/ 2139802 h 2139802"/>
                <a:gd name="connsiteX2" fmla="*/ 534951 w 1541846"/>
                <a:gd name="connsiteY2" fmla="*/ 2139802 h 2139802"/>
                <a:gd name="connsiteX3" fmla="*/ 0 w 1541846"/>
                <a:gd name="connsiteY3" fmla="*/ 1069901 h 2139802"/>
                <a:gd name="connsiteX4" fmla="*/ 534951 w 1541846"/>
                <a:gd name="connsiteY4" fmla="*/ 0 h 21398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1846" h="2139802">
                  <a:moveTo>
                    <a:pt x="1541846" y="0"/>
                  </a:moveTo>
                  <a:lnTo>
                    <a:pt x="1541846" y="2139802"/>
                  </a:lnTo>
                  <a:lnTo>
                    <a:pt x="534951" y="2139802"/>
                  </a:lnTo>
                  <a:lnTo>
                    <a:pt x="0" y="1069901"/>
                  </a:lnTo>
                  <a:lnTo>
                    <a:pt x="534951" y="0"/>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4" name="Group 53">
            <a:extLst>
              <a:ext uri="{FF2B5EF4-FFF2-40B4-BE49-F238E27FC236}">
                <a16:creationId xmlns:a16="http://schemas.microsoft.com/office/drawing/2014/main" id="{A8148649-0C41-4A52-8F5E-BF3084EB171B}"/>
              </a:ext>
            </a:extLst>
          </p:cNvPr>
          <p:cNvGrpSpPr/>
          <p:nvPr/>
        </p:nvGrpSpPr>
        <p:grpSpPr>
          <a:xfrm>
            <a:off x="3584448" y="1914235"/>
            <a:ext cx="2139802" cy="1283368"/>
            <a:chOff x="856364" y="1908545"/>
            <a:chExt cx="2139802" cy="1283368"/>
          </a:xfrm>
        </p:grpSpPr>
        <p:sp>
          <p:nvSpPr>
            <p:cNvPr id="56" name="Freeform: Shape 55">
              <a:extLst>
                <a:ext uri="{FF2B5EF4-FFF2-40B4-BE49-F238E27FC236}">
                  <a16:creationId xmlns:a16="http://schemas.microsoft.com/office/drawing/2014/main" id="{A88FE418-6EED-4FD7-9913-EE1306F0B83E}"/>
                </a:ext>
              </a:extLst>
            </p:cNvPr>
            <p:cNvSpPr/>
            <p:nvPr/>
          </p:nvSpPr>
          <p:spPr>
            <a:xfrm rot="16200000">
              <a:off x="1284581" y="1480328"/>
              <a:ext cx="1283368" cy="2139802"/>
            </a:xfrm>
            <a:custGeom>
              <a:avLst/>
              <a:gdLst>
                <a:gd name="connsiteX0" fmla="*/ 1283368 w 1283368"/>
                <a:gd name="connsiteY0" fmla="*/ 1069901 h 2139802"/>
                <a:gd name="connsiteX1" fmla="*/ 748418 w 1283368"/>
                <a:gd name="connsiteY1" fmla="*/ 2139802 h 2139802"/>
                <a:gd name="connsiteX2" fmla="*/ 368968 w 1283368"/>
                <a:gd name="connsiteY2" fmla="*/ 2139802 h 2139802"/>
                <a:gd name="connsiteX3" fmla="*/ 368968 w 1283368"/>
                <a:gd name="connsiteY3" fmla="*/ 1512267 h 2139802"/>
                <a:gd name="connsiteX4" fmla="*/ 234244 w 1283368"/>
                <a:gd name="connsiteY4" fmla="*/ 1512267 h 2139802"/>
                <a:gd name="connsiteX5" fmla="*/ 234244 w 1283368"/>
                <a:gd name="connsiteY5" fmla="*/ 1593120 h 2139802"/>
                <a:gd name="connsiteX6" fmla="*/ 0 w 1283368"/>
                <a:gd name="connsiteY6" fmla="*/ 1069900 h 2139802"/>
                <a:gd name="connsiteX7" fmla="*/ 234244 w 1283368"/>
                <a:gd name="connsiteY7" fmla="*/ 546680 h 2139802"/>
                <a:gd name="connsiteX8" fmla="*/ 234244 w 1283368"/>
                <a:gd name="connsiteY8" fmla="*/ 627533 h 2139802"/>
                <a:gd name="connsiteX9" fmla="*/ 368968 w 1283368"/>
                <a:gd name="connsiteY9" fmla="*/ 627533 h 2139802"/>
                <a:gd name="connsiteX10" fmla="*/ 368968 w 1283368"/>
                <a:gd name="connsiteY10" fmla="*/ 0 h 2139802"/>
                <a:gd name="connsiteX11" fmla="*/ 748418 w 1283368"/>
                <a:gd name="connsiteY11"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83368" h="2139802">
                  <a:moveTo>
                    <a:pt x="1283368" y="1069901"/>
                  </a:moveTo>
                  <a:lnTo>
                    <a:pt x="748418" y="2139802"/>
                  </a:lnTo>
                  <a:lnTo>
                    <a:pt x="368968" y="2139802"/>
                  </a:lnTo>
                  <a:lnTo>
                    <a:pt x="368968" y="1512267"/>
                  </a:lnTo>
                  <a:lnTo>
                    <a:pt x="234244" y="1512267"/>
                  </a:lnTo>
                  <a:lnTo>
                    <a:pt x="234244" y="1593120"/>
                  </a:lnTo>
                  <a:lnTo>
                    <a:pt x="0" y="1069900"/>
                  </a:lnTo>
                  <a:lnTo>
                    <a:pt x="234244" y="546680"/>
                  </a:lnTo>
                  <a:lnTo>
                    <a:pt x="234244" y="627533"/>
                  </a:lnTo>
                  <a:lnTo>
                    <a:pt x="368968" y="627533"/>
                  </a:lnTo>
                  <a:lnTo>
                    <a:pt x="368968" y="0"/>
                  </a:lnTo>
                  <a:lnTo>
                    <a:pt x="748418" y="0"/>
                  </a:lnTo>
                  <a:close/>
                </a:path>
              </a:pathLst>
            </a:custGeom>
            <a:solidFill>
              <a:srgbClr val="8397B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4BE4DF7F-359F-4E49-8B24-048054F84539}"/>
                </a:ext>
              </a:extLst>
            </p:cNvPr>
            <p:cNvSpPr txBox="1"/>
            <p:nvPr/>
          </p:nvSpPr>
          <p:spPr>
            <a:xfrm>
              <a:off x="1583365" y="2105875"/>
              <a:ext cx="685800" cy="869469"/>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02</a:t>
              </a:r>
            </a:p>
            <a:p>
              <a:pPr algn="ctr"/>
              <a:r>
                <a:rPr lang="en-US" sz="1050" b="1" dirty="0">
                  <a:solidFill>
                    <a:schemeClr val="bg1"/>
                  </a:solidFill>
                </a:rPr>
                <a:t>OPTION</a:t>
              </a:r>
            </a:p>
          </p:txBody>
        </p:sp>
      </p:grpSp>
      <p:sp>
        <p:nvSpPr>
          <p:cNvPr id="55" name="TextBox 54">
            <a:extLst>
              <a:ext uri="{FF2B5EF4-FFF2-40B4-BE49-F238E27FC236}">
                <a16:creationId xmlns:a16="http://schemas.microsoft.com/office/drawing/2014/main" id="{8FE5F33E-C489-4F9D-B992-669E79C10779}"/>
              </a:ext>
            </a:extLst>
          </p:cNvPr>
          <p:cNvSpPr txBox="1"/>
          <p:nvPr/>
        </p:nvSpPr>
        <p:spPr>
          <a:xfrm>
            <a:off x="3625649" y="3197604"/>
            <a:ext cx="2057400" cy="738664"/>
          </a:xfrm>
          <a:prstGeom prst="rect">
            <a:avLst/>
          </a:prstGeom>
          <a:noFill/>
        </p:spPr>
        <p:txBody>
          <a:bodyPr wrap="square" rtlCol="0">
            <a:spAutoFit/>
          </a:bodyPr>
          <a:lstStyle/>
          <a:p>
            <a:pPr marL="171450" indent="-171450">
              <a:buFont typeface="Wingdings" panose="05000000000000000000" pitchFamily="2" charset="2"/>
              <a:buChar char="ü"/>
            </a:pPr>
            <a:r>
              <a:rPr lang="en-US" sz="1050" dirty="0">
                <a:solidFill>
                  <a:srgbClr val="454545"/>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050" dirty="0">
                <a:solidFill>
                  <a:srgbClr val="454545"/>
                </a:solidFill>
                <a:latin typeface="Candara" panose="020E0502030303020204" pitchFamily="34" charset="0"/>
              </a:rPr>
              <a:t>Lorem ipsum dolor sit amet, consectetur adipiscing elit.</a:t>
            </a:r>
          </a:p>
        </p:txBody>
      </p:sp>
      <p:grpSp>
        <p:nvGrpSpPr>
          <p:cNvPr id="61" name="Group 60">
            <a:extLst>
              <a:ext uri="{FF2B5EF4-FFF2-40B4-BE49-F238E27FC236}">
                <a16:creationId xmlns:a16="http://schemas.microsoft.com/office/drawing/2014/main" id="{E3AB08EC-B83D-45AE-AE1B-52424DF1290B}"/>
              </a:ext>
            </a:extLst>
          </p:cNvPr>
          <p:cNvGrpSpPr/>
          <p:nvPr/>
        </p:nvGrpSpPr>
        <p:grpSpPr>
          <a:xfrm>
            <a:off x="6327648" y="1972713"/>
            <a:ext cx="2139802" cy="2438400"/>
            <a:chOff x="856364" y="1908545"/>
            <a:chExt cx="2139802" cy="2438400"/>
          </a:xfrm>
        </p:grpSpPr>
        <p:sp>
          <p:nvSpPr>
            <p:cNvPr id="66" name="Freeform: Shape 65">
              <a:extLst>
                <a:ext uri="{FF2B5EF4-FFF2-40B4-BE49-F238E27FC236}">
                  <a16:creationId xmlns:a16="http://schemas.microsoft.com/office/drawing/2014/main" id="{F11FF015-03BB-4189-B34C-0609D22AB710}"/>
                </a:ext>
              </a:extLst>
            </p:cNvPr>
            <p:cNvSpPr/>
            <p:nvPr/>
          </p:nvSpPr>
          <p:spPr>
            <a:xfrm rot="16200000">
              <a:off x="707065" y="2057844"/>
              <a:ext cx="2438400" cy="2139802"/>
            </a:xfrm>
            <a:custGeom>
              <a:avLst/>
              <a:gdLst>
                <a:gd name="connsiteX0" fmla="*/ 2438400 w 2438400"/>
                <a:gd name="connsiteY0" fmla="*/ 1069901 h 2139802"/>
                <a:gd name="connsiteX1" fmla="*/ 1903450 w 2438400"/>
                <a:gd name="connsiteY1" fmla="*/ 2139802 h 2139802"/>
                <a:gd name="connsiteX2" fmla="*/ 1541846 w 2438400"/>
                <a:gd name="connsiteY2" fmla="*/ 2139802 h 2139802"/>
                <a:gd name="connsiteX3" fmla="*/ 1524000 w 2438400"/>
                <a:gd name="connsiteY3" fmla="*/ 2139802 h 2139802"/>
                <a:gd name="connsiteX4" fmla="*/ 534951 w 2438400"/>
                <a:gd name="connsiteY4" fmla="*/ 2139802 h 2139802"/>
                <a:gd name="connsiteX5" fmla="*/ 0 w 2438400"/>
                <a:gd name="connsiteY5" fmla="*/ 1069901 h 2139802"/>
                <a:gd name="connsiteX6" fmla="*/ 534951 w 2438400"/>
                <a:gd name="connsiteY6" fmla="*/ 0 h 2139802"/>
                <a:gd name="connsiteX7" fmla="*/ 1524000 w 2438400"/>
                <a:gd name="connsiteY7" fmla="*/ 0 h 2139802"/>
                <a:gd name="connsiteX8" fmla="*/ 1541846 w 2438400"/>
                <a:gd name="connsiteY8" fmla="*/ 0 h 2139802"/>
                <a:gd name="connsiteX9" fmla="*/ 1903450 w 2438400"/>
                <a:gd name="connsiteY9"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8400" h="2139802">
                  <a:moveTo>
                    <a:pt x="2438400" y="1069901"/>
                  </a:moveTo>
                  <a:lnTo>
                    <a:pt x="1903450" y="2139802"/>
                  </a:lnTo>
                  <a:lnTo>
                    <a:pt x="1541846" y="2139802"/>
                  </a:lnTo>
                  <a:lnTo>
                    <a:pt x="1524000" y="2139802"/>
                  </a:lnTo>
                  <a:lnTo>
                    <a:pt x="534951" y="2139802"/>
                  </a:lnTo>
                  <a:lnTo>
                    <a:pt x="0" y="1069901"/>
                  </a:lnTo>
                  <a:lnTo>
                    <a:pt x="534951" y="0"/>
                  </a:lnTo>
                  <a:lnTo>
                    <a:pt x="1524000" y="0"/>
                  </a:lnTo>
                  <a:lnTo>
                    <a:pt x="1541846" y="0"/>
                  </a:lnTo>
                  <a:lnTo>
                    <a:pt x="1903450" y="0"/>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Freeform: Shape 66">
              <a:extLst>
                <a:ext uri="{FF2B5EF4-FFF2-40B4-BE49-F238E27FC236}">
                  <a16:creationId xmlns:a16="http://schemas.microsoft.com/office/drawing/2014/main" id="{EFEFB03A-7054-45B7-8C62-1F52DE8CB966}"/>
                </a:ext>
              </a:extLst>
            </p:cNvPr>
            <p:cNvSpPr/>
            <p:nvPr/>
          </p:nvSpPr>
          <p:spPr>
            <a:xfrm rot="16200000">
              <a:off x="1155342" y="2506121"/>
              <a:ext cx="1541846" cy="2139802"/>
            </a:xfrm>
            <a:custGeom>
              <a:avLst/>
              <a:gdLst>
                <a:gd name="connsiteX0" fmla="*/ 1541846 w 1541846"/>
                <a:gd name="connsiteY0" fmla="*/ 0 h 2139802"/>
                <a:gd name="connsiteX1" fmla="*/ 1541846 w 1541846"/>
                <a:gd name="connsiteY1" fmla="*/ 2139802 h 2139802"/>
                <a:gd name="connsiteX2" fmla="*/ 534951 w 1541846"/>
                <a:gd name="connsiteY2" fmla="*/ 2139802 h 2139802"/>
                <a:gd name="connsiteX3" fmla="*/ 0 w 1541846"/>
                <a:gd name="connsiteY3" fmla="*/ 1069901 h 2139802"/>
                <a:gd name="connsiteX4" fmla="*/ 534951 w 1541846"/>
                <a:gd name="connsiteY4" fmla="*/ 0 h 21398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1846" h="2139802">
                  <a:moveTo>
                    <a:pt x="1541846" y="0"/>
                  </a:moveTo>
                  <a:lnTo>
                    <a:pt x="1541846" y="2139802"/>
                  </a:lnTo>
                  <a:lnTo>
                    <a:pt x="534951" y="2139802"/>
                  </a:lnTo>
                  <a:lnTo>
                    <a:pt x="0" y="1069901"/>
                  </a:lnTo>
                  <a:lnTo>
                    <a:pt x="534951" y="0"/>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2" name="Group 61">
            <a:extLst>
              <a:ext uri="{FF2B5EF4-FFF2-40B4-BE49-F238E27FC236}">
                <a16:creationId xmlns:a16="http://schemas.microsoft.com/office/drawing/2014/main" id="{57763B52-299D-4497-BF41-FA31145D837F}"/>
              </a:ext>
            </a:extLst>
          </p:cNvPr>
          <p:cNvGrpSpPr/>
          <p:nvPr/>
        </p:nvGrpSpPr>
        <p:grpSpPr>
          <a:xfrm>
            <a:off x="6327648" y="1972713"/>
            <a:ext cx="2139802" cy="1283368"/>
            <a:chOff x="856364" y="1908545"/>
            <a:chExt cx="2139802" cy="1283368"/>
          </a:xfrm>
        </p:grpSpPr>
        <p:sp>
          <p:nvSpPr>
            <p:cNvPr id="64" name="Freeform: Shape 63">
              <a:extLst>
                <a:ext uri="{FF2B5EF4-FFF2-40B4-BE49-F238E27FC236}">
                  <a16:creationId xmlns:a16="http://schemas.microsoft.com/office/drawing/2014/main" id="{AFDB03D1-3100-4FAC-8130-4ECDC69B3B67}"/>
                </a:ext>
              </a:extLst>
            </p:cNvPr>
            <p:cNvSpPr/>
            <p:nvPr/>
          </p:nvSpPr>
          <p:spPr>
            <a:xfrm rot="16200000">
              <a:off x="1284581" y="1480328"/>
              <a:ext cx="1283368" cy="2139802"/>
            </a:xfrm>
            <a:custGeom>
              <a:avLst/>
              <a:gdLst>
                <a:gd name="connsiteX0" fmla="*/ 1283368 w 1283368"/>
                <a:gd name="connsiteY0" fmla="*/ 1069901 h 2139802"/>
                <a:gd name="connsiteX1" fmla="*/ 748418 w 1283368"/>
                <a:gd name="connsiteY1" fmla="*/ 2139802 h 2139802"/>
                <a:gd name="connsiteX2" fmla="*/ 368968 w 1283368"/>
                <a:gd name="connsiteY2" fmla="*/ 2139802 h 2139802"/>
                <a:gd name="connsiteX3" fmla="*/ 368968 w 1283368"/>
                <a:gd name="connsiteY3" fmla="*/ 1512267 h 2139802"/>
                <a:gd name="connsiteX4" fmla="*/ 234244 w 1283368"/>
                <a:gd name="connsiteY4" fmla="*/ 1512267 h 2139802"/>
                <a:gd name="connsiteX5" fmla="*/ 234244 w 1283368"/>
                <a:gd name="connsiteY5" fmla="*/ 1593120 h 2139802"/>
                <a:gd name="connsiteX6" fmla="*/ 0 w 1283368"/>
                <a:gd name="connsiteY6" fmla="*/ 1069900 h 2139802"/>
                <a:gd name="connsiteX7" fmla="*/ 234244 w 1283368"/>
                <a:gd name="connsiteY7" fmla="*/ 546680 h 2139802"/>
                <a:gd name="connsiteX8" fmla="*/ 234244 w 1283368"/>
                <a:gd name="connsiteY8" fmla="*/ 627533 h 2139802"/>
                <a:gd name="connsiteX9" fmla="*/ 368968 w 1283368"/>
                <a:gd name="connsiteY9" fmla="*/ 627533 h 2139802"/>
                <a:gd name="connsiteX10" fmla="*/ 368968 w 1283368"/>
                <a:gd name="connsiteY10" fmla="*/ 0 h 2139802"/>
                <a:gd name="connsiteX11" fmla="*/ 748418 w 1283368"/>
                <a:gd name="connsiteY11"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83368" h="2139802">
                  <a:moveTo>
                    <a:pt x="1283368" y="1069901"/>
                  </a:moveTo>
                  <a:lnTo>
                    <a:pt x="748418" y="2139802"/>
                  </a:lnTo>
                  <a:lnTo>
                    <a:pt x="368968" y="2139802"/>
                  </a:lnTo>
                  <a:lnTo>
                    <a:pt x="368968" y="1512267"/>
                  </a:lnTo>
                  <a:lnTo>
                    <a:pt x="234244" y="1512267"/>
                  </a:lnTo>
                  <a:lnTo>
                    <a:pt x="234244" y="1593120"/>
                  </a:lnTo>
                  <a:lnTo>
                    <a:pt x="0" y="1069900"/>
                  </a:lnTo>
                  <a:lnTo>
                    <a:pt x="234244" y="546680"/>
                  </a:lnTo>
                  <a:lnTo>
                    <a:pt x="234244" y="627533"/>
                  </a:lnTo>
                  <a:lnTo>
                    <a:pt x="368968" y="627533"/>
                  </a:lnTo>
                  <a:lnTo>
                    <a:pt x="368968" y="0"/>
                  </a:lnTo>
                  <a:lnTo>
                    <a:pt x="748418" y="0"/>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extBox 64">
              <a:extLst>
                <a:ext uri="{FF2B5EF4-FFF2-40B4-BE49-F238E27FC236}">
                  <a16:creationId xmlns:a16="http://schemas.microsoft.com/office/drawing/2014/main" id="{43595B52-6D32-4FCE-AD6C-B560F6861242}"/>
                </a:ext>
              </a:extLst>
            </p:cNvPr>
            <p:cNvSpPr txBox="1"/>
            <p:nvPr/>
          </p:nvSpPr>
          <p:spPr>
            <a:xfrm>
              <a:off x="1583365" y="2105875"/>
              <a:ext cx="685800" cy="869469"/>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03</a:t>
              </a:r>
            </a:p>
            <a:p>
              <a:pPr algn="ctr"/>
              <a:r>
                <a:rPr lang="en-US" sz="1050" b="1" dirty="0">
                  <a:solidFill>
                    <a:schemeClr val="bg1"/>
                  </a:solidFill>
                </a:rPr>
                <a:t>OPTION</a:t>
              </a:r>
            </a:p>
          </p:txBody>
        </p:sp>
      </p:grpSp>
      <p:sp>
        <p:nvSpPr>
          <p:cNvPr id="63" name="TextBox 62">
            <a:extLst>
              <a:ext uri="{FF2B5EF4-FFF2-40B4-BE49-F238E27FC236}">
                <a16:creationId xmlns:a16="http://schemas.microsoft.com/office/drawing/2014/main" id="{756A97A3-EAA8-49CC-931F-6FA690CEBAE7}"/>
              </a:ext>
            </a:extLst>
          </p:cNvPr>
          <p:cNvSpPr txBox="1"/>
          <p:nvPr/>
        </p:nvSpPr>
        <p:spPr>
          <a:xfrm>
            <a:off x="6368849" y="3256082"/>
            <a:ext cx="2057400" cy="738664"/>
          </a:xfrm>
          <a:prstGeom prst="rect">
            <a:avLst/>
          </a:prstGeom>
          <a:noFill/>
        </p:spPr>
        <p:txBody>
          <a:bodyPr wrap="square" rtlCol="0">
            <a:spAutoFit/>
          </a:bodyPr>
          <a:lstStyle/>
          <a:p>
            <a:pPr marL="171450" indent="-171450">
              <a:buFont typeface="Wingdings" panose="05000000000000000000" pitchFamily="2" charset="2"/>
              <a:buChar char="ü"/>
            </a:pPr>
            <a:r>
              <a:rPr lang="en-US" sz="1050" dirty="0">
                <a:solidFill>
                  <a:srgbClr val="454545"/>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050" dirty="0">
                <a:solidFill>
                  <a:srgbClr val="454545"/>
                </a:solidFill>
                <a:latin typeface="Candara" panose="020E0502030303020204" pitchFamily="34" charset="0"/>
              </a:rPr>
              <a:t>Lorem ipsum dolor sit amet, consectetur adipiscing elit.</a:t>
            </a:r>
          </a:p>
        </p:txBody>
      </p:sp>
      <p:grpSp>
        <p:nvGrpSpPr>
          <p:cNvPr id="69" name="Group 68">
            <a:extLst>
              <a:ext uri="{FF2B5EF4-FFF2-40B4-BE49-F238E27FC236}">
                <a16:creationId xmlns:a16="http://schemas.microsoft.com/office/drawing/2014/main" id="{A387E79F-282A-41EB-B91E-435A95E7986E}"/>
              </a:ext>
            </a:extLst>
          </p:cNvPr>
          <p:cNvGrpSpPr/>
          <p:nvPr/>
        </p:nvGrpSpPr>
        <p:grpSpPr>
          <a:xfrm>
            <a:off x="9070848" y="1972713"/>
            <a:ext cx="2139802" cy="2438400"/>
            <a:chOff x="856364" y="1908545"/>
            <a:chExt cx="2139802" cy="2438400"/>
          </a:xfrm>
        </p:grpSpPr>
        <p:sp>
          <p:nvSpPr>
            <p:cNvPr id="74" name="Freeform: Shape 73">
              <a:extLst>
                <a:ext uri="{FF2B5EF4-FFF2-40B4-BE49-F238E27FC236}">
                  <a16:creationId xmlns:a16="http://schemas.microsoft.com/office/drawing/2014/main" id="{FA09ACC9-402D-4EC1-861F-27A49D4ED40B}"/>
                </a:ext>
              </a:extLst>
            </p:cNvPr>
            <p:cNvSpPr/>
            <p:nvPr/>
          </p:nvSpPr>
          <p:spPr>
            <a:xfrm rot="16200000">
              <a:off x="707065" y="2057844"/>
              <a:ext cx="2438400" cy="2139802"/>
            </a:xfrm>
            <a:custGeom>
              <a:avLst/>
              <a:gdLst>
                <a:gd name="connsiteX0" fmla="*/ 2438400 w 2438400"/>
                <a:gd name="connsiteY0" fmla="*/ 1069901 h 2139802"/>
                <a:gd name="connsiteX1" fmla="*/ 1903450 w 2438400"/>
                <a:gd name="connsiteY1" fmla="*/ 2139802 h 2139802"/>
                <a:gd name="connsiteX2" fmla="*/ 1541846 w 2438400"/>
                <a:gd name="connsiteY2" fmla="*/ 2139802 h 2139802"/>
                <a:gd name="connsiteX3" fmla="*/ 1524000 w 2438400"/>
                <a:gd name="connsiteY3" fmla="*/ 2139802 h 2139802"/>
                <a:gd name="connsiteX4" fmla="*/ 534951 w 2438400"/>
                <a:gd name="connsiteY4" fmla="*/ 2139802 h 2139802"/>
                <a:gd name="connsiteX5" fmla="*/ 0 w 2438400"/>
                <a:gd name="connsiteY5" fmla="*/ 1069901 h 2139802"/>
                <a:gd name="connsiteX6" fmla="*/ 534951 w 2438400"/>
                <a:gd name="connsiteY6" fmla="*/ 0 h 2139802"/>
                <a:gd name="connsiteX7" fmla="*/ 1524000 w 2438400"/>
                <a:gd name="connsiteY7" fmla="*/ 0 h 2139802"/>
                <a:gd name="connsiteX8" fmla="*/ 1541846 w 2438400"/>
                <a:gd name="connsiteY8" fmla="*/ 0 h 2139802"/>
                <a:gd name="connsiteX9" fmla="*/ 1903450 w 2438400"/>
                <a:gd name="connsiteY9"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8400" h="2139802">
                  <a:moveTo>
                    <a:pt x="2438400" y="1069901"/>
                  </a:moveTo>
                  <a:lnTo>
                    <a:pt x="1903450" y="2139802"/>
                  </a:lnTo>
                  <a:lnTo>
                    <a:pt x="1541846" y="2139802"/>
                  </a:lnTo>
                  <a:lnTo>
                    <a:pt x="1524000" y="2139802"/>
                  </a:lnTo>
                  <a:lnTo>
                    <a:pt x="534951" y="2139802"/>
                  </a:lnTo>
                  <a:lnTo>
                    <a:pt x="0" y="1069901"/>
                  </a:lnTo>
                  <a:lnTo>
                    <a:pt x="534951" y="0"/>
                  </a:lnTo>
                  <a:lnTo>
                    <a:pt x="1524000" y="0"/>
                  </a:lnTo>
                  <a:lnTo>
                    <a:pt x="1541846" y="0"/>
                  </a:lnTo>
                  <a:lnTo>
                    <a:pt x="1903450" y="0"/>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Freeform: Shape 74">
              <a:extLst>
                <a:ext uri="{FF2B5EF4-FFF2-40B4-BE49-F238E27FC236}">
                  <a16:creationId xmlns:a16="http://schemas.microsoft.com/office/drawing/2014/main" id="{77AFB344-E118-4CA2-ABCB-6320601883E2}"/>
                </a:ext>
              </a:extLst>
            </p:cNvPr>
            <p:cNvSpPr/>
            <p:nvPr/>
          </p:nvSpPr>
          <p:spPr>
            <a:xfrm rot="16200000">
              <a:off x="1155342" y="2506121"/>
              <a:ext cx="1541846" cy="2139802"/>
            </a:xfrm>
            <a:custGeom>
              <a:avLst/>
              <a:gdLst>
                <a:gd name="connsiteX0" fmla="*/ 1541846 w 1541846"/>
                <a:gd name="connsiteY0" fmla="*/ 0 h 2139802"/>
                <a:gd name="connsiteX1" fmla="*/ 1541846 w 1541846"/>
                <a:gd name="connsiteY1" fmla="*/ 2139802 h 2139802"/>
                <a:gd name="connsiteX2" fmla="*/ 534951 w 1541846"/>
                <a:gd name="connsiteY2" fmla="*/ 2139802 h 2139802"/>
                <a:gd name="connsiteX3" fmla="*/ 0 w 1541846"/>
                <a:gd name="connsiteY3" fmla="*/ 1069901 h 2139802"/>
                <a:gd name="connsiteX4" fmla="*/ 534951 w 1541846"/>
                <a:gd name="connsiteY4" fmla="*/ 0 h 21398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1846" h="2139802">
                  <a:moveTo>
                    <a:pt x="1541846" y="0"/>
                  </a:moveTo>
                  <a:lnTo>
                    <a:pt x="1541846" y="2139802"/>
                  </a:lnTo>
                  <a:lnTo>
                    <a:pt x="534951" y="2139802"/>
                  </a:lnTo>
                  <a:lnTo>
                    <a:pt x="0" y="1069901"/>
                  </a:lnTo>
                  <a:lnTo>
                    <a:pt x="534951" y="0"/>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0" name="Group 69">
            <a:extLst>
              <a:ext uri="{FF2B5EF4-FFF2-40B4-BE49-F238E27FC236}">
                <a16:creationId xmlns:a16="http://schemas.microsoft.com/office/drawing/2014/main" id="{6DBFEEEF-3676-4604-B749-9E52D5CA3687}"/>
              </a:ext>
            </a:extLst>
          </p:cNvPr>
          <p:cNvGrpSpPr/>
          <p:nvPr/>
        </p:nvGrpSpPr>
        <p:grpSpPr>
          <a:xfrm>
            <a:off x="9070848" y="1972713"/>
            <a:ext cx="2139802" cy="1283368"/>
            <a:chOff x="856364" y="1908545"/>
            <a:chExt cx="2139802" cy="1283368"/>
          </a:xfrm>
        </p:grpSpPr>
        <p:sp>
          <p:nvSpPr>
            <p:cNvPr id="72" name="Freeform: Shape 71">
              <a:extLst>
                <a:ext uri="{FF2B5EF4-FFF2-40B4-BE49-F238E27FC236}">
                  <a16:creationId xmlns:a16="http://schemas.microsoft.com/office/drawing/2014/main" id="{991AECA6-A5AD-4992-805C-F79C3E9C6E0B}"/>
                </a:ext>
              </a:extLst>
            </p:cNvPr>
            <p:cNvSpPr/>
            <p:nvPr/>
          </p:nvSpPr>
          <p:spPr>
            <a:xfrm rot="16200000">
              <a:off x="1284581" y="1480328"/>
              <a:ext cx="1283368" cy="2139802"/>
            </a:xfrm>
            <a:custGeom>
              <a:avLst/>
              <a:gdLst>
                <a:gd name="connsiteX0" fmla="*/ 1283368 w 1283368"/>
                <a:gd name="connsiteY0" fmla="*/ 1069901 h 2139802"/>
                <a:gd name="connsiteX1" fmla="*/ 748418 w 1283368"/>
                <a:gd name="connsiteY1" fmla="*/ 2139802 h 2139802"/>
                <a:gd name="connsiteX2" fmla="*/ 368968 w 1283368"/>
                <a:gd name="connsiteY2" fmla="*/ 2139802 h 2139802"/>
                <a:gd name="connsiteX3" fmla="*/ 368968 w 1283368"/>
                <a:gd name="connsiteY3" fmla="*/ 1512267 h 2139802"/>
                <a:gd name="connsiteX4" fmla="*/ 234244 w 1283368"/>
                <a:gd name="connsiteY4" fmla="*/ 1512267 h 2139802"/>
                <a:gd name="connsiteX5" fmla="*/ 234244 w 1283368"/>
                <a:gd name="connsiteY5" fmla="*/ 1593120 h 2139802"/>
                <a:gd name="connsiteX6" fmla="*/ 0 w 1283368"/>
                <a:gd name="connsiteY6" fmla="*/ 1069900 h 2139802"/>
                <a:gd name="connsiteX7" fmla="*/ 234244 w 1283368"/>
                <a:gd name="connsiteY7" fmla="*/ 546680 h 2139802"/>
                <a:gd name="connsiteX8" fmla="*/ 234244 w 1283368"/>
                <a:gd name="connsiteY8" fmla="*/ 627533 h 2139802"/>
                <a:gd name="connsiteX9" fmla="*/ 368968 w 1283368"/>
                <a:gd name="connsiteY9" fmla="*/ 627533 h 2139802"/>
                <a:gd name="connsiteX10" fmla="*/ 368968 w 1283368"/>
                <a:gd name="connsiteY10" fmla="*/ 0 h 2139802"/>
                <a:gd name="connsiteX11" fmla="*/ 748418 w 1283368"/>
                <a:gd name="connsiteY11"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83368" h="2139802">
                  <a:moveTo>
                    <a:pt x="1283368" y="1069901"/>
                  </a:moveTo>
                  <a:lnTo>
                    <a:pt x="748418" y="2139802"/>
                  </a:lnTo>
                  <a:lnTo>
                    <a:pt x="368968" y="2139802"/>
                  </a:lnTo>
                  <a:lnTo>
                    <a:pt x="368968" y="1512267"/>
                  </a:lnTo>
                  <a:lnTo>
                    <a:pt x="234244" y="1512267"/>
                  </a:lnTo>
                  <a:lnTo>
                    <a:pt x="234244" y="1593120"/>
                  </a:lnTo>
                  <a:lnTo>
                    <a:pt x="0" y="1069900"/>
                  </a:lnTo>
                  <a:lnTo>
                    <a:pt x="234244" y="546680"/>
                  </a:lnTo>
                  <a:lnTo>
                    <a:pt x="234244" y="627533"/>
                  </a:lnTo>
                  <a:lnTo>
                    <a:pt x="368968" y="627533"/>
                  </a:lnTo>
                  <a:lnTo>
                    <a:pt x="368968" y="0"/>
                  </a:lnTo>
                  <a:lnTo>
                    <a:pt x="748418" y="0"/>
                  </a:lnTo>
                  <a:close/>
                </a:path>
              </a:pathLst>
            </a:custGeom>
            <a:solidFill>
              <a:srgbClr val="62768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TextBox 72">
              <a:extLst>
                <a:ext uri="{FF2B5EF4-FFF2-40B4-BE49-F238E27FC236}">
                  <a16:creationId xmlns:a16="http://schemas.microsoft.com/office/drawing/2014/main" id="{BBDC4FE8-2478-4030-9CA6-23241F86A962}"/>
                </a:ext>
              </a:extLst>
            </p:cNvPr>
            <p:cNvSpPr txBox="1"/>
            <p:nvPr/>
          </p:nvSpPr>
          <p:spPr>
            <a:xfrm>
              <a:off x="1583365" y="2105875"/>
              <a:ext cx="685800" cy="869469"/>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04</a:t>
              </a:r>
            </a:p>
            <a:p>
              <a:pPr algn="ctr"/>
              <a:r>
                <a:rPr lang="en-US" sz="1050" b="1" dirty="0">
                  <a:solidFill>
                    <a:schemeClr val="bg1"/>
                  </a:solidFill>
                </a:rPr>
                <a:t>OPTION</a:t>
              </a:r>
            </a:p>
          </p:txBody>
        </p:sp>
      </p:grpSp>
      <p:sp>
        <p:nvSpPr>
          <p:cNvPr id="71" name="TextBox 70">
            <a:extLst>
              <a:ext uri="{FF2B5EF4-FFF2-40B4-BE49-F238E27FC236}">
                <a16:creationId xmlns:a16="http://schemas.microsoft.com/office/drawing/2014/main" id="{76BE2D9A-8F91-4BF2-8486-9754412689E9}"/>
              </a:ext>
            </a:extLst>
          </p:cNvPr>
          <p:cNvSpPr txBox="1"/>
          <p:nvPr/>
        </p:nvSpPr>
        <p:spPr>
          <a:xfrm>
            <a:off x="9112049" y="3256082"/>
            <a:ext cx="2057400" cy="738664"/>
          </a:xfrm>
          <a:prstGeom prst="rect">
            <a:avLst/>
          </a:prstGeom>
          <a:noFill/>
        </p:spPr>
        <p:txBody>
          <a:bodyPr wrap="square" rtlCol="0">
            <a:spAutoFit/>
          </a:bodyPr>
          <a:lstStyle/>
          <a:p>
            <a:pPr marL="171450" indent="-171450">
              <a:buFont typeface="Wingdings" panose="05000000000000000000" pitchFamily="2" charset="2"/>
              <a:buChar char="ü"/>
            </a:pPr>
            <a:r>
              <a:rPr lang="en-US" sz="1050" dirty="0">
                <a:solidFill>
                  <a:srgbClr val="454545"/>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050" dirty="0">
                <a:solidFill>
                  <a:srgbClr val="454545"/>
                </a:solidFill>
                <a:latin typeface="Candara" panose="020E0502030303020204" pitchFamily="34" charset="0"/>
              </a:rPr>
              <a:t>Lorem ipsum dolor sit amet, consectetur adipiscing elit.</a:t>
            </a:r>
          </a:p>
        </p:txBody>
      </p:sp>
      <p:pic>
        <p:nvPicPr>
          <p:cNvPr id="35" name="Picture 34">
            <a:hlinkClick r:id="rId2"/>
            <a:extLst>
              <a:ext uri="{FF2B5EF4-FFF2-40B4-BE49-F238E27FC236}">
                <a16:creationId xmlns:a16="http://schemas.microsoft.com/office/drawing/2014/main" id="{33A67B52-51FD-483E-A818-4F7E0165C7E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56279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1000"/>
                                        <p:tgtEl>
                                          <p:spTgt spid="45"/>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50"/>
                                        </p:tgtEl>
                                        <p:attrNameLst>
                                          <p:attrName>style.visibility</p:attrName>
                                        </p:attrNameLst>
                                      </p:cBhvr>
                                      <p:to>
                                        <p:strVal val="visible"/>
                                      </p:to>
                                    </p:set>
                                    <p:animEffect transition="in" filter="fade">
                                      <p:cBhvr>
                                        <p:cTn id="11" dur="1000"/>
                                        <p:tgtEl>
                                          <p:spTgt spid="50"/>
                                        </p:tgtEl>
                                      </p:cBhvr>
                                    </p:animEffect>
                                    <p:anim calcmode="lin" valueType="num">
                                      <p:cBhvr>
                                        <p:cTn id="12" dur="1000" fill="hold"/>
                                        <p:tgtEl>
                                          <p:spTgt spid="50"/>
                                        </p:tgtEl>
                                        <p:attrNameLst>
                                          <p:attrName>ppt_x</p:attrName>
                                        </p:attrNameLst>
                                      </p:cBhvr>
                                      <p:tavLst>
                                        <p:tav tm="0">
                                          <p:val>
                                            <p:strVal val="#ppt_x"/>
                                          </p:val>
                                        </p:tav>
                                        <p:tav tm="100000">
                                          <p:val>
                                            <p:strVal val="#ppt_x"/>
                                          </p:val>
                                        </p:tav>
                                      </p:tavLst>
                                    </p:anim>
                                    <p:anim calcmode="lin" valueType="num">
                                      <p:cBhvr>
                                        <p:cTn id="13" dur="1000" fill="hold"/>
                                        <p:tgtEl>
                                          <p:spTgt spid="50"/>
                                        </p:tgtEl>
                                        <p:attrNameLst>
                                          <p:attrName>ppt_y</p:attrName>
                                        </p:attrNameLst>
                                      </p:cBhvr>
                                      <p:tavLst>
                                        <p:tav tm="0">
                                          <p:val>
                                            <p:strVal val="#ppt_y+.1"/>
                                          </p:val>
                                        </p:tav>
                                        <p:tav tm="100000">
                                          <p:val>
                                            <p:strVal val="#ppt_y"/>
                                          </p:val>
                                        </p:tav>
                                      </p:tavLst>
                                    </p:anim>
                                  </p:childTnLst>
                                </p:cTn>
                              </p:par>
                              <p:par>
                                <p:cTn id="14" presetID="47" presetClass="entr" presetSubtype="0" fill="hold" nodeType="withEffect">
                                  <p:stCondLst>
                                    <p:cond delay="0"/>
                                  </p:stCondLst>
                                  <p:childTnLst>
                                    <p:set>
                                      <p:cBhvr>
                                        <p:cTn id="15" dur="1" fill="hold">
                                          <p:stCondLst>
                                            <p:cond delay="0"/>
                                          </p:stCondLst>
                                        </p:cTn>
                                        <p:tgtEl>
                                          <p:spTgt spid="49"/>
                                        </p:tgtEl>
                                        <p:attrNameLst>
                                          <p:attrName>style.visibility</p:attrName>
                                        </p:attrNameLst>
                                      </p:cBhvr>
                                      <p:to>
                                        <p:strVal val="visible"/>
                                      </p:to>
                                    </p:set>
                                    <p:animEffect transition="in" filter="fade">
                                      <p:cBhvr>
                                        <p:cTn id="16" dur="1000"/>
                                        <p:tgtEl>
                                          <p:spTgt spid="49"/>
                                        </p:tgtEl>
                                      </p:cBhvr>
                                    </p:animEffect>
                                    <p:anim calcmode="lin" valueType="num">
                                      <p:cBhvr>
                                        <p:cTn id="17" dur="1000" fill="hold"/>
                                        <p:tgtEl>
                                          <p:spTgt spid="49"/>
                                        </p:tgtEl>
                                        <p:attrNameLst>
                                          <p:attrName>ppt_x</p:attrName>
                                        </p:attrNameLst>
                                      </p:cBhvr>
                                      <p:tavLst>
                                        <p:tav tm="0">
                                          <p:val>
                                            <p:strVal val="#ppt_x"/>
                                          </p:val>
                                        </p:tav>
                                        <p:tav tm="100000">
                                          <p:val>
                                            <p:strVal val="#ppt_x"/>
                                          </p:val>
                                        </p:tav>
                                      </p:tavLst>
                                    </p:anim>
                                    <p:anim calcmode="lin" valueType="num">
                                      <p:cBhvr>
                                        <p:cTn id="18" dur="1000" fill="hold"/>
                                        <p:tgtEl>
                                          <p:spTgt spid="49"/>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2" presetClass="entr" presetSubtype="1" fill="hold" grpId="0" nodeType="after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wipe(up)">
                                      <p:cBhvr>
                                        <p:cTn id="22" dur="750"/>
                                        <p:tgtEl>
                                          <p:spTgt spid="28"/>
                                        </p:tgtEl>
                                      </p:cBhvr>
                                    </p:animEffect>
                                  </p:childTnLst>
                                </p:cTn>
                              </p:par>
                            </p:childTnLst>
                          </p:cTn>
                        </p:par>
                        <p:par>
                          <p:cTn id="23" fill="hold">
                            <p:stCondLst>
                              <p:cond delay="2750"/>
                            </p:stCondLst>
                            <p:childTnLst>
                              <p:par>
                                <p:cTn id="24" presetID="37" presetClass="entr" presetSubtype="0" fill="hold" grpId="0" nodeType="after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fade">
                                      <p:cBhvr>
                                        <p:cTn id="26" dur="1000"/>
                                        <p:tgtEl>
                                          <p:spTgt spid="23"/>
                                        </p:tgtEl>
                                      </p:cBhvr>
                                    </p:animEffect>
                                    <p:anim calcmode="lin" valueType="num">
                                      <p:cBhvr>
                                        <p:cTn id="27" dur="1000" fill="hold"/>
                                        <p:tgtEl>
                                          <p:spTgt spid="23"/>
                                        </p:tgtEl>
                                        <p:attrNameLst>
                                          <p:attrName>ppt_x</p:attrName>
                                        </p:attrNameLst>
                                      </p:cBhvr>
                                      <p:tavLst>
                                        <p:tav tm="0">
                                          <p:val>
                                            <p:strVal val="#ppt_x"/>
                                          </p:val>
                                        </p:tav>
                                        <p:tav tm="100000">
                                          <p:val>
                                            <p:strVal val="#ppt_x"/>
                                          </p:val>
                                        </p:tav>
                                      </p:tavLst>
                                    </p:anim>
                                    <p:anim calcmode="lin" valueType="num">
                                      <p:cBhvr>
                                        <p:cTn id="28" dur="900" decel="100000" fill="hold"/>
                                        <p:tgtEl>
                                          <p:spTgt spid="23"/>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30" fill="hold">
                            <p:stCondLst>
                              <p:cond delay="3750"/>
                            </p:stCondLst>
                            <p:childTnLst>
                              <p:par>
                                <p:cTn id="31" presetID="42" presetClass="entr" presetSubtype="0" fill="hold" nodeType="afterEffect">
                                  <p:stCondLst>
                                    <p:cond delay="0"/>
                                  </p:stCondLst>
                                  <p:childTnLst>
                                    <p:set>
                                      <p:cBhvr>
                                        <p:cTn id="32" dur="1" fill="hold">
                                          <p:stCondLst>
                                            <p:cond delay="0"/>
                                          </p:stCondLst>
                                        </p:cTn>
                                        <p:tgtEl>
                                          <p:spTgt spid="53"/>
                                        </p:tgtEl>
                                        <p:attrNameLst>
                                          <p:attrName>style.visibility</p:attrName>
                                        </p:attrNameLst>
                                      </p:cBhvr>
                                      <p:to>
                                        <p:strVal val="visible"/>
                                      </p:to>
                                    </p:set>
                                    <p:animEffect transition="in" filter="fade">
                                      <p:cBhvr>
                                        <p:cTn id="33" dur="1000"/>
                                        <p:tgtEl>
                                          <p:spTgt spid="53"/>
                                        </p:tgtEl>
                                      </p:cBhvr>
                                    </p:animEffect>
                                    <p:anim calcmode="lin" valueType="num">
                                      <p:cBhvr>
                                        <p:cTn id="34" dur="1000" fill="hold"/>
                                        <p:tgtEl>
                                          <p:spTgt spid="53"/>
                                        </p:tgtEl>
                                        <p:attrNameLst>
                                          <p:attrName>ppt_x</p:attrName>
                                        </p:attrNameLst>
                                      </p:cBhvr>
                                      <p:tavLst>
                                        <p:tav tm="0">
                                          <p:val>
                                            <p:strVal val="#ppt_x"/>
                                          </p:val>
                                        </p:tav>
                                        <p:tav tm="100000">
                                          <p:val>
                                            <p:strVal val="#ppt_x"/>
                                          </p:val>
                                        </p:tav>
                                      </p:tavLst>
                                    </p:anim>
                                    <p:anim calcmode="lin" valueType="num">
                                      <p:cBhvr>
                                        <p:cTn id="35" dur="1000" fill="hold"/>
                                        <p:tgtEl>
                                          <p:spTgt spid="53"/>
                                        </p:tgtEl>
                                        <p:attrNameLst>
                                          <p:attrName>ppt_y</p:attrName>
                                        </p:attrNameLst>
                                      </p:cBhvr>
                                      <p:tavLst>
                                        <p:tav tm="0">
                                          <p:val>
                                            <p:strVal val="#ppt_y+.1"/>
                                          </p:val>
                                        </p:tav>
                                        <p:tav tm="100000">
                                          <p:val>
                                            <p:strVal val="#ppt_y"/>
                                          </p:val>
                                        </p:tav>
                                      </p:tavLst>
                                    </p:anim>
                                  </p:childTnLst>
                                </p:cTn>
                              </p:par>
                              <p:par>
                                <p:cTn id="36" presetID="47" presetClass="entr" presetSubtype="0" fill="hold" nodeType="withEffect">
                                  <p:stCondLst>
                                    <p:cond delay="0"/>
                                  </p:stCondLst>
                                  <p:childTnLst>
                                    <p:set>
                                      <p:cBhvr>
                                        <p:cTn id="37" dur="1" fill="hold">
                                          <p:stCondLst>
                                            <p:cond delay="0"/>
                                          </p:stCondLst>
                                        </p:cTn>
                                        <p:tgtEl>
                                          <p:spTgt spid="54"/>
                                        </p:tgtEl>
                                        <p:attrNameLst>
                                          <p:attrName>style.visibility</p:attrName>
                                        </p:attrNameLst>
                                      </p:cBhvr>
                                      <p:to>
                                        <p:strVal val="visible"/>
                                      </p:to>
                                    </p:set>
                                    <p:animEffect transition="in" filter="fade">
                                      <p:cBhvr>
                                        <p:cTn id="38" dur="1000"/>
                                        <p:tgtEl>
                                          <p:spTgt spid="54"/>
                                        </p:tgtEl>
                                      </p:cBhvr>
                                    </p:animEffect>
                                    <p:anim calcmode="lin" valueType="num">
                                      <p:cBhvr>
                                        <p:cTn id="39" dur="1000" fill="hold"/>
                                        <p:tgtEl>
                                          <p:spTgt spid="54"/>
                                        </p:tgtEl>
                                        <p:attrNameLst>
                                          <p:attrName>ppt_x</p:attrName>
                                        </p:attrNameLst>
                                      </p:cBhvr>
                                      <p:tavLst>
                                        <p:tav tm="0">
                                          <p:val>
                                            <p:strVal val="#ppt_x"/>
                                          </p:val>
                                        </p:tav>
                                        <p:tav tm="100000">
                                          <p:val>
                                            <p:strVal val="#ppt_x"/>
                                          </p:val>
                                        </p:tav>
                                      </p:tavLst>
                                    </p:anim>
                                    <p:anim calcmode="lin" valueType="num">
                                      <p:cBhvr>
                                        <p:cTn id="40" dur="1000" fill="hold"/>
                                        <p:tgtEl>
                                          <p:spTgt spid="54"/>
                                        </p:tgtEl>
                                        <p:attrNameLst>
                                          <p:attrName>ppt_y</p:attrName>
                                        </p:attrNameLst>
                                      </p:cBhvr>
                                      <p:tavLst>
                                        <p:tav tm="0">
                                          <p:val>
                                            <p:strVal val="#ppt_y-.1"/>
                                          </p:val>
                                        </p:tav>
                                        <p:tav tm="100000">
                                          <p:val>
                                            <p:strVal val="#ppt_y"/>
                                          </p:val>
                                        </p:tav>
                                      </p:tavLst>
                                    </p:anim>
                                  </p:childTnLst>
                                </p:cTn>
                              </p:par>
                            </p:childTnLst>
                          </p:cTn>
                        </p:par>
                        <p:par>
                          <p:cTn id="41" fill="hold">
                            <p:stCondLst>
                              <p:cond delay="4750"/>
                            </p:stCondLst>
                            <p:childTnLst>
                              <p:par>
                                <p:cTn id="42" presetID="22" presetClass="entr" presetSubtype="1" fill="hold" grpId="0" nodeType="afterEffect">
                                  <p:stCondLst>
                                    <p:cond delay="0"/>
                                  </p:stCondLst>
                                  <p:childTnLst>
                                    <p:set>
                                      <p:cBhvr>
                                        <p:cTn id="43" dur="1" fill="hold">
                                          <p:stCondLst>
                                            <p:cond delay="0"/>
                                          </p:stCondLst>
                                        </p:cTn>
                                        <p:tgtEl>
                                          <p:spTgt spid="55"/>
                                        </p:tgtEl>
                                        <p:attrNameLst>
                                          <p:attrName>style.visibility</p:attrName>
                                        </p:attrNameLst>
                                      </p:cBhvr>
                                      <p:to>
                                        <p:strVal val="visible"/>
                                      </p:to>
                                    </p:set>
                                    <p:animEffect transition="in" filter="wipe(up)">
                                      <p:cBhvr>
                                        <p:cTn id="44" dur="750"/>
                                        <p:tgtEl>
                                          <p:spTgt spid="55"/>
                                        </p:tgtEl>
                                      </p:cBhvr>
                                    </p:animEffect>
                                  </p:childTnLst>
                                </p:cTn>
                              </p:par>
                            </p:childTnLst>
                          </p:cTn>
                        </p:par>
                        <p:par>
                          <p:cTn id="45" fill="hold">
                            <p:stCondLst>
                              <p:cond delay="5500"/>
                            </p:stCondLst>
                            <p:childTnLst>
                              <p:par>
                                <p:cTn id="46" presetID="37" presetClass="entr" presetSubtype="0" fill="hold" grpId="0" nodeType="after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fade">
                                      <p:cBhvr>
                                        <p:cTn id="48" dur="1000"/>
                                        <p:tgtEl>
                                          <p:spTgt spid="17"/>
                                        </p:tgtEl>
                                      </p:cBhvr>
                                    </p:animEffect>
                                    <p:anim calcmode="lin" valueType="num">
                                      <p:cBhvr>
                                        <p:cTn id="49" dur="1000" fill="hold"/>
                                        <p:tgtEl>
                                          <p:spTgt spid="17"/>
                                        </p:tgtEl>
                                        <p:attrNameLst>
                                          <p:attrName>ppt_x</p:attrName>
                                        </p:attrNameLst>
                                      </p:cBhvr>
                                      <p:tavLst>
                                        <p:tav tm="0">
                                          <p:val>
                                            <p:strVal val="#ppt_x"/>
                                          </p:val>
                                        </p:tav>
                                        <p:tav tm="100000">
                                          <p:val>
                                            <p:strVal val="#ppt_x"/>
                                          </p:val>
                                        </p:tav>
                                      </p:tavLst>
                                    </p:anim>
                                    <p:anim calcmode="lin" valueType="num">
                                      <p:cBhvr>
                                        <p:cTn id="50" dur="900" decel="100000" fill="hold"/>
                                        <p:tgtEl>
                                          <p:spTgt spid="17"/>
                                        </p:tgtEl>
                                        <p:attrNameLst>
                                          <p:attrName>ppt_y</p:attrName>
                                        </p:attrNameLst>
                                      </p:cBhvr>
                                      <p:tavLst>
                                        <p:tav tm="0">
                                          <p:val>
                                            <p:strVal val="#ppt_y+1"/>
                                          </p:val>
                                        </p:tav>
                                        <p:tav tm="100000">
                                          <p:val>
                                            <p:strVal val="#ppt_y-.03"/>
                                          </p:val>
                                        </p:tav>
                                      </p:tavLst>
                                    </p:anim>
                                    <p:anim calcmode="lin" valueType="num">
                                      <p:cBhvr>
                                        <p:cTn id="51"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childTnLst>
                          </p:cTn>
                        </p:par>
                        <p:par>
                          <p:cTn id="52" fill="hold">
                            <p:stCondLst>
                              <p:cond delay="6500"/>
                            </p:stCondLst>
                            <p:childTnLst>
                              <p:par>
                                <p:cTn id="53" presetID="42" presetClass="entr" presetSubtype="0" fill="hold" nodeType="afterEffect">
                                  <p:stCondLst>
                                    <p:cond delay="0"/>
                                  </p:stCondLst>
                                  <p:childTnLst>
                                    <p:set>
                                      <p:cBhvr>
                                        <p:cTn id="54" dur="1" fill="hold">
                                          <p:stCondLst>
                                            <p:cond delay="0"/>
                                          </p:stCondLst>
                                        </p:cTn>
                                        <p:tgtEl>
                                          <p:spTgt spid="61"/>
                                        </p:tgtEl>
                                        <p:attrNameLst>
                                          <p:attrName>style.visibility</p:attrName>
                                        </p:attrNameLst>
                                      </p:cBhvr>
                                      <p:to>
                                        <p:strVal val="visible"/>
                                      </p:to>
                                    </p:set>
                                    <p:animEffect transition="in" filter="fade">
                                      <p:cBhvr>
                                        <p:cTn id="55" dur="1000"/>
                                        <p:tgtEl>
                                          <p:spTgt spid="61"/>
                                        </p:tgtEl>
                                      </p:cBhvr>
                                    </p:animEffect>
                                    <p:anim calcmode="lin" valueType="num">
                                      <p:cBhvr>
                                        <p:cTn id="56" dur="1000" fill="hold"/>
                                        <p:tgtEl>
                                          <p:spTgt spid="61"/>
                                        </p:tgtEl>
                                        <p:attrNameLst>
                                          <p:attrName>ppt_x</p:attrName>
                                        </p:attrNameLst>
                                      </p:cBhvr>
                                      <p:tavLst>
                                        <p:tav tm="0">
                                          <p:val>
                                            <p:strVal val="#ppt_x"/>
                                          </p:val>
                                        </p:tav>
                                        <p:tav tm="100000">
                                          <p:val>
                                            <p:strVal val="#ppt_x"/>
                                          </p:val>
                                        </p:tav>
                                      </p:tavLst>
                                    </p:anim>
                                    <p:anim calcmode="lin" valueType="num">
                                      <p:cBhvr>
                                        <p:cTn id="57" dur="1000" fill="hold"/>
                                        <p:tgtEl>
                                          <p:spTgt spid="61"/>
                                        </p:tgtEl>
                                        <p:attrNameLst>
                                          <p:attrName>ppt_y</p:attrName>
                                        </p:attrNameLst>
                                      </p:cBhvr>
                                      <p:tavLst>
                                        <p:tav tm="0">
                                          <p:val>
                                            <p:strVal val="#ppt_y+.1"/>
                                          </p:val>
                                        </p:tav>
                                        <p:tav tm="100000">
                                          <p:val>
                                            <p:strVal val="#ppt_y"/>
                                          </p:val>
                                        </p:tav>
                                      </p:tavLst>
                                    </p:anim>
                                  </p:childTnLst>
                                </p:cTn>
                              </p:par>
                              <p:par>
                                <p:cTn id="58" presetID="47" presetClass="entr" presetSubtype="0" fill="hold" nodeType="withEffect">
                                  <p:stCondLst>
                                    <p:cond delay="0"/>
                                  </p:stCondLst>
                                  <p:childTnLst>
                                    <p:set>
                                      <p:cBhvr>
                                        <p:cTn id="59" dur="1" fill="hold">
                                          <p:stCondLst>
                                            <p:cond delay="0"/>
                                          </p:stCondLst>
                                        </p:cTn>
                                        <p:tgtEl>
                                          <p:spTgt spid="62"/>
                                        </p:tgtEl>
                                        <p:attrNameLst>
                                          <p:attrName>style.visibility</p:attrName>
                                        </p:attrNameLst>
                                      </p:cBhvr>
                                      <p:to>
                                        <p:strVal val="visible"/>
                                      </p:to>
                                    </p:set>
                                    <p:animEffect transition="in" filter="fade">
                                      <p:cBhvr>
                                        <p:cTn id="60" dur="1000"/>
                                        <p:tgtEl>
                                          <p:spTgt spid="62"/>
                                        </p:tgtEl>
                                      </p:cBhvr>
                                    </p:animEffect>
                                    <p:anim calcmode="lin" valueType="num">
                                      <p:cBhvr>
                                        <p:cTn id="61" dur="1000" fill="hold"/>
                                        <p:tgtEl>
                                          <p:spTgt spid="62"/>
                                        </p:tgtEl>
                                        <p:attrNameLst>
                                          <p:attrName>ppt_x</p:attrName>
                                        </p:attrNameLst>
                                      </p:cBhvr>
                                      <p:tavLst>
                                        <p:tav tm="0">
                                          <p:val>
                                            <p:strVal val="#ppt_x"/>
                                          </p:val>
                                        </p:tav>
                                        <p:tav tm="100000">
                                          <p:val>
                                            <p:strVal val="#ppt_x"/>
                                          </p:val>
                                        </p:tav>
                                      </p:tavLst>
                                    </p:anim>
                                    <p:anim calcmode="lin" valueType="num">
                                      <p:cBhvr>
                                        <p:cTn id="62" dur="1000" fill="hold"/>
                                        <p:tgtEl>
                                          <p:spTgt spid="62"/>
                                        </p:tgtEl>
                                        <p:attrNameLst>
                                          <p:attrName>ppt_y</p:attrName>
                                        </p:attrNameLst>
                                      </p:cBhvr>
                                      <p:tavLst>
                                        <p:tav tm="0">
                                          <p:val>
                                            <p:strVal val="#ppt_y-.1"/>
                                          </p:val>
                                        </p:tav>
                                        <p:tav tm="100000">
                                          <p:val>
                                            <p:strVal val="#ppt_y"/>
                                          </p:val>
                                        </p:tav>
                                      </p:tavLst>
                                    </p:anim>
                                  </p:childTnLst>
                                </p:cTn>
                              </p:par>
                            </p:childTnLst>
                          </p:cTn>
                        </p:par>
                        <p:par>
                          <p:cTn id="63" fill="hold">
                            <p:stCondLst>
                              <p:cond delay="7500"/>
                            </p:stCondLst>
                            <p:childTnLst>
                              <p:par>
                                <p:cTn id="64" presetID="22" presetClass="entr" presetSubtype="1" fill="hold" grpId="0" nodeType="afterEffect">
                                  <p:stCondLst>
                                    <p:cond delay="0"/>
                                  </p:stCondLst>
                                  <p:childTnLst>
                                    <p:set>
                                      <p:cBhvr>
                                        <p:cTn id="65" dur="1" fill="hold">
                                          <p:stCondLst>
                                            <p:cond delay="0"/>
                                          </p:stCondLst>
                                        </p:cTn>
                                        <p:tgtEl>
                                          <p:spTgt spid="63"/>
                                        </p:tgtEl>
                                        <p:attrNameLst>
                                          <p:attrName>style.visibility</p:attrName>
                                        </p:attrNameLst>
                                      </p:cBhvr>
                                      <p:to>
                                        <p:strVal val="visible"/>
                                      </p:to>
                                    </p:set>
                                    <p:animEffect transition="in" filter="wipe(up)">
                                      <p:cBhvr>
                                        <p:cTn id="66" dur="750"/>
                                        <p:tgtEl>
                                          <p:spTgt spid="63"/>
                                        </p:tgtEl>
                                      </p:cBhvr>
                                    </p:animEffect>
                                  </p:childTnLst>
                                </p:cTn>
                              </p:par>
                            </p:childTnLst>
                          </p:cTn>
                        </p:par>
                        <p:par>
                          <p:cTn id="67" fill="hold">
                            <p:stCondLst>
                              <p:cond delay="8250"/>
                            </p:stCondLst>
                            <p:childTnLst>
                              <p:par>
                                <p:cTn id="68" presetID="37" presetClass="entr" presetSubtype="0" fill="hold" grpId="0" nodeType="afterEffect">
                                  <p:stCondLst>
                                    <p:cond delay="0"/>
                                  </p:stCondLst>
                                  <p:childTnLst>
                                    <p:set>
                                      <p:cBhvr>
                                        <p:cTn id="69" dur="1" fill="hold">
                                          <p:stCondLst>
                                            <p:cond delay="0"/>
                                          </p:stCondLst>
                                        </p:cTn>
                                        <p:tgtEl>
                                          <p:spTgt spid="31"/>
                                        </p:tgtEl>
                                        <p:attrNameLst>
                                          <p:attrName>style.visibility</p:attrName>
                                        </p:attrNameLst>
                                      </p:cBhvr>
                                      <p:to>
                                        <p:strVal val="visible"/>
                                      </p:to>
                                    </p:set>
                                    <p:animEffect transition="in" filter="fade">
                                      <p:cBhvr>
                                        <p:cTn id="70" dur="1000"/>
                                        <p:tgtEl>
                                          <p:spTgt spid="31"/>
                                        </p:tgtEl>
                                      </p:cBhvr>
                                    </p:animEffect>
                                    <p:anim calcmode="lin" valueType="num">
                                      <p:cBhvr>
                                        <p:cTn id="71" dur="1000" fill="hold"/>
                                        <p:tgtEl>
                                          <p:spTgt spid="31"/>
                                        </p:tgtEl>
                                        <p:attrNameLst>
                                          <p:attrName>ppt_x</p:attrName>
                                        </p:attrNameLst>
                                      </p:cBhvr>
                                      <p:tavLst>
                                        <p:tav tm="0">
                                          <p:val>
                                            <p:strVal val="#ppt_x"/>
                                          </p:val>
                                        </p:tav>
                                        <p:tav tm="100000">
                                          <p:val>
                                            <p:strVal val="#ppt_x"/>
                                          </p:val>
                                        </p:tav>
                                      </p:tavLst>
                                    </p:anim>
                                    <p:anim calcmode="lin" valueType="num">
                                      <p:cBhvr>
                                        <p:cTn id="72" dur="900" decel="100000" fill="hold"/>
                                        <p:tgtEl>
                                          <p:spTgt spid="31"/>
                                        </p:tgtEl>
                                        <p:attrNameLst>
                                          <p:attrName>ppt_y</p:attrName>
                                        </p:attrNameLst>
                                      </p:cBhvr>
                                      <p:tavLst>
                                        <p:tav tm="0">
                                          <p:val>
                                            <p:strVal val="#ppt_y+1"/>
                                          </p:val>
                                        </p:tav>
                                        <p:tav tm="100000">
                                          <p:val>
                                            <p:strVal val="#ppt_y-.03"/>
                                          </p:val>
                                        </p:tav>
                                      </p:tavLst>
                                    </p:anim>
                                    <p:anim calcmode="lin" valueType="num">
                                      <p:cBhvr>
                                        <p:cTn id="73"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par>
                          <p:cTn id="74" fill="hold">
                            <p:stCondLst>
                              <p:cond delay="9250"/>
                            </p:stCondLst>
                            <p:childTnLst>
                              <p:par>
                                <p:cTn id="75" presetID="42" presetClass="entr" presetSubtype="0" fill="hold" nodeType="afterEffect">
                                  <p:stCondLst>
                                    <p:cond delay="0"/>
                                  </p:stCondLst>
                                  <p:childTnLst>
                                    <p:set>
                                      <p:cBhvr>
                                        <p:cTn id="76" dur="1" fill="hold">
                                          <p:stCondLst>
                                            <p:cond delay="0"/>
                                          </p:stCondLst>
                                        </p:cTn>
                                        <p:tgtEl>
                                          <p:spTgt spid="69"/>
                                        </p:tgtEl>
                                        <p:attrNameLst>
                                          <p:attrName>style.visibility</p:attrName>
                                        </p:attrNameLst>
                                      </p:cBhvr>
                                      <p:to>
                                        <p:strVal val="visible"/>
                                      </p:to>
                                    </p:set>
                                    <p:animEffect transition="in" filter="fade">
                                      <p:cBhvr>
                                        <p:cTn id="77" dur="1000"/>
                                        <p:tgtEl>
                                          <p:spTgt spid="69"/>
                                        </p:tgtEl>
                                      </p:cBhvr>
                                    </p:animEffect>
                                    <p:anim calcmode="lin" valueType="num">
                                      <p:cBhvr>
                                        <p:cTn id="78" dur="1000" fill="hold"/>
                                        <p:tgtEl>
                                          <p:spTgt spid="69"/>
                                        </p:tgtEl>
                                        <p:attrNameLst>
                                          <p:attrName>ppt_x</p:attrName>
                                        </p:attrNameLst>
                                      </p:cBhvr>
                                      <p:tavLst>
                                        <p:tav tm="0">
                                          <p:val>
                                            <p:strVal val="#ppt_x"/>
                                          </p:val>
                                        </p:tav>
                                        <p:tav tm="100000">
                                          <p:val>
                                            <p:strVal val="#ppt_x"/>
                                          </p:val>
                                        </p:tav>
                                      </p:tavLst>
                                    </p:anim>
                                    <p:anim calcmode="lin" valueType="num">
                                      <p:cBhvr>
                                        <p:cTn id="79" dur="1000" fill="hold"/>
                                        <p:tgtEl>
                                          <p:spTgt spid="69"/>
                                        </p:tgtEl>
                                        <p:attrNameLst>
                                          <p:attrName>ppt_y</p:attrName>
                                        </p:attrNameLst>
                                      </p:cBhvr>
                                      <p:tavLst>
                                        <p:tav tm="0">
                                          <p:val>
                                            <p:strVal val="#ppt_y+.1"/>
                                          </p:val>
                                        </p:tav>
                                        <p:tav tm="100000">
                                          <p:val>
                                            <p:strVal val="#ppt_y"/>
                                          </p:val>
                                        </p:tav>
                                      </p:tavLst>
                                    </p:anim>
                                  </p:childTnLst>
                                </p:cTn>
                              </p:par>
                              <p:par>
                                <p:cTn id="80" presetID="47" presetClass="entr" presetSubtype="0" fill="hold" nodeType="withEffect">
                                  <p:stCondLst>
                                    <p:cond delay="0"/>
                                  </p:stCondLst>
                                  <p:childTnLst>
                                    <p:set>
                                      <p:cBhvr>
                                        <p:cTn id="81" dur="1" fill="hold">
                                          <p:stCondLst>
                                            <p:cond delay="0"/>
                                          </p:stCondLst>
                                        </p:cTn>
                                        <p:tgtEl>
                                          <p:spTgt spid="70"/>
                                        </p:tgtEl>
                                        <p:attrNameLst>
                                          <p:attrName>style.visibility</p:attrName>
                                        </p:attrNameLst>
                                      </p:cBhvr>
                                      <p:to>
                                        <p:strVal val="visible"/>
                                      </p:to>
                                    </p:set>
                                    <p:animEffect transition="in" filter="fade">
                                      <p:cBhvr>
                                        <p:cTn id="82" dur="1000"/>
                                        <p:tgtEl>
                                          <p:spTgt spid="70"/>
                                        </p:tgtEl>
                                      </p:cBhvr>
                                    </p:animEffect>
                                    <p:anim calcmode="lin" valueType="num">
                                      <p:cBhvr>
                                        <p:cTn id="83" dur="1000" fill="hold"/>
                                        <p:tgtEl>
                                          <p:spTgt spid="70"/>
                                        </p:tgtEl>
                                        <p:attrNameLst>
                                          <p:attrName>ppt_x</p:attrName>
                                        </p:attrNameLst>
                                      </p:cBhvr>
                                      <p:tavLst>
                                        <p:tav tm="0">
                                          <p:val>
                                            <p:strVal val="#ppt_x"/>
                                          </p:val>
                                        </p:tav>
                                        <p:tav tm="100000">
                                          <p:val>
                                            <p:strVal val="#ppt_x"/>
                                          </p:val>
                                        </p:tav>
                                      </p:tavLst>
                                    </p:anim>
                                    <p:anim calcmode="lin" valueType="num">
                                      <p:cBhvr>
                                        <p:cTn id="84" dur="1000" fill="hold"/>
                                        <p:tgtEl>
                                          <p:spTgt spid="70"/>
                                        </p:tgtEl>
                                        <p:attrNameLst>
                                          <p:attrName>ppt_y</p:attrName>
                                        </p:attrNameLst>
                                      </p:cBhvr>
                                      <p:tavLst>
                                        <p:tav tm="0">
                                          <p:val>
                                            <p:strVal val="#ppt_y-.1"/>
                                          </p:val>
                                        </p:tav>
                                        <p:tav tm="100000">
                                          <p:val>
                                            <p:strVal val="#ppt_y"/>
                                          </p:val>
                                        </p:tav>
                                      </p:tavLst>
                                    </p:anim>
                                  </p:childTnLst>
                                </p:cTn>
                              </p:par>
                            </p:childTnLst>
                          </p:cTn>
                        </p:par>
                        <p:par>
                          <p:cTn id="85" fill="hold">
                            <p:stCondLst>
                              <p:cond delay="10250"/>
                            </p:stCondLst>
                            <p:childTnLst>
                              <p:par>
                                <p:cTn id="86" presetID="22" presetClass="entr" presetSubtype="1" fill="hold" grpId="0" nodeType="afterEffect">
                                  <p:stCondLst>
                                    <p:cond delay="0"/>
                                  </p:stCondLst>
                                  <p:childTnLst>
                                    <p:set>
                                      <p:cBhvr>
                                        <p:cTn id="87" dur="1" fill="hold">
                                          <p:stCondLst>
                                            <p:cond delay="0"/>
                                          </p:stCondLst>
                                        </p:cTn>
                                        <p:tgtEl>
                                          <p:spTgt spid="71"/>
                                        </p:tgtEl>
                                        <p:attrNameLst>
                                          <p:attrName>style.visibility</p:attrName>
                                        </p:attrNameLst>
                                      </p:cBhvr>
                                      <p:to>
                                        <p:strVal val="visible"/>
                                      </p:to>
                                    </p:set>
                                    <p:animEffect transition="in" filter="wipe(up)">
                                      <p:cBhvr>
                                        <p:cTn id="88" dur="750"/>
                                        <p:tgtEl>
                                          <p:spTgt spid="71"/>
                                        </p:tgtEl>
                                      </p:cBhvr>
                                    </p:animEffect>
                                  </p:childTnLst>
                                </p:cTn>
                              </p:par>
                            </p:childTnLst>
                          </p:cTn>
                        </p:par>
                        <p:par>
                          <p:cTn id="89" fill="hold">
                            <p:stCondLst>
                              <p:cond delay="11000"/>
                            </p:stCondLst>
                            <p:childTnLst>
                              <p:par>
                                <p:cTn id="90" presetID="37" presetClass="entr" presetSubtype="0" fill="hold" grpId="0" nodeType="afterEffect">
                                  <p:stCondLst>
                                    <p:cond delay="0"/>
                                  </p:stCondLst>
                                  <p:childTnLst>
                                    <p:set>
                                      <p:cBhvr>
                                        <p:cTn id="91" dur="1" fill="hold">
                                          <p:stCondLst>
                                            <p:cond delay="0"/>
                                          </p:stCondLst>
                                        </p:cTn>
                                        <p:tgtEl>
                                          <p:spTgt spid="39"/>
                                        </p:tgtEl>
                                        <p:attrNameLst>
                                          <p:attrName>style.visibility</p:attrName>
                                        </p:attrNameLst>
                                      </p:cBhvr>
                                      <p:to>
                                        <p:strVal val="visible"/>
                                      </p:to>
                                    </p:set>
                                    <p:animEffect transition="in" filter="fade">
                                      <p:cBhvr>
                                        <p:cTn id="92" dur="1000"/>
                                        <p:tgtEl>
                                          <p:spTgt spid="39"/>
                                        </p:tgtEl>
                                      </p:cBhvr>
                                    </p:animEffect>
                                    <p:anim calcmode="lin" valueType="num">
                                      <p:cBhvr>
                                        <p:cTn id="93" dur="1000" fill="hold"/>
                                        <p:tgtEl>
                                          <p:spTgt spid="39"/>
                                        </p:tgtEl>
                                        <p:attrNameLst>
                                          <p:attrName>ppt_x</p:attrName>
                                        </p:attrNameLst>
                                      </p:cBhvr>
                                      <p:tavLst>
                                        <p:tav tm="0">
                                          <p:val>
                                            <p:strVal val="#ppt_x"/>
                                          </p:val>
                                        </p:tav>
                                        <p:tav tm="100000">
                                          <p:val>
                                            <p:strVal val="#ppt_x"/>
                                          </p:val>
                                        </p:tav>
                                      </p:tavLst>
                                    </p:anim>
                                    <p:anim calcmode="lin" valueType="num">
                                      <p:cBhvr>
                                        <p:cTn id="94" dur="900" decel="100000" fill="hold"/>
                                        <p:tgtEl>
                                          <p:spTgt spid="39"/>
                                        </p:tgtEl>
                                        <p:attrNameLst>
                                          <p:attrName>ppt_y</p:attrName>
                                        </p:attrNameLst>
                                      </p:cBhvr>
                                      <p:tavLst>
                                        <p:tav tm="0">
                                          <p:val>
                                            <p:strVal val="#ppt_y+1"/>
                                          </p:val>
                                        </p:tav>
                                        <p:tav tm="100000">
                                          <p:val>
                                            <p:strVal val="#ppt_y-.03"/>
                                          </p:val>
                                        </p:tav>
                                      </p:tavLst>
                                    </p:anim>
                                    <p:anim calcmode="lin" valueType="num">
                                      <p:cBhvr>
                                        <p:cTn id="95"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8" grpId="0"/>
      <p:bldP spid="23" grpId="0"/>
      <p:bldP spid="31" grpId="0"/>
      <p:bldP spid="39" grpId="0"/>
      <p:bldP spid="45" grpId="0"/>
      <p:bldP spid="55" grpId="0"/>
      <p:bldP spid="63" grpId="0"/>
      <p:bldP spid="7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1593</TotalTime>
  <Words>1552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315</cp:revision>
  <dcterms:created xsi:type="dcterms:W3CDTF">2016-09-28T22:08:47Z</dcterms:created>
  <dcterms:modified xsi:type="dcterms:W3CDTF">2019-08-02T16:37:27Z</dcterms:modified>
</cp:coreProperties>
</file>