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21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628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olded Corner 42"/>
          <p:cNvSpPr>
            <a:spLocks noChangeAspect="1"/>
          </p:cNvSpPr>
          <p:nvPr/>
        </p:nvSpPr>
        <p:spPr bwMode="auto">
          <a:xfrm>
            <a:off x="3822527" y="2762693"/>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3903504" y="3492795"/>
            <a:ext cx="2636057" cy="2148280"/>
          </a:xfrm>
          <a:prstGeom prst="rect">
            <a:avLst/>
          </a:prstGeom>
          <a:noFill/>
        </p:spPr>
        <p:txBody>
          <a:bodyPr wrap="square" rtlCol="0">
            <a:spAutoFit/>
          </a:bodyPr>
          <a:lstStyle/>
          <a:p>
            <a:pPr defTabSz="1219170">
              <a:spcBef>
                <a:spcPct val="20000"/>
              </a:spcBef>
              <a:defRPr/>
            </a:pPr>
            <a:r>
              <a:rPr lang="en-US" sz="1400" dirty="0">
                <a:solidFill>
                  <a:srgbClr val="8397B1"/>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Freeform: Shape 54">
            <a:extLst>
              <a:ext uri="{FF2B5EF4-FFF2-40B4-BE49-F238E27FC236}">
                <a16:creationId xmlns:a16="http://schemas.microsoft.com/office/drawing/2014/main" id="{7F3E4140-B74F-4EF1-9D34-57F5EA7E9476}"/>
              </a:ext>
            </a:extLst>
          </p:cNvPr>
          <p:cNvSpPr/>
          <p:nvPr/>
        </p:nvSpPr>
        <p:spPr>
          <a:xfrm rot="10800000">
            <a:off x="3822527" y="705293"/>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3"/>
            <a:srcRect/>
            <a:stretch>
              <a:fillRect/>
            </a:stretch>
          </a:blipFill>
          <a:ln w="38100">
            <a:solidFill>
              <a:srgbClr val="8397B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56" name="Folded Corner 42">
            <a:extLst>
              <a:ext uri="{FF2B5EF4-FFF2-40B4-BE49-F238E27FC236}">
                <a16:creationId xmlns:a16="http://schemas.microsoft.com/office/drawing/2014/main" id="{A79D8484-537E-42FA-BE49-9C4299479E8A}"/>
              </a:ext>
            </a:extLst>
          </p:cNvPr>
          <p:cNvSpPr>
            <a:spLocks noChangeAspect="1"/>
          </p:cNvSpPr>
          <p:nvPr/>
        </p:nvSpPr>
        <p:spPr bwMode="auto">
          <a:xfrm>
            <a:off x="622127" y="2759149"/>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TextBox 57">
            <a:extLst>
              <a:ext uri="{FF2B5EF4-FFF2-40B4-BE49-F238E27FC236}">
                <a16:creationId xmlns:a16="http://schemas.microsoft.com/office/drawing/2014/main" id="{CD9CC008-9D12-4644-9720-5252AD7BDCF0}"/>
              </a:ext>
            </a:extLst>
          </p:cNvPr>
          <p:cNvSpPr txBox="1"/>
          <p:nvPr/>
        </p:nvSpPr>
        <p:spPr>
          <a:xfrm>
            <a:off x="703104" y="3489251"/>
            <a:ext cx="2636057" cy="2148280"/>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9" name="Freeform: Shape 58">
            <a:extLst>
              <a:ext uri="{FF2B5EF4-FFF2-40B4-BE49-F238E27FC236}">
                <a16:creationId xmlns:a16="http://schemas.microsoft.com/office/drawing/2014/main" id="{D571A704-4FB1-4DD4-87C8-189B296A14E6}"/>
              </a:ext>
            </a:extLst>
          </p:cNvPr>
          <p:cNvSpPr/>
          <p:nvPr/>
        </p:nvSpPr>
        <p:spPr>
          <a:xfrm rot="10800000">
            <a:off x="622127" y="701749"/>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4"/>
            <a:srcRect/>
            <a:stretch>
              <a:fillRect/>
            </a:stretch>
          </a:blipFill>
          <a:ln w="381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60" name="TextBox 59">
            <a:extLst>
              <a:ext uri="{FF2B5EF4-FFF2-40B4-BE49-F238E27FC236}">
                <a16:creationId xmlns:a16="http://schemas.microsoft.com/office/drawing/2014/main" id="{F3DA2217-7706-4A58-888A-E347F8C6E2D1}"/>
              </a:ext>
            </a:extLst>
          </p:cNvPr>
          <p:cNvSpPr txBox="1"/>
          <p:nvPr/>
        </p:nvSpPr>
        <p:spPr>
          <a:xfrm>
            <a:off x="7086601"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61" name="Group 60">
            <a:extLst>
              <a:ext uri="{FF2B5EF4-FFF2-40B4-BE49-F238E27FC236}">
                <a16:creationId xmlns:a16="http://schemas.microsoft.com/office/drawing/2014/main" id="{BA4F72D4-48AF-4C37-89FC-BA9772A8E78C}"/>
              </a:ext>
            </a:extLst>
          </p:cNvPr>
          <p:cNvGrpSpPr/>
          <p:nvPr/>
        </p:nvGrpSpPr>
        <p:grpSpPr>
          <a:xfrm>
            <a:off x="7391400" y="3629561"/>
            <a:ext cx="4245147" cy="1323439"/>
            <a:chOff x="6766560" y="3323045"/>
            <a:chExt cx="4245147" cy="1323439"/>
          </a:xfrm>
        </p:grpSpPr>
        <p:sp>
          <p:nvSpPr>
            <p:cNvPr id="62" name="TextBox 61">
              <a:extLst>
                <a:ext uri="{FF2B5EF4-FFF2-40B4-BE49-F238E27FC236}">
                  <a16:creationId xmlns:a16="http://schemas.microsoft.com/office/drawing/2014/main" id="{F1B8F066-99F0-4022-9186-B01614C584FB}"/>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3" name="Straight Connector 62">
              <a:extLst>
                <a:ext uri="{FF2B5EF4-FFF2-40B4-BE49-F238E27FC236}">
                  <a16:creationId xmlns:a16="http://schemas.microsoft.com/office/drawing/2014/main" id="{AE0D3631-3B71-4D30-93A1-26EEC921F017}"/>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9596E6C-651F-41EF-9B2C-047492E46CC4}"/>
              </a:ext>
            </a:extLst>
          </p:cNvPr>
          <p:cNvGrpSpPr/>
          <p:nvPr/>
        </p:nvGrpSpPr>
        <p:grpSpPr>
          <a:xfrm>
            <a:off x="7391400" y="5153561"/>
            <a:ext cx="4245147" cy="1323439"/>
            <a:chOff x="6766560" y="3323045"/>
            <a:chExt cx="4245147" cy="1323439"/>
          </a:xfrm>
        </p:grpSpPr>
        <p:sp>
          <p:nvSpPr>
            <p:cNvPr id="65" name="TextBox 64">
              <a:extLst>
                <a:ext uri="{FF2B5EF4-FFF2-40B4-BE49-F238E27FC236}">
                  <a16:creationId xmlns:a16="http://schemas.microsoft.com/office/drawing/2014/main" id="{CB0E70D6-CB7E-4B4D-97F3-CA0FBFC31468}"/>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6" name="Straight Connector 65">
              <a:extLst>
                <a:ext uri="{FF2B5EF4-FFF2-40B4-BE49-F238E27FC236}">
                  <a16:creationId xmlns:a16="http://schemas.microsoft.com/office/drawing/2014/main" id="{F7380CC1-33BF-4630-9DC7-C79DA6EFD113}"/>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5"/>
            <a:extLst>
              <a:ext uri="{FF2B5EF4-FFF2-40B4-BE49-F238E27FC236}">
                <a16:creationId xmlns:a16="http://schemas.microsoft.com/office/drawing/2014/main" id="{54D9666F-8786-4D81-BAB3-84D45FFBA48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290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1250"/>
                                        <p:tgtEl>
                                          <p:spTgt spid="56"/>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8"/>
                                        </p:tgtEl>
                                        <p:attrNameLst>
                                          <p:attrName>style.visibility</p:attrName>
                                        </p:attrNameLst>
                                      </p:cBhvr>
                                      <p:to>
                                        <p:strVal val="visible"/>
                                      </p:to>
                                    </p:set>
                                    <p:animEffect transition="in" filter="wipe(up)">
                                      <p:cBhvr>
                                        <p:cTn id="14" dur="1000"/>
                                        <p:tgtEl>
                                          <p:spTgt spid="58"/>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250"/>
                                        <p:tgtEl>
                                          <p:spTgt spid="59"/>
                                        </p:tgtEl>
                                      </p:cBhvr>
                                    </p:animEffect>
                                    <p:anim calcmode="lin" valueType="num">
                                      <p:cBhvr>
                                        <p:cTn id="18" dur="1250" fill="hold"/>
                                        <p:tgtEl>
                                          <p:spTgt spid="59"/>
                                        </p:tgtEl>
                                        <p:attrNameLst>
                                          <p:attrName>ppt_x</p:attrName>
                                        </p:attrNameLst>
                                      </p:cBhvr>
                                      <p:tavLst>
                                        <p:tav tm="0">
                                          <p:val>
                                            <p:strVal val="#ppt_x"/>
                                          </p:val>
                                        </p:tav>
                                        <p:tav tm="100000">
                                          <p:val>
                                            <p:strVal val="#ppt_x"/>
                                          </p:val>
                                        </p:tav>
                                      </p:tavLst>
                                    </p:anim>
                                    <p:anim calcmode="lin" valueType="num">
                                      <p:cBhvr>
                                        <p:cTn id="19" dur="125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1000"/>
                                        <p:tgtEl>
                                          <p:spTgt spid="61"/>
                                        </p:tgtEl>
                                      </p:cBhvr>
                                    </p:animEffect>
                                    <p:anim calcmode="lin" valueType="num">
                                      <p:cBhvr>
                                        <p:cTn id="24" dur="1000" fill="hold"/>
                                        <p:tgtEl>
                                          <p:spTgt spid="61"/>
                                        </p:tgtEl>
                                        <p:attrNameLst>
                                          <p:attrName>ppt_x</p:attrName>
                                        </p:attrNameLst>
                                      </p:cBhvr>
                                      <p:tavLst>
                                        <p:tav tm="0">
                                          <p:val>
                                            <p:strVal val="#ppt_x"/>
                                          </p:val>
                                        </p:tav>
                                        <p:tav tm="100000">
                                          <p:val>
                                            <p:strVal val="#ppt_x"/>
                                          </p:val>
                                        </p:tav>
                                      </p:tavLst>
                                    </p:anim>
                                    <p:anim calcmode="lin" valueType="num">
                                      <p:cBhvr>
                                        <p:cTn id="25" dur="1000" fill="hold"/>
                                        <p:tgtEl>
                                          <p:spTgt spid="61"/>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1"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up)">
                                      <p:cBhvr>
                                        <p:cTn id="29" dur="1250"/>
                                        <p:tgtEl>
                                          <p:spTgt spid="4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up)">
                                      <p:cBhvr>
                                        <p:cTn id="32" dur="1000"/>
                                        <p:tgtEl>
                                          <p:spTgt spid="47"/>
                                        </p:tgtEl>
                                      </p:cBhvr>
                                    </p:animEffect>
                                  </p:childTnLst>
                                </p:cTn>
                              </p:par>
                              <p:par>
                                <p:cTn id="33" presetID="42"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250"/>
                                        <p:tgtEl>
                                          <p:spTgt spid="55"/>
                                        </p:tgtEl>
                                      </p:cBhvr>
                                    </p:animEffect>
                                    <p:anim calcmode="lin" valueType="num">
                                      <p:cBhvr>
                                        <p:cTn id="36" dur="1250" fill="hold"/>
                                        <p:tgtEl>
                                          <p:spTgt spid="55"/>
                                        </p:tgtEl>
                                        <p:attrNameLst>
                                          <p:attrName>ppt_x</p:attrName>
                                        </p:attrNameLst>
                                      </p:cBhvr>
                                      <p:tavLst>
                                        <p:tav tm="0">
                                          <p:val>
                                            <p:strVal val="#ppt_x"/>
                                          </p:val>
                                        </p:tav>
                                        <p:tav tm="100000">
                                          <p:val>
                                            <p:strVal val="#ppt_x"/>
                                          </p:val>
                                        </p:tav>
                                      </p:tavLst>
                                    </p:anim>
                                    <p:anim calcmode="lin" valueType="num">
                                      <p:cBhvr>
                                        <p:cTn id="37" dur="125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1000"/>
                                        <p:tgtEl>
                                          <p:spTgt spid="64"/>
                                        </p:tgtEl>
                                      </p:cBhvr>
                                    </p:animEffect>
                                    <p:anim calcmode="lin" valueType="num">
                                      <p:cBhvr>
                                        <p:cTn id="42" dur="1000" fill="hold"/>
                                        <p:tgtEl>
                                          <p:spTgt spid="64"/>
                                        </p:tgtEl>
                                        <p:attrNameLst>
                                          <p:attrName>ppt_x</p:attrName>
                                        </p:attrNameLst>
                                      </p:cBhvr>
                                      <p:tavLst>
                                        <p:tav tm="0">
                                          <p:val>
                                            <p:strVal val="#ppt_x"/>
                                          </p:val>
                                        </p:tav>
                                        <p:tav tm="100000">
                                          <p:val>
                                            <p:strVal val="#ppt_x"/>
                                          </p:val>
                                        </p:tav>
                                      </p:tavLst>
                                    </p:anim>
                                    <p:anim calcmode="lin" valueType="num">
                                      <p:cBhvr>
                                        <p:cTn id="43"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p:bldP spid="55" grpId="0" animBg="1"/>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1490</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2019-08-02T16:35:46Z</dcterms:modified>
</cp:coreProperties>
</file>