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2993571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2673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23EF3E33-F094-41A6-B54C-1DC6CD3EEBB2}"/>
              </a:ext>
            </a:extLst>
          </p:cNvPr>
          <p:cNvSpPr txBox="1"/>
          <p:nvPr/>
        </p:nvSpPr>
        <p:spPr>
          <a:xfrm>
            <a:off x="159072" y="1517772"/>
            <a:ext cx="2024083" cy="2492990"/>
          </a:xfrm>
          <a:prstGeom prst="rect">
            <a:avLst/>
          </a:prstGeom>
          <a:noFill/>
        </p:spPr>
        <p:txBody>
          <a:bodyPr wrap="square" rtlCol="0">
            <a:spAutoFit/>
          </a:bodyPr>
          <a:lstStyle/>
          <a:p>
            <a:pPr algn="r"/>
            <a:r>
              <a:rPr lang="en-US" sz="1400" dirty="0">
                <a:solidFill>
                  <a:srgbClr val="EF342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8" name="TextBox 37">
            <a:extLst>
              <a:ext uri="{FF2B5EF4-FFF2-40B4-BE49-F238E27FC236}">
                <a16:creationId xmlns:a16="http://schemas.microsoft.com/office/drawing/2014/main" id="{0024B239-CA27-4D3A-8CF2-EFF77E015531}"/>
              </a:ext>
            </a:extLst>
          </p:cNvPr>
          <p:cNvSpPr txBox="1"/>
          <p:nvPr/>
        </p:nvSpPr>
        <p:spPr>
          <a:xfrm>
            <a:off x="2202112" y="2410736"/>
            <a:ext cx="2024083" cy="2492990"/>
          </a:xfrm>
          <a:prstGeom prst="rect">
            <a:avLst/>
          </a:prstGeom>
          <a:noFill/>
        </p:spPr>
        <p:txBody>
          <a:bodyPr wrap="square" rtlCol="0">
            <a:spAutoFit/>
          </a:bodyPr>
          <a:lstStyle/>
          <a:p>
            <a:pPr algn="r"/>
            <a:r>
              <a:rPr lang="en-US" sz="1400" dirty="0">
                <a:solidFill>
                  <a:srgbClr val="8397B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9" name="TextBox 38">
            <a:extLst>
              <a:ext uri="{FF2B5EF4-FFF2-40B4-BE49-F238E27FC236}">
                <a16:creationId xmlns:a16="http://schemas.microsoft.com/office/drawing/2014/main" id="{E17ECD9D-9F46-458D-ADB6-D3941C1B699D}"/>
              </a:ext>
            </a:extLst>
          </p:cNvPr>
          <p:cNvSpPr txBox="1"/>
          <p:nvPr/>
        </p:nvSpPr>
        <p:spPr>
          <a:xfrm>
            <a:off x="8349205" y="4471154"/>
            <a:ext cx="2007437" cy="1292662"/>
          </a:xfrm>
          <a:prstGeom prst="rect">
            <a:avLst/>
          </a:prstGeom>
          <a:noFill/>
        </p:spPr>
        <p:txBody>
          <a:bodyPr wrap="square" rtlCol="0">
            <a:spAutoFit/>
          </a:bodyPr>
          <a:lstStyle/>
          <a:p>
            <a:pPr algn="r"/>
            <a:r>
              <a:rPr lang="en-US" sz="1400" dirty="0">
                <a:solidFill>
                  <a:srgbClr val="B5B5B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0" name="TextBox 39">
            <a:extLst>
              <a:ext uri="{FF2B5EF4-FFF2-40B4-BE49-F238E27FC236}">
                <a16:creationId xmlns:a16="http://schemas.microsoft.com/office/drawing/2014/main" id="{FA1DEC20-94D8-4F1B-9EB2-6413D2D024D1}"/>
              </a:ext>
            </a:extLst>
          </p:cNvPr>
          <p:cNvSpPr txBox="1"/>
          <p:nvPr/>
        </p:nvSpPr>
        <p:spPr>
          <a:xfrm>
            <a:off x="6306928" y="3757177"/>
            <a:ext cx="2024083" cy="1938992"/>
          </a:xfrm>
          <a:prstGeom prst="rect">
            <a:avLst/>
          </a:prstGeom>
          <a:noFill/>
        </p:spPr>
        <p:txBody>
          <a:bodyPr wrap="square" rtlCol="0">
            <a:spAutoFit/>
          </a:bodyPr>
          <a:lstStyle/>
          <a:p>
            <a:pPr algn="r"/>
            <a:r>
              <a:rPr lang="en-US" sz="1400" dirty="0">
                <a:solidFill>
                  <a:srgbClr val="62768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4EF94091-BE18-49F9-8D6A-5A13BE365EE7}"/>
              </a:ext>
            </a:extLst>
          </p:cNvPr>
          <p:cNvSpPr txBox="1"/>
          <p:nvPr/>
        </p:nvSpPr>
        <p:spPr>
          <a:xfrm>
            <a:off x="4251012" y="3111894"/>
            <a:ext cx="2024083" cy="2492990"/>
          </a:xfrm>
          <a:prstGeom prst="rect">
            <a:avLst/>
          </a:prstGeom>
          <a:noFill/>
        </p:spPr>
        <p:txBody>
          <a:bodyPr wrap="square" rtlCol="0">
            <a:spAutoFit/>
          </a:bodyPr>
          <a:lstStyle/>
          <a:p>
            <a:pPr algn="r"/>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72" name="Left-Right Arrow 71"/>
          <p:cNvSpPr/>
          <p:nvPr/>
        </p:nvSpPr>
        <p:spPr bwMode="auto">
          <a:xfrm>
            <a:off x="772036" y="5689600"/>
            <a:ext cx="10424160" cy="711200"/>
          </a:xfrm>
          <a:prstGeom prst="leftRightArrow">
            <a:avLst>
              <a:gd name="adj1" fmla="val 67857"/>
              <a:gd name="adj2" fmla="val 60714"/>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2400" dirty="0"/>
          </a:p>
        </p:txBody>
      </p:sp>
      <p:sp>
        <p:nvSpPr>
          <p:cNvPr id="73" name="Pentagon 72"/>
          <p:cNvSpPr/>
          <p:nvPr/>
        </p:nvSpPr>
        <p:spPr bwMode="auto">
          <a:xfrm rot="10800000">
            <a:off x="2202113" y="1423458"/>
            <a:ext cx="1422400" cy="508000"/>
          </a:xfrm>
          <a:prstGeom prst="homePlate">
            <a:avLst/>
          </a:prstGeom>
          <a:solidFill>
            <a:srgbClr val="EF342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77" name="Straight Connector 76"/>
          <p:cNvCxnSpPr/>
          <p:nvPr/>
        </p:nvCxnSpPr>
        <p:spPr>
          <a:xfrm rot="5400000">
            <a:off x="131956" y="3733800"/>
            <a:ext cx="411480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9" name="Pentagon 98"/>
          <p:cNvSpPr/>
          <p:nvPr/>
        </p:nvSpPr>
        <p:spPr bwMode="auto">
          <a:xfrm rot="10800000">
            <a:off x="4199977" y="2307787"/>
            <a:ext cx="1422400" cy="508000"/>
          </a:xfrm>
          <a:prstGeom prst="homePlate">
            <a:avLst/>
          </a:prstGeom>
          <a:solidFill>
            <a:srgbClr val="8397B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0" name="Straight Connector 99"/>
          <p:cNvCxnSpPr/>
          <p:nvPr/>
        </p:nvCxnSpPr>
        <p:spPr>
          <a:xfrm rot="5400000">
            <a:off x="2600836" y="4189941"/>
            <a:ext cx="320040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2" name="Pentagon 101"/>
          <p:cNvSpPr/>
          <p:nvPr/>
        </p:nvSpPr>
        <p:spPr bwMode="auto">
          <a:xfrm rot="10800000">
            <a:off x="6257377" y="3016743"/>
            <a:ext cx="1422400" cy="508000"/>
          </a:xfrm>
          <a:prstGeom prst="homePlate">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3" name="Straight Connector 102"/>
          <p:cNvCxnSpPr/>
          <p:nvPr/>
        </p:nvCxnSpPr>
        <p:spPr>
          <a:xfrm rot="5400000">
            <a:off x="4978276" y="4556760"/>
            <a:ext cx="256032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5" name="Pentagon 104"/>
          <p:cNvSpPr/>
          <p:nvPr/>
        </p:nvSpPr>
        <p:spPr bwMode="auto">
          <a:xfrm rot="10800000">
            <a:off x="8314777" y="3686050"/>
            <a:ext cx="1422400" cy="508000"/>
          </a:xfrm>
          <a:prstGeom prst="homePlate">
            <a:avLst/>
          </a:prstGeom>
          <a:solidFill>
            <a:srgbClr val="62768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6" name="Straight Connector 105"/>
          <p:cNvCxnSpPr/>
          <p:nvPr/>
        </p:nvCxnSpPr>
        <p:spPr>
          <a:xfrm rot="5400000">
            <a:off x="7401436" y="4876800"/>
            <a:ext cx="182880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8" name="Pentagon 107"/>
          <p:cNvSpPr/>
          <p:nvPr/>
        </p:nvSpPr>
        <p:spPr bwMode="auto">
          <a:xfrm rot="10800000">
            <a:off x="10370758" y="4358389"/>
            <a:ext cx="1422400" cy="508000"/>
          </a:xfrm>
          <a:prstGeom prst="homePlate">
            <a:avLst/>
          </a:prstGeom>
          <a:solidFill>
            <a:srgbClr val="B5B5B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9" name="Straight Connector 108"/>
          <p:cNvCxnSpPr/>
          <p:nvPr/>
        </p:nvCxnSpPr>
        <p:spPr>
          <a:xfrm rot="5400000">
            <a:off x="9778876" y="5242560"/>
            <a:ext cx="118872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1900865" y="5875923"/>
            <a:ext cx="564578"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1923</a:t>
            </a:r>
          </a:p>
        </p:txBody>
      </p:sp>
      <p:sp>
        <p:nvSpPr>
          <p:cNvPr id="37" name="TextBox 36">
            <a:extLst>
              <a:ext uri="{FF2B5EF4-FFF2-40B4-BE49-F238E27FC236}">
                <a16:creationId xmlns:a16="http://schemas.microsoft.com/office/drawing/2014/main" id="{1EDB0D2C-E547-4A6A-9860-4006C3840741}"/>
              </a:ext>
            </a:extLst>
          </p:cNvPr>
          <p:cNvSpPr txBox="1"/>
          <p:nvPr/>
        </p:nvSpPr>
        <p:spPr>
          <a:xfrm>
            <a:off x="7086601" y="685800"/>
            <a:ext cx="5105399" cy="1631216"/>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sp>
        <p:nvSpPr>
          <p:cNvPr id="43" name="TextBox 42">
            <a:extLst>
              <a:ext uri="{FF2B5EF4-FFF2-40B4-BE49-F238E27FC236}">
                <a16:creationId xmlns:a16="http://schemas.microsoft.com/office/drawing/2014/main" id="{DF29686F-2B5C-4995-8E68-F88A7DAF40F0}"/>
              </a:ext>
            </a:extLst>
          </p:cNvPr>
          <p:cNvSpPr txBox="1"/>
          <p:nvPr/>
        </p:nvSpPr>
        <p:spPr>
          <a:xfrm>
            <a:off x="3929709" y="5875923"/>
            <a:ext cx="540534"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1951</a:t>
            </a:r>
          </a:p>
        </p:txBody>
      </p:sp>
      <p:sp>
        <p:nvSpPr>
          <p:cNvPr id="44" name="TextBox 43">
            <a:extLst>
              <a:ext uri="{FF2B5EF4-FFF2-40B4-BE49-F238E27FC236}">
                <a16:creationId xmlns:a16="http://schemas.microsoft.com/office/drawing/2014/main" id="{9829997C-B3DB-4766-83E7-4DC36C2F8EB0}"/>
              </a:ext>
            </a:extLst>
          </p:cNvPr>
          <p:cNvSpPr txBox="1"/>
          <p:nvPr/>
        </p:nvSpPr>
        <p:spPr>
          <a:xfrm>
            <a:off x="5975087" y="5875923"/>
            <a:ext cx="564578"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1969</a:t>
            </a:r>
          </a:p>
        </p:txBody>
      </p:sp>
      <p:sp>
        <p:nvSpPr>
          <p:cNvPr id="45" name="TextBox 44">
            <a:extLst>
              <a:ext uri="{FF2B5EF4-FFF2-40B4-BE49-F238E27FC236}">
                <a16:creationId xmlns:a16="http://schemas.microsoft.com/office/drawing/2014/main" id="{78633DD6-68A0-4133-8E07-5825710376BC}"/>
              </a:ext>
            </a:extLst>
          </p:cNvPr>
          <p:cNvSpPr txBox="1"/>
          <p:nvPr/>
        </p:nvSpPr>
        <p:spPr>
          <a:xfrm>
            <a:off x="8066916" y="5889709"/>
            <a:ext cx="564578"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2001</a:t>
            </a:r>
          </a:p>
        </p:txBody>
      </p:sp>
      <p:sp>
        <p:nvSpPr>
          <p:cNvPr id="46" name="TextBox 45">
            <a:extLst>
              <a:ext uri="{FF2B5EF4-FFF2-40B4-BE49-F238E27FC236}">
                <a16:creationId xmlns:a16="http://schemas.microsoft.com/office/drawing/2014/main" id="{D85BAB81-FC90-467B-96BE-49E763E75B96}"/>
              </a:ext>
            </a:extLst>
          </p:cNvPr>
          <p:cNvSpPr txBox="1"/>
          <p:nvPr/>
        </p:nvSpPr>
        <p:spPr>
          <a:xfrm>
            <a:off x="10062331" y="5871642"/>
            <a:ext cx="588623"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2020</a:t>
            </a:r>
          </a:p>
        </p:txBody>
      </p:sp>
      <p:sp>
        <p:nvSpPr>
          <p:cNvPr id="47" name="TextBox 46">
            <a:extLst>
              <a:ext uri="{FF2B5EF4-FFF2-40B4-BE49-F238E27FC236}">
                <a16:creationId xmlns:a16="http://schemas.microsoft.com/office/drawing/2014/main" id="{AFFE4B7B-C6CE-4D46-AD2B-F1C24E4B03A3}"/>
              </a:ext>
            </a:extLst>
          </p:cNvPr>
          <p:cNvSpPr txBox="1"/>
          <p:nvPr/>
        </p:nvSpPr>
        <p:spPr>
          <a:xfrm>
            <a:off x="2644178" y="1493685"/>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48" name="TextBox 47">
            <a:extLst>
              <a:ext uri="{FF2B5EF4-FFF2-40B4-BE49-F238E27FC236}">
                <a16:creationId xmlns:a16="http://schemas.microsoft.com/office/drawing/2014/main" id="{44AF6EFC-59C2-4D7B-8302-205CA60B3DC2}"/>
              </a:ext>
            </a:extLst>
          </p:cNvPr>
          <p:cNvSpPr txBox="1"/>
          <p:nvPr/>
        </p:nvSpPr>
        <p:spPr>
          <a:xfrm>
            <a:off x="4609840" y="2392510"/>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49" name="TextBox 48">
            <a:extLst>
              <a:ext uri="{FF2B5EF4-FFF2-40B4-BE49-F238E27FC236}">
                <a16:creationId xmlns:a16="http://schemas.microsoft.com/office/drawing/2014/main" id="{674765BC-4185-4722-BD3F-E64A4CD580F8}"/>
              </a:ext>
            </a:extLst>
          </p:cNvPr>
          <p:cNvSpPr txBox="1"/>
          <p:nvPr/>
        </p:nvSpPr>
        <p:spPr>
          <a:xfrm>
            <a:off x="6713742" y="3103448"/>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50" name="TextBox 49">
            <a:extLst>
              <a:ext uri="{FF2B5EF4-FFF2-40B4-BE49-F238E27FC236}">
                <a16:creationId xmlns:a16="http://schemas.microsoft.com/office/drawing/2014/main" id="{37BB6468-2D5D-4908-A154-33B28AA01FCD}"/>
              </a:ext>
            </a:extLst>
          </p:cNvPr>
          <p:cNvSpPr txBox="1"/>
          <p:nvPr/>
        </p:nvSpPr>
        <p:spPr>
          <a:xfrm>
            <a:off x="8763000" y="3766126"/>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51" name="TextBox 50">
            <a:extLst>
              <a:ext uri="{FF2B5EF4-FFF2-40B4-BE49-F238E27FC236}">
                <a16:creationId xmlns:a16="http://schemas.microsoft.com/office/drawing/2014/main" id="{5E79EB76-41C6-49BA-821D-967D83C21319}"/>
              </a:ext>
            </a:extLst>
          </p:cNvPr>
          <p:cNvSpPr txBox="1"/>
          <p:nvPr/>
        </p:nvSpPr>
        <p:spPr>
          <a:xfrm>
            <a:off x="10773106" y="4443112"/>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pic>
        <p:nvPicPr>
          <p:cNvPr id="29" name="Picture 28">
            <a:hlinkClick r:id="rId3"/>
            <a:extLst>
              <a:ext uri="{FF2B5EF4-FFF2-40B4-BE49-F238E27FC236}">
                <a16:creationId xmlns:a16="http://schemas.microsoft.com/office/drawing/2014/main" id="{0E1DD700-819F-43C1-8DEE-F50C334405A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78575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barn(outVertical)">
                                      <p:cBhvr>
                                        <p:cTn id="11" dur="500"/>
                                        <p:tgtEl>
                                          <p:spTgt spid="72"/>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12"/>
                                        </p:tgtEl>
                                        <p:attrNameLst>
                                          <p:attrName>style.visibility</p:attrName>
                                        </p:attrNameLst>
                                      </p:cBhvr>
                                      <p:to>
                                        <p:strVal val="visible"/>
                                      </p:to>
                                    </p:set>
                                    <p:anim calcmode="lin" valueType="num">
                                      <p:cBhvr>
                                        <p:cTn id="15" dur="750" fill="hold"/>
                                        <p:tgtEl>
                                          <p:spTgt spid="112"/>
                                        </p:tgtEl>
                                        <p:attrNameLst>
                                          <p:attrName>ppt_w</p:attrName>
                                        </p:attrNameLst>
                                      </p:cBhvr>
                                      <p:tavLst>
                                        <p:tav tm="0">
                                          <p:val>
                                            <p:fltVal val="0"/>
                                          </p:val>
                                        </p:tav>
                                        <p:tav tm="100000">
                                          <p:val>
                                            <p:strVal val="#ppt_w"/>
                                          </p:val>
                                        </p:tav>
                                      </p:tavLst>
                                    </p:anim>
                                    <p:anim calcmode="lin" valueType="num">
                                      <p:cBhvr>
                                        <p:cTn id="16" dur="750" fill="hold"/>
                                        <p:tgtEl>
                                          <p:spTgt spid="112"/>
                                        </p:tgtEl>
                                        <p:attrNameLst>
                                          <p:attrName>ppt_h</p:attrName>
                                        </p:attrNameLst>
                                      </p:cBhvr>
                                      <p:tavLst>
                                        <p:tav tm="0">
                                          <p:val>
                                            <p:fltVal val="0"/>
                                          </p:val>
                                        </p:tav>
                                        <p:tav tm="100000">
                                          <p:val>
                                            <p:strVal val="#ppt_h"/>
                                          </p:val>
                                        </p:tav>
                                      </p:tavLst>
                                    </p:anim>
                                    <p:animEffect transition="in" filter="fade">
                                      <p:cBhvr>
                                        <p:cTn id="17" dur="750"/>
                                        <p:tgtEl>
                                          <p:spTgt spid="112"/>
                                        </p:tgtEl>
                                      </p:cBhvr>
                                    </p:animEffect>
                                  </p:childTnLst>
                                </p:cTn>
                              </p:par>
                            </p:childTnLst>
                          </p:cTn>
                        </p:par>
                        <p:par>
                          <p:cTn id="18" fill="hold">
                            <p:stCondLst>
                              <p:cond delay="2250"/>
                            </p:stCondLst>
                            <p:childTnLst>
                              <p:par>
                                <p:cTn id="19" presetID="22" presetClass="entr" presetSubtype="4" fill="hold" nodeType="afterEffect">
                                  <p:stCondLst>
                                    <p:cond delay="0"/>
                                  </p:stCondLst>
                                  <p:childTnLst>
                                    <p:set>
                                      <p:cBhvr>
                                        <p:cTn id="20" dur="1" fill="hold">
                                          <p:stCondLst>
                                            <p:cond delay="0"/>
                                          </p:stCondLst>
                                        </p:cTn>
                                        <p:tgtEl>
                                          <p:spTgt spid="77"/>
                                        </p:tgtEl>
                                        <p:attrNameLst>
                                          <p:attrName>style.visibility</p:attrName>
                                        </p:attrNameLst>
                                      </p:cBhvr>
                                      <p:to>
                                        <p:strVal val="visible"/>
                                      </p:to>
                                    </p:set>
                                    <p:animEffect transition="in" filter="wipe(down)">
                                      <p:cBhvr>
                                        <p:cTn id="21" dur="1000"/>
                                        <p:tgtEl>
                                          <p:spTgt spid="77"/>
                                        </p:tgtEl>
                                      </p:cBhvr>
                                    </p:animEffect>
                                  </p:childTnLst>
                                </p:cTn>
                              </p:par>
                              <p:par>
                                <p:cTn id="22" presetID="2" presetClass="entr" presetSubtype="4" fill="hold" grpId="0" nodeType="withEffect">
                                  <p:stCondLst>
                                    <p:cond delay="0"/>
                                  </p:stCondLst>
                                  <p:childTnLst>
                                    <p:set>
                                      <p:cBhvr>
                                        <p:cTn id="23" dur="1" fill="hold">
                                          <p:stCondLst>
                                            <p:cond delay="0"/>
                                          </p:stCondLst>
                                        </p:cTn>
                                        <p:tgtEl>
                                          <p:spTgt spid="73"/>
                                        </p:tgtEl>
                                        <p:attrNameLst>
                                          <p:attrName>style.visibility</p:attrName>
                                        </p:attrNameLst>
                                      </p:cBhvr>
                                      <p:to>
                                        <p:strVal val="visible"/>
                                      </p:to>
                                    </p:set>
                                    <p:anim calcmode="lin" valueType="num">
                                      <p:cBhvr additive="base">
                                        <p:cTn id="24" dur="1000" fill="hold"/>
                                        <p:tgtEl>
                                          <p:spTgt spid="73"/>
                                        </p:tgtEl>
                                        <p:attrNameLst>
                                          <p:attrName>ppt_x</p:attrName>
                                        </p:attrNameLst>
                                      </p:cBhvr>
                                      <p:tavLst>
                                        <p:tav tm="0">
                                          <p:val>
                                            <p:strVal val="#ppt_x"/>
                                          </p:val>
                                        </p:tav>
                                        <p:tav tm="100000">
                                          <p:val>
                                            <p:strVal val="#ppt_x"/>
                                          </p:val>
                                        </p:tav>
                                      </p:tavLst>
                                    </p:anim>
                                    <p:anim calcmode="lin" valueType="num">
                                      <p:cBhvr additive="base">
                                        <p:cTn id="25" dur="1000" fill="hold"/>
                                        <p:tgtEl>
                                          <p:spTgt spid="7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47"/>
                                        </p:tgtEl>
                                        <p:attrNameLst>
                                          <p:attrName>style.visibility</p:attrName>
                                        </p:attrNameLst>
                                      </p:cBhvr>
                                      <p:to>
                                        <p:strVal val="visible"/>
                                      </p:to>
                                    </p:set>
                                    <p:anim calcmode="lin" valueType="num">
                                      <p:cBhvr additive="base">
                                        <p:cTn id="28" dur="1000" fill="hold"/>
                                        <p:tgtEl>
                                          <p:spTgt spid="47"/>
                                        </p:tgtEl>
                                        <p:attrNameLst>
                                          <p:attrName>ppt_x</p:attrName>
                                        </p:attrNameLst>
                                      </p:cBhvr>
                                      <p:tavLst>
                                        <p:tav tm="0">
                                          <p:val>
                                            <p:strVal val="#ppt_x"/>
                                          </p:val>
                                        </p:tav>
                                        <p:tav tm="100000">
                                          <p:val>
                                            <p:strVal val="#ppt_x"/>
                                          </p:val>
                                        </p:tav>
                                      </p:tavLst>
                                    </p:anim>
                                    <p:anim calcmode="lin" valueType="num">
                                      <p:cBhvr additive="base">
                                        <p:cTn id="29" dur="1000" fill="hold"/>
                                        <p:tgtEl>
                                          <p:spTgt spid="47"/>
                                        </p:tgtEl>
                                        <p:attrNameLst>
                                          <p:attrName>ppt_y</p:attrName>
                                        </p:attrNameLst>
                                      </p:cBhvr>
                                      <p:tavLst>
                                        <p:tav tm="0">
                                          <p:val>
                                            <p:strVal val="1+#ppt_h/2"/>
                                          </p:val>
                                        </p:tav>
                                        <p:tav tm="100000">
                                          <p:val>
                                            <p:strVal val="#ppt_y"/>
                                          </p:val>
                                        </p:tav>
                                      </p:tavLst>
                                    </p:anim>
                                  </p:childTnLst>
                                </p:cTn>
                              </p:par>
                            </p:childTnLst>
                          </p:cTn>
                        </p:par>
                        <p:par>
                          <p:cTn id="30" fill="hold">
                            <p:stCondLst>
                              <p:cond delay="3250"/>
                            </p:stCondLst>
                            <p:childTnLst>
                              <p:par>
                                <p:cTn id="31" presetID="42" presetClass="entr" presetSubtype="0"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fade">
                                      <p:cBhvr>
                                        <p:cTn id="33" dur="1000"/>
                                        <p:tgtEl>
                                          <p:spTgt spid="42"/>
                                        </p:tgtEl>
                                      </p:cBhvr>
                                    </p:animEffect>
                                    <p:anim calcmode="lin" valueType="num">
                                      <p:cBhvr>
                                        <p:cTn id="34" dur="1000" fill="hold"/>
                                        <p:tgtEl>
                                          <p:spTgt spid="42"/>
                                        </p:tgtEl>
                                        <p:attrNameLst>
                                          <p:attrName>ppt_x</p:attrName>
                                        </p:attrNameLst>
                                      </p:cBhvr>
                                      <p:tavLst>
                                        <p:tav tm="0">
                                          <p:val>
                                            <p:strVal val="#ppt_x"/>
                                          </p:val>
                                        </p:tav>
                                        <p:tav tm="100000">
                                          <p:val>
                                            <p:strVal val="#ppt_x"/>
                                          </p:val>
                                        </p:tav>
                                      </p:tavLst>
                                    </p:anim>
                                    <p:anim calcmode="lin" valueType="num">
                                      <p:cBhvr>
                                        <p:cTn id="35" dur="1000" fill="hold"/>
                                        <p:tgtEl>
                                          <p:spTgt spid="42"/>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53" presetClass="entr" presetSubtype="16" fill="hold" grpId="0" nodeType="afterEffect">
                                  <p:stCondLst>
                                    <p:cond delay="0"/>
                                  </p:stCondLst>
                                  <p:childTnLst>
                                    <p:set>
                                      <p:cBhvr>
                                        <p:cTn id="38" dur="1" fill="hold">
                                          <p:stCondLst>
                                            <p:cond delay="0"/>
                                          </p:stCondLst>
                                        </p:cTn>
                                        <p:tgtEl>
                                          <p:spTgt spid="43"/>
                                        </p:tgtEl>
                                        <p:attrNameLst>
                                          <p:attrName>style.visibility</p:attrName>
                                        </p:attrNameLst>
                                      </p:cBhvr>
                                      <p:to>
                                        <p:strVal val="visible"/>
                                      </p:to>
                                    </p:set>
                                    <p:anim calcmode="lin" valueType="num">
                                      <p:cBhvr>
                                        <p:cTn id="39" dur="750" fill="hold"/>
                                        <p:tgtEl>
                                          <p:spTgt spid="43"/>
                                        </p:tgtEl>
                                        <p:attrNameLst>
                                          <p:attrName>ppt_w</p:attrName>
                                        </p:attrNameLst>
                                      </p:cBhvr>
                                      <p:tavLst>
                                        <p:tav tm="0">
                                          <p:val>
                                            <p:fltVal val="0"/>
                                          </p:val>
                                        </p:tav>
                                        <p:tav tm="100000">
                                          <p:val>
                                            <p:strVal val="#ppt_w"/>
                                          </p:val>
                                        </p:tav>
                                      </p:tavLst>
                                    </p:anim>
                                    <p:anim calcmode="lin" valueType="num">
                                      <p:cBhvr>
                                        <p:cTn id="40" dur="750" fill="hold"/>
                                        <p:tgtEl>
                                          <p:spTgt spid="43"/>
                                        </p:tgtEl>
                                        <p:attrNameLst>
                                          <p:attrName>ppt_h</p:attrName>
                                        </p:attrNameLst>
                                      </p:cBhvr>
                                      <p:tavLst>
                                        <p:tav tm="0">
                                          <p:val>
                                            <p:fltVal val="0"/>
                                          </p:val>
                                        </p:tav>
                                        <p:tav tm="100000">
                                          <p:val>
                                            <p:strVal val="#ppt_h"/>
                                          </p:val>
                                        </p:tav>
                                      </p:tavLst>
                                    </p:anim>
                                    <p:animEffect transition="in" filter="fade">
                                      <p:cBhvr>
                                        <p:cTn id="41" dur="750"/>
                                        <p:tgtEl>
                                          <p:spTgt spid="43"/>
                                        </p:tgtEl>
                                      </p:cBhvr>
                                    </p:animEffect>
                                  </p:childTnLst>
                                </p:cTn>
                              </p:par>
                            </p:childTnLst>
                          </p:cTn>
                        </p:par>
                        <p:par>
                          <p:cTn id="42" fill="hold">
                            <p:stCondLst>
                              <p:cond delay="5000"/>
                            </p:stCondLst>
                            <p:childTnLst>
                              <p:par>
                                <p:cTn id="43" presetID="22" presetClass="entr" presetSubtype="4" fill="hold" nodeType="afterEffect">
                                  <p:stCondLst>
                                    <p:cond delay="0"/>
                                  </p:stCondLst>
                                  <p:childTnLst>
                                    <p:set>
                                      <p:cBhvr>
                                        <p:cTn id="44" dur="1" fill="hold">
                                          <p:stCondLst>
                                            <p:cond delay="0"/>
                                          </p:stCondLst>
                                        </p:cTn>
                                        <p:tgtEl>
                                          <p:spTgt spid="100"/>
                                        </p:tgtEl>
                                        <p:attrNameLst>
                                          <p:attrName>style.visibility</p:attrName>
                                        </p:attrNameLst>
                                      </p:cBhvr>
                                      <p:to>
                                        <p:strVal val="visible"/>
                                      </p:to>
                                    </p:set>
                                    <p:animEffect transition="in" filter="wipe(down)">
                                      <p:cBhvr>
                                        <p:cTn id="45" dur="1000"/>
                                        <p:tgtEl>
                                          <p:spTgt spid="100"/>
                                        </p:tgtEl>
                                      </p:cBhvr>
                                    </p:animEffect>
                                  </p:childTnLst>
                                </p:cTn>
                              </p:par>
                              <p:par>
                                <p:cTn id="46" presetID="2" presetClass="entr" presetSubtype="4" fill="hold" grpId="0" nodeType="withEffect">
                                  <p:stCondLst>
                                    <p:cond delay="0"/>
                                  </p:stCondLst>
                                  <p:childTnLst>
                                    <p:set>
                                      <p:cBhvr>
                                        <p:cTn id="47" dur="1" fill="hold">
                                          <p:stCondLst>
                                            <p:cond delay="0"/>
                                          </p:stCondLst>
                                        </p:cTn>
                                        <p:tgtEl>
                                          <p:spTgt spid="99"/>
                                        </p:tgtEl>
                                        <p:attrNameLst>
                                          <p:attrName>style.visibility</p:attrName>
                                        </p:attrNameLst>
                                      </p:cBhvr>
                                      <p:to>
                                        <p:strVal val="visible"/>
                                      </p:to>
                                    </p:set>
                                    <p:anim calcmode="lin" valueType="num">
                                      <p:cBhvr additive="base">
                                        <p:cTn id="48" dur="1000" fill="hold"/>
                                        <p:tgtEl>
                                          <p:spTgt spid="99"/>
                                        </p:tgtEl>
                                        <p:attrNameLst>
                                          <p:attrName>ppt_x</p:attrName>
                                        </p:attrNameLst>
                                      </p:cBhvr>
                                      <p:tavLst>
                                        <p:tav tm="0">
                                          <p:val>
                                            <p:strVal val="#ppt_x"/>
                                          </p:val>
                                        </p:tav>
                                        <p:tav tm="100000">
                                          <p:val>
                                            <p:strVal val="#ppt_x"/>
                                          </p:val>
                                        </p:tav>
                                      </p:tavLst>
                                    </p:anim>
                                    <p:anim calcmode="lin" valueType="num">
                                      <p:cBhvr additive="base">
                                        <p:cTn id="49" dur="1000" fill="hold"/>
                                        <p:tgtEl>
                                          <p:spTgt spid="99"/>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additive="base">
                                        <p:cTn id="52" dur="1000" fill="hold"/>
                                        <p:tgtEl>
                                          <p:spTgt spid="48"/>
                                        </p:tgtEl>
                                        <p:attrNameLst>
                                          <p:attrName>ppt_x</p:attrName>
                                        </p:attrNameLst>
                                      </p:cBhvr>
                                      <p:tavLst>
                                        <p:tav tm="0">
                                          <p:val>
                                            <p:strVal val="#ppt_x"/>
                                          </p:val>
                                        </p:tav>
                                        <p:tav tm="100000">
                                          <p:val>
                                            <p:strVal val="#ppt_x"/>
                                          </p:val>
                                        </p:tav>
                                      </p:tavLst>
                                    </p:anim>
                                    <p:anim calcmode="lin" valueType="num">
                                      <p:cBhvr additive="base">
                                        <p:cTn id="53" dur="1000" fill="hold"/>
                                        <p:tgtEl>
                                          <p:spTgt spid="48"/>
                                        </p:tgtEl>
                                        <p:attrNameLst>
                                          <p:attrName>ppt_y</p:attrName>
                                        </p:attrNameLst>
                                      </p:cBhvr>
                                      <p:tavLst>
                                        <p:tav tm="0">
                                          <p:val>
                                            <p:strVal val="1+#ppt_h/2"/>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53" presetClass="entr" presetSubtype="16" fill="hold" grpId="0" nodeType="afterEffect">
                                  <p:stCondLst>
                                    <p:cond delay="0"/>
                                  </p:stCondLst>
                                  <p:childTnLst>
                                    <p:set>
                                      <p:cBhvr>
                                        <p:cTn id="62" dur="1" fill="hold">
                                          <p:stCondLst>
                                            <p:cond delay="0"/>
                                          </p:stCondLst>
                                        </p:cTn>
                                        <p:tgtEl>
                                          <p:spTgt spid="44"/>
                                        </p:tgtEl>
                                        <p:attrNameLst>
                                          <p:attrName>style.visibility</p:attrName>
                                        </p:attrNameLst>
                                      </p:cBhvr>
                                      <p:to>
                                        <p:strVal val="visible"/>
                                      </p:to>
                                    </p:set>
                                    <p:anim calcmode="lin" valueType="num">
                                      <p:cBhvr>
                                        <p:cTn id="63" dur="750" fill="hold"/>
                                        <p:tgtEl>
                                          <p:spTgt spid="44"/>
                                        </p:tgtEl>
                                        <p:attrNameLst>
                                          <p:attrName>ppt_w</p:attrName>
                                        </p:attrNameLst>
                                      </p:cBhvr>
                                      <p:tavLst>
                                        <p:tav tm="0">
                                          <p:val>
                                            <p:fltVal val="0"/>
                                          </p:val>
                                        </p:tav>
                                        <p:tav tm="100000">
                                          <p:val>
                                            <p:strVal val="#ppt_w"/>
                                          </p:val>
                                        </p:tav>
                                      </p:tavLst>
                                    </p:anim>
                                    <p:anim calcmode="lin" valueType="num">
                                      <p:cBhvr>
                                        <p:cTn id="64" dur="750" fill="hold"/>
                                        <p:tgtEl>
                                          <p:spTgt spid="44"/>
                                        </p:tgtEl>
                                        <p:attrNameLst>
                                          <p:attrName>ppt_h</p:attrName>
                                        </p:attrNameLst>
                                      </p:cBhvr>
                                      <p:tavLst>
                                        <p:tav tm="0">
                                          <p:val>
                                            <p:fltVal val="0"/>
                                          </p:val>
                                        </p:tav>
                                        <p:tav tm="100000">
                                          <p:val>
                                            <p:strVal val="#ppt_h"/>
                                          </p:val>
                                        </p:tav>
                                      </p:tavLst>
                                    </p:anim>
                                    <p:animEffect transition="in" filter="fade">
                                      <p:cBhvr>
                                        <p:cTn id="65" dur="750"/>
                                        <p:tgtEl>
                                          <p:spTgt spid="44"/>
                                        </p:tgtEl>
                                      </p:cBhvr>
                                    </p:animEffect>
                                  </p:childTnLst>
                                </p:cTn>
                              </p:par>
                            </p:childTnLst>
                          </p:cTn>
                        </p:par>
                        <p:par>
                          <p:cTn id="66" fill="hold">
                            <p:stCondLst>
                              <p:cond delay="7750"/>
                            </p:stCondLst>
                            <p:childTnLst>
                              <p:par>
                                <p:cTn id="67" presetID="22" presetClass="entr" presetSubtype="4" fill="hold" nodeType="afterEffect">
                                  <p:stCondLst>
                                    <p:cond delay="0"/>
                                  </p:stCondLst>
                                  <p:childTnLst>
                                    <p:set>
                                      <p:cBhvr>
                                        <p:cTn id="68" dur="1" fill="hold">
                                          <p:stCondLst>
                                            <p:cond delay="0"/>
                                          </p:stCondLst>
                                        </p:cTn>
                                        <p:tgtEl>
                                          <p:spTgt spid="103"/>
                                        </p:tgtEl>
                                        <p:attrNameLst>
                                          <p:attrName>style.visibility</p:attrName>
                                        </p:attrNameLst>
                                      </p:cBhvr>
                                      <p:to>
                                        <p:strVal val="visible"/>
                                      </p:to>
                                    </p:set>
                                    <p:animEffect transition="in" filter="wipe(down)">
                                      <p:cBhvr>
                                        <p:cTn id="69" dur="1000"/>
                                        <p:tgtEl>
                                          <p:spTgt spid="103"/>
                                        </p:tgtEl>
                                      </p:cBhvr>
                                    </p:animEffect>
                                  </p:childTnLst>
                                </p:cTn>
                              </p:par>
                              <p:par>
                                <p:cTn id="70" presetID="2" presetClass="entr" presetSubtype="4" fill="hold" grpId="0" nodeType="withEffect">
                                  <p:stCondLst>
                                    <p:cond delay="0"/>
                                  </p:stCondLst>
                                  <p:childTnLst>
                                    <p:set>
                                      <p:cBhvr>
                                        <p:cTn id="71" dur="1" fill="hold">
                                          <p:stCondLst>
                                            <p:cond delay="0"/>
                                          </p:stCondLst>
                                        </p:cTn>
                                        <p:tgtEl>
                                          <p:spTgt spid="102"/>
                                        </p:tgtEl>
                                        <p:attrNameLst>
                                          <p:attrName>style.visibility</p:attrName>
                                        </p:attrNameLst>
                                      </p:cBhvr>
                                      <p:to>
                                        <p:strVal val="visible"/>
                                      </p:to>
                                    </p:set>
                                    <p:anim calcmode="lin" valueType="num">
                                      <p:cBhvr additive="base">
                                        <p:cTn id="72" dur="1000" fill="hold"/>
                                        <p:tgtEl>
                                          <p:spTgt spid="102"/>
                                        </p:tgtEl>
                                        <p:attrNameLst>
                                          <p:attrName>ppt_x</p:attrName>
                                        </p:attrNameLst>
                                      </p:cBhvr>
                                      <p:tavLst>
                                        <p:tav tm="0">
                                          <p:val>
                                            <p:strVal val="#ppt_x"/>
                                          </p:val>
                                        </p:tav>
                                        <p:tav tm="100000">
                                          <p:val>
                                            <p:strVal val="#ppt_x"/>
                                          </p:val>
                                        </p:tav>
                                      </p:tavLst>
                                    </p:anim>
                                    <p:anim calcmode="lin" valueType="num">
                                      <p:cBhvr additive="base">
                                        <p:cTn id="73" dur="1000" fill="hold"/>
                                        <p:tgtEl>
                                          <p:spTgt spid="102"/>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additive="base">
                                        <p:cTn id="76" dur="1000" fill="hold"/>
                                        <p:tgtEl>
                                          <p:spTgt spid="49"/>
                                        </p:tgtEl>
                                        <p:attrNameLst>
                                          <p:attrName>ppt_x</p:attrName>
                                        </p:attrNameLst>
                                      </p:cBhvr>
                                      <p:tavLst>
                                        <p:tav tm="0">
                                          <p:val>
                                            <p:strVal val="#ppt_x"/>
                                          </p:val>
                                        </p:tav>
                                        <p:tav tm="100000">
                                          <p:val>
                                            <p:strVal val="#ppt_x"/>
                                          </p:val>
                                        </p:tav>
                                      </p:tavLst>
                                    </p:anim>
                                    <p:anim calcmode="lin" valueType="num">
                                      <p:cBhvr additive="base">
                                        <p:cTn id="77" dur="1000" fill="hold"/>
                                        <p:tgtEl>
                                          <p:spTgt spid="49"/>
                                        </p:tgtEl>
                                        <p:attrNameLst>
                                          <p:attrName>ppt_y</p:attrName>
                                        </p:attrNameLst>
                                      </p:cBhvr>
                                      <p:tavLst>
                                        <p:tav tm="0">
                                          <p:val>
                                            <p:strVal val="1+#ppt_h/2"/>
                                          </p:val>
                                        </p:tav>
                                        <p:tav tm="100000">
                                          <p:val>
                                            <p:strVal val="#ppt_y"/>
                                          </p:val>
                                        </p:tav>
                                      </p:tavLst>
                                    </p:anim>
                                  </p:childTnLst>
                                </p:cTn>
                              </p:par>
                            </p:childTnLst>
                          </p:cTn>
                        </p:par>
                        <p:par>
                          <p:cTn id="78" fill="hold">
                            <p:stCondLst>
                              <p:cond delay="8750"/>
                            </p:stCondLst>
                            <p:childTnLst>
                              <p:par>
                                <p:cTn id="79" presetID="42" presetClass="entr" presetSubtype="0" fill="hold" grpId="0" nodeType="after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fade">
                                      <p:cBhvr>
                                        <p:cTn id="81" dur="1000"/>
                                        <p:tgtEl>
                                          <p:spTgt spid="41"/>
                                        </p:tgtEl>
                                      </p:cBhvr>
                                    </p:animEffect>
                                    <p:anim calcmode="lin" valueType="num">
                                      <p:cBhvr>
                                        <p:cTn id="82" dur="1000" fill="hold"/>
                                        <p:tgtEl>
                                          <p:spTgt spid="41"/>
                                        </p:tgtEl>
                                        <p:attrNameLst>
                                          <p:attrName>ppt_x</p:attrName>
                                        </p:attrNameLst>
                                      </p:cBhvr>
                                      <p:tavLst>
                                        <p:tav tm="0">
                                          <p:val>
                                            <p:strVal val="#ppt_x"/>
                                          </p:val>
                                        </p:tav>
                                        <p:tav tm="100000">
                                          <p:val>
                                            <p:strVal val="#ppt_x"/>
                                          </p:val>
                                        </p:tav>
                                      </p:tavLst>
                                    </p:anim>
                                    <p:anim calcmode="lin" valueType="num">
                                      <p:cBhvr>
                                        <p:cTn id="83" dur="1000" fill="hold"/>
                                        <p:tgtEl>
                                          <p:spTgt spid="41"/>
                                        </p:tgtEl>
                                        <p:attrNameLst>
                                          <p:attrName>ppt_y</p:attrName>
                                        </p:attrNameLst>
                                      </p:cBhvr>
                                      <p:tavLst>
                                        <p:tav tm="0">
                                          <p:val>
                                            <p:strVal val="#ppt_y+.1"/>
                                          </p:val>
                                        </p:tav>
                                        <p:tav tm="100000">
                                          <p:val>
                                            <p:strVal val="#ppt_y"/>
                                          </p:val>
                                        </p:tav>
                                      </p:tavLst>
                                    </p:anim>
                                  </p:childTnLst>
                                </p:cTn>
                              </p:par>
                            </p:childTnLst>
                          </p:cTn>
                        </p:par>
                        <p:par>
                          <p:cTn id="84" fill="hold">
                            <p:stCondLst>
                              <p:cond delay="9750"/>
                            </p:stCondLst>
                            <p:childTnLst>
                              <p:par>
                                <p:cTn id="85" presetID="53" presetClass="entr" presetSubtype="16" fill="hold" grpId="0" nodeType="afterEffect">
                                  <p:stCondLst>
                                    <p:cond delay="0"/>
                                  </p:stCondLst>
                                  <p:childTnLst>
                                    <p:set>
                                      <p:cBhvr>
                                        <p:cTn id="86" dur="1" fill="hold">
                                          <p:stCondLst>
                                            <p:cond delay="0"/>
                                          </p:stCondLst>
                                        </p:cTn>
                                        <p:tgtEl>
                                          <p:spTgt spid="45"/>
                                        </p:tgtEl>
                                        <p:attrNameLst>
                                          <p:attrName>style.visibility</p:attrName>
                                        </p:attrNameLst>
                                      </p:cBhvr>
                                      <p:to>
                                        <p:strVal val="visible"/>
                                      </p:to>
                                    </p:set>
                                    <p:anim calcmode="lin" valueType="num">
                                      <p:cBhvr>
                                        <p:cTn id="87" dur="750" fill="hold"/>
                                        <p:tgtEl>
                                          <p:spTgt spid="45"/>
                                        </p:tgtEl>
                                        <p:attrNameLst>
                                          <p:attrName>ppt_w</p:attrName>
                                        </p:attrNameLst>
                                      </p:cBhvr>
                                      <p:tavLst>
                                        <p:tav tm="0">
                                          <p:val>
                                            <p:fltVal val="0"/>
                                          </p:val>
                                        </p:tav>
                                        <p:tav tm="100000">
                                          <p:val>
                                            <p:strVal val="#ppt_w"/>
                                          </p:val>
                                        </p:tav>
                                      </p:tavLst>
                                    </p:anim>
                                    <p:anim calcmode="lin" valueType="num">
                                      <p:cBhvr>
                                        <p:cTn id="88" dur="750" fill="hold"/>
                                        <p:tgtEl>
                                          <p:spTgt spid="45"/>
                                        </p:tgtEl>
                                        <p:attrNameLst>
                                          <p:attrName>ppt_h</p:attrName>
                                        </p:attrNameLst>
                                      </p:cBhvr>
                                      <p:tavLst>
                                        <p:tav tm="0">
                                          <p:val>
                                            <p:fltVal val="0"/>
                                          </p:val>
                                        </p:tav>
                                        <p:tav tm="100000">
                                          <p:val>
                                            <p:strVal val="#ppt_h"/>
                                          </p:val>
                                        </p:tav>
                                      </p:tavLst>
                                    </p:anim>
                                    <p:animEffect transition="in" filter="fade">
                                      <p:cBhvr>
                                        <p:cTn id="89" dur="750"/>
                                        <p:tgtEl>
                                          <p:spTgt spid="45"/>
                                        </p:tgtEl>
                                      </p:cBhvr>
                                    </p:animEffect>
                                  </p:childTnLst>
                                </p:cTn>
                              </p:par>
                            </p:childTnLst>
                          </p:cTn>
                        </p:par>
                        <p:par>
                          <p:cTn id="90" fill="hold">
                            <p:stCondLst>
                              <p:cond delay="10500"/>
                            </p:stCondLst>
                            <p:childTnLst>
                              <p:par>
                                <p:cTn id="91" presetID="22" presetClass="entr" presetSubtype="4" fill="hold" nodeType="afterEffect">
                                  <p:stCondLst>
                                    <p:cond delay="0"/>
                                  </p:stCondLst>
                                  <p:childTnLst>
                                    <p:set>
                                      <p:cBhvr>
                                        <p:cTn id="92" dur="1" fill="hold">
                                          <p:stCondLst>
                                            <p:cond delay="0"/>
                                          </p:stCondLst>
                                        </p:cTn>
                                        <p:tgtEl>
                                          <p:spTgt spid="106"/>
                                        </p:tgtEl>
                                        <p:attrNameLst>
                                          <p:attrName>style.visibility</p:attrName>
                                        </p:attrNameLst>
                                      </p:cBhvr>
                                      <p:to>
                                        <p:strVal val="visible"/>
                                      </p:to>
                                    </p:set>
                                    <p:animEffect transition="in" filter="wipe(down)">
                                      <p:cBhvr>
                                        <p:cTn id="93" dur="1000"/>
                                        <p:tgtEl>
                                          <p:spTgt spid="106"/>
                                        </p:tgtEl>
                                      </p:cBhvr>
                                    </p:animEffect>
                                  </p:childTnLst>
                                </p:cTn>
                              </p:par>
                              <p:par>
                                <p:cTn id="94" presetID="2" presetClass="entr" presetSubtype="4" fill="hold" grpId="0" nodeType="withEffect">
                                  <p:stCondLst>
                                    <p:cond delay="0"/>
                                  </p:stCondLst>
                                  <p:childTnLst>
                                    <p:set>
                                      <p:cBhvr>
                                        <p:cTn id="95" dur="1" fill="hold">
                                          <p:stCondLst>
                                            <p:cond delay="0"/>
                                          </p:stCondLst>
                                        </p:cTn>
                                        <p:tgtEl>
                                          <p:spTgt spid="105"/>
                                        </p:tgtEl>
                                        <p:attrNameLst>
                                          <p:attrName>style.visibility</p:attrName>
                                        </p:attrNameLst>
                                      </p:cBhvr>
                                      <p:to>
                                        <p:strVal val="visible"/>
                                      </p:to>
                                    </p:set>
                                    <p:anim calcmode="lin" valueType="num">
                                      <p:cBhvr additive="base">
                                        <p:cTn id="96" dur="1000" fill="hold"/>
                                        <p:tgtEl>
                                          <p:spTgt spid="105"/>
                                        </p:tgtEl>
                                        <p:attrNameLst>
                                          <p:attrName>ppt_x</p:attrName>
                                        </p:attrNameLst>
                                      </p:cBhvr>
                                      <p:tavLst>
                                        <p:tav tm="0">
                                          <p:val>
                                            <p:strVal val="#ppt_x"/>
                                          </p:val>
                                        </p:tav>
                                        <p:tav tm="100000">
                                          <p:val>
                                            <p:strVal val="#ppt_x"/>
                                          </p:val>
                                        </p:tav>
                                      </p:tavLst>
                                    </p:anim>
                                    <p:anim calcmode="lin" valueType="num">
                                      <p:cBhvr additive="base">
                                        <p:cTn id="97" dur="1000" fill="hold"/>
                                        <p:tgtEl>
                                          <p:spTgt spid="105"/>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50"/>
                                        </p:tgtEl>
                                        <p:attrNameLst>
                                          <p:attrName>style.visibility</p:attrName>
                                        </p:attrNameLst>
                                      </p:cBhvr>
                                      <p:to>
                                        <p:strVal val="visible"/>
                                      </p:to>
                                    </p:set>
                                    <p:anim calcmode="lin" valueType="num">
                                      <p:cBhvr additive="base">
                                        <p:cTn id="100" dur="1000" fill="hold"/>
                                        <p:tgtEl>
                                          <p:spTgt spid="50"/>
                                        </p:tgtEl>
                                        <p:attrNameLst>
                                          <p:attrName>ppt_x</p:attrName>
                                        </p:attrNameLst>
                                      </p:cBhvr>
                                      <p:tavLst>
                                        <p:tav tm="0">
                                          <p:val>
                                            <p:strVal val="#ppt_x"/>
                                          </p:val>
                                        </p:tav>
                                        <p:tav tm="100000">
                                          <p:val>
                                            <p:strVal val="#ppt_x"/>
                                          </p:val>
                                        </p:tav>
                                      </p:tavLst>
                                    </p:anim>
                                    <p:anim calcmode="lin" valueType="num">
                                      <p:cBhvr additive="base">
                                        <p:cTn id="101" dur="1000" fill="hold"/>
                                        <p:tgtEl>
                                          <p:spTgt spid="50"/>
                                        </p:tgtEl>
                                        <p:attrNameLst>
                                          <p:attrName>ppt_y</p:attrName>
                                        </p:attrNameLst>
                                      </p:cBhvr>
                                      <p:tavLst>
                                        <p:tav tm="0">
                                          <p:val>
                                            <p:strVal val="1+#ppt_h/2"/>
                                          </p:val>
                                        </p:tav>
                                        <p:tav tm="100000">
                                          <p:val>
                                            <p:strVal val="#ppt_y"/>
                                          </p:val>
                                        </p:tav>
                                      </p:tavLst>
                                    </p:anim>
                                  </p:childTnLst>
                                </p:cTn>
                              </p:par>
                            </p:childTnLst>
                          </p:cTn>
                        </p:par>
                        <p:par>
                          <p:cTn id="102" fill="hold">
                            <p:stCondLst>
                              <p:cond delay="11500"/>
                            </p:stCondLst>
                            <p:childTnLst>
                              <p:par>
                                <p:cTn id="103" presetID="42" presetClass="entr" presetSubtype="0" fill="hold" grpId="0" nodeType="afterEffect">
                                  <p:stCondLst>
                                    <p:cond delay="0"/>
                                  </p:stCondLst>
                                  <p:childTnLst>
                                    <p:set>
                                      <p:cBhvr>
                                        <p:cTn id="104" dur="1" fill="hold">
                                          <p:stCondLst>
                                            <p:cond delay="0"/>
                                          </p:stCondLst>
                                        </p:cTn>
                                        <p:tgtEl>
                                          <p:spTgt spid="40"/>
                                        </p:tgtEl>
                                        <p:attrNameLst>
                                          <p:attrName>style.visibility</p:attrName>
                                        </p:attrNameLst>
                                      </p:cBhvr>
                                      <p:to>
                                        <p:strVal val="visible"/>
                                      </p:to>
                                    </p:set>
                                    <p:animEffect transition="in" filter="fade">
                                      <p:cBhvr>
                                        <p:cTn id="105" dur="1000"/>
                                        <p:tgtEl>
                                          <p:spTgt spid="40"/>
                                        </p:tgtEl>
                                      </p:cBhvr>
                                    </p:animEffect>
                                    <p:anim calcmode="lin" valueType="num">
                                      <p:cBhvr>
                                        <p:cTn id="106" dur="1000" fill="hold"/>
                                        <p:tgtEl>
                                          <p:spTgt spid="40"/>
                                        </p:tgtEl>
                                        <p:attrNameLst>
                                          <p:attrName>ppt_x</p:attrName>
                                        </p:attrNameLst>
                                      </p:cBhvr>
                                      <p:tavLst>
                                        <p:tav tm="0">
                                          <p:val>
                                            <p:strVal val="#ppt_x"/>
                                          </p:val>
                                        </p:tav>
                                        <p:tav tm="100000">
                                          <p:val>
                                            <p:strVal val="#ppt_x"/>
                                          </p:val>
                                        </p:tav>
                                      </p:tavLst>
                                    </p:anim>
                                    <p:anim calcmode="lin" valueType="num">
                                      <p:cBhvr>
                                        <p:cTn id="107" dur="1000" fill="hold"/>
                                        <p:tgtEl>
                                          <p:spTgt spid="40"/>
                                        </p:tgtEl>
                                        <p:attrNameLst>
                                          <p:attrName>ppt_y</p:attrName>
                                        </p:attrNameLst>
                                      </p:cBhvr>
                                      <p:tavLst>
                                        <p:tav tm="0">
                                          <p:val>
                                            <p:strVal val="#ppt_y+.1"/>
                                          </p:val>
                                        </p:tav>
                                        <p:tav tm="100000">
                                          <p:val>
                                            <p:strVal val="#ppt_y"/>
                                          </p:val>
                                        </p:tav>
                                      </p:tavLst>
                                    </p:anim>
                                  </p:childTnLst>
                                </p:cTn>
                              </p:par>
                            </p:childTnLst>
                          </p:cTn>
                        </p:par>
                        <p:par>
                          <p:cTn id="108" fill="hold">
                            <p:stCondLst>
                              <p:cond delay="12500"/>
                            </p:stCondLst>
                            <p:childTnLst>
                              <p:par>
                                <p:cTn id="109" presetID="53" presetClass="entr" presetSubtype="16"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p:cTn id="111" dur="750" fill="hold"/>
                                        <p:tgtEl>
                                          <p:spTgt spid="46"/>
                                        </p:tgtEl>
                                        <p:attrNameLst>
                                          <p:attrName>ppt_w</p:attrName>
                                        </p:attrNameLst>
                                      </p:cBhvr>
                                      <p:tavLst>
                                        <p:tav tm="0">
                                          <p:val>
                                            <p:fltVal val="0"/>
                                          </p:val>
                                        </p:tav>
                                        <p:tav tm="100000">
                                          <p:val>
                                            <p:strVal val="#ppt_w"/>
                                          </p:val>
                                        </p:tav>
                                      </p:tavLst>
                                    </p:anim>
                                    <p:anim calcmode="lin" valueType="num">
                                      <p:cBhvr>
                                        <p:cTn id="112" dur="750" fill="hold"/>
                                        <p:tgtEl>
                                          <p:spTgt spid="46"/>
                                        </p:tgtEl>
                                        <p:attrNameLst>
                                          <p:attrName>ppt_h</p:attrName>
                                        </p:attrNameLst>
                                      </p:cBhvr>
                                      <p:tavLst>
                                        <p:tav tm="0">
                                          <p:val>
                                            <p:fltVal val="0"/>
                                          </p:val>
                                        </p:tav>
                                        <p:tav tm="100000">
                                          <p:val>
                                            <p:strVal val="#ppt_h"/>
                                          </p:val>
                                        </p:tav>
                                      </p:tavLst>
                                    </p:anim>
                                    <p:animEffect transition="in" filter="fade">
                                      <p:cBhvr>
                                        <p:cTn id="113" dur="750"/>
                                        <p:tgtEl>
                                          <p:spTgt spid="46"/>
                                        </p:tgtEl>
                                      </p:cBhvr>
                                    </p:animEffect>
                                  </p:childTnLst>
                                </p:cTn>
                              </p:par>
                            </p:childTnLst>
                          </p:cTn>
                        </p:par>
                        <p:par>
                          <p:cTn id="114" fill="hold">
                            <p:stCondLst>
                              <p:cond delay="13250"/>
                            </p:stCondLst>
                            <p:childTnLst>
                              <p:par>
                                <p:cTn id="115" presetID="22" presetClass="entr" presetSubtype="4" fill="hold" nodeType="afterEffect">
                                  <p:stCondLst>
                                    <p:cond delay="0"/>
                                  </p:stCondLst>
                                  <p:childTnLst>
                                    <p:set>
                                      <p:cBhvr>
                                        <p:cTn id="116" dur="1" fill="hold">
                                          <p:stCondLst>
                                            <p:cond delay="0"/>
                                          </p:stCondLst>
                                        </p:cTn>
                                        <p:tgtEl>
                                          <p:spTgt spid="109"/>
                                        </p:tgtEl>
                                        <p:attrNameLst>
                                          <p:attrName>style.visibility</p:attrName>
                                        </p:attrNameLst>
                                      </p:cBhvr>
                                      <p:to>
                                        <p:strVal val="visible"/>
                                      </p:to>
                                    </p:set>
                                    <p:animEffect transition="in" filter="wipe(down)">
                                      <p:cBhvr>
                                        <p:cTn id="117" dur="1000"/>
                                        <p:tgtEl>
                                          <p:spTgt spid="109"/>
                                        </p:tgtEl>
                                      </p:cBhvr>
                                    </p:animEffect>
                                  </p:childTnLst>
                                </p:cTn>
                              </p:par>
                              <p:par>
                                <p:cTn id="118" presetID="2" presetClass="entr" presetSubtype="4" fill="hold" grpId="0" nodeType="withEffect">
                                  <p:stCondLst>
                                    <p:cond delay="0"/>
                                  </p:stCondLst>
                                  <p:childTnLst>
                                    <p:set>
                                      <p:cBhvr>
                                        <p:cTn id="119" dur="1" fill="hold">
                                          <p:stCondLst>
                                            <p:cond delay="0"/>
                                          </p:stCondLst>
                                        </p:cTn>
                                        <p:tgtEl>
                                          <p:spTgt spid="108"/>
                                        </p:tgtEl>
                                        <p:attrNameLst>
                                          <p:attrName>style.visibility</p:attrName>
                                        </p:attrNameLst>
                                      </p:cBhvr>
                                      <p:to>
                                        <p:strVal val="visible"/>
                                      </p:to>
                                    </p:set>
                                    <p:anim calcmode="lin" valueType="num">
                                      <p:cBhvr additive="base">
                                        <p:cTn id="120" dur="1000" fill="hold"/>
                                        <p:tgtEl>
                                          <p:spTgt spid="108"/>
                                        </p:tgtEl>
                                        <p:attrNameLst>
                                          <p:attrName>ppt_x</p:attrName>
                                        </p:attrNameLst>
                                      </p:cBhvr>
                                      <p:tavLst>
                                        <p:tav tm="0">
                                          <p:val>
                                            <p:strVal val="#ppt_x"/>
                                          </p:val>
                                        </p:tav>
                                        <p:tav tm="100000">
                                          <p:val>
                                            <p:strVal val="#ppt_x"/>
                                          </p:val>
                                        </p:tav>
                                      </p:tavLst>
                                    </p:anim>
                                    <p:anim calcmode="lin" valueType="num">
                                      <p:cBhvr additive="base">
                                        <p:cTn id="121" dur="1000" fill="hold"/>
                                        <p:tgtEl>
                                          <p:spTgt spid="108"/>
                                        </p:tgtEl>
                                        <p:attrNameLst>
                                          <p:attrName>ppt_y</p:attrName>
                                        </p:attrNameLst>
                                      </p:cBhvr>
                                      <p:tavLst>
                                        <p:tav tm="0">
                                          <p:val>
                                            <p:strVal val="1+#ppt_h/2"/>
                                          </p:val>
                                        </p:tav>
                                        <p:tav tm="100000">
                                          <p:val>
                                            <p:strVal val="#ppt_y"/>
                                          </p:val>
                                        </p:tav>
                                      </p:tavLst>
                                    </p:anim>
                                  </p:childTnLst>
                                </p:cTn>
                              </p:par>
                              <p:par>
                                <p:cTn id="122" presetID="2" presetClass="entr" presetSubtype="4" fill="hold" grpId="0" nodeType="withEffect">
                                  <p:stCondLst>
                                    <p:cond delay="0"/>
                                  </p:stCondLst>
                                  <p:childTnLst>
                                    <p:set>
                                      <p:cBhvr>
                                        <p:cTn id="123" dur="1" fill="hold">
                                          <p:stCondLst>
                                            <p:cond delay="0"/>
                                          </p:stCondLst>
                                        </p:cTn>
                                        <p:tgtEl>
                                          <p:spTgt spid="51"/>
                                        </p:tgtEl>
                                        <p:attrNameLst>
                                          <p:attrName>style.visibility</p:attrName>
                                        </p:attrNameLst>
                                      </p:cBhvr>
                                      <p:to>
                                        <p:strVal val="visible"/>
                                      </p:to>
                                    </p:set>
                                    <p:anim calcmode="lin" valueType="num">
                                      <p:cBhvr additive="base">
                                        <p:cTn id="124" dur="1000" fill="hold"/>
                                        <p:tgtEl>
                                          <p:spTgt spid="51"/>
                                        </p:tgtEl>
                                        <p:attrNameLst>
                                          <p:attrName>ppt_x</p:attrName>
                                        </p:attrNameLst>
                                      </p:cBhvr>
                                      <p:tavLst>
                                        <p:tav tm="0">
                                          <p:val>
                                            <p:strVal val="#ppt_x"/>
                                          </p:val>
                                        </p:tav>
                                        <p:tav tm="100000">
                                          <p:val>
                                            <p:strVal val="#ppt_x"/>
                                          </p:val>
                                        </p:tav>
                                      </p:tavLst>
                                    </p:anim>
                                    <p:anim calcmode="lin" valueType="num">
                                      <p:cBhvr additive="base">
                                        <p:cTn id="125" dur="1000" fill="hold"/>
                                        <p:tgtEl>
                                          <p:spTgt spid="51"/>
                                        </p:tgtEl>
                                        <p:attrNameLst>
                                          <p:attrName>ppt_y</p:attrName>
                                        </p:attrNameLst>
                                      </p:cBhvr>
                                      <p:tavLst>
                                        <p:tav tm="0">
                                          <p:val>
                                            <p:strVal val="1+#ppt_h/2"/>
                                          </p:val>
                                        </p:tav>
                                        <p:tav tm="100000">
                                          <p:val>
                                            <p:strVal val="#ppt_y"/>
                                          </p:val>
                                        </p:tav>
                                      </p:tavLst>
                                    </p:anim>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9"/>
                                        </p:tgtEl>
                                        <p:attrNameLst>
                                          <p:attrName>style.visibility</p:attrName>
                                        </p:attrNameLst>
                                      </p:cBhvr>
                                      <p:to>
                                        <p:strVal val="visible"/>
                                      </p:to>
                                    </p:set>
                                    <p:animEffect transition="in" filter="fade">
                                      <p:cBhvr>
                                        <p:cTn id="129" dur="1000"/>
                                        <p:tgtEl>
                                          <p:spTgt spid="39"/>
                                        </p:tgtEl>
                                      </p:cBhvr>
                                    </p:animEffect>
                                    <p:anim calcmode="lin" valueType="num">
                                      <p:cBhvr>
                                        <p:cTn id="130" dur="1000" fill="hold"/>
                                        <p:tgtEl>
                                          <p:spTgt spid="39"/>
                                        </p:tgtEl>
                                        <p:attrNameLst>
                                          <p:attrName>ppt_x</p:attrName>
                                        </p:attrNameLst>
                                      </p:cBhvr>
                                      <p:tavLst>
                                        <p:tav tm="0">
                                          <p:val>
                                            <p:strVal val="#ppt_x"/>
                                          </p:val>
                                        </p:tav>
                                        <p:tav tm="100000">
                                          <p:val>
                                            <p:strVal val="#ppt_x"/>
                                          </p:val>
                                        </p:tav>
                                      </p:tavLst>
                                    </p:anim>
                                    <p:anim calcmode="lin" valueType="num">
                                      <p:cBhvr>
                                        <p:cTn id="131"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8" grpId="0"/>
      <p:bldP spid="39" grpId="0"/>
      <p:bldP spid="40" grpId="0"/>
      <p:bldP spid="41" grpId="0"/>
      <p:bldP spid="72" grpId="0" animBg="1"/>
      <p:bldP spid="73" grpId="0" animBg="1"/>
      <p:bldP spid="99" grpId="0" animBg="1"/>
      <p:bldP spid="102" grpId="0" animBg="1"/>
      <p:bldP spid="105" grpId="0" animBg="1"/>
      <p:bldP spid="108" grpId="0" animBg="1"/>
      <p:bldP spid="112" grpId="0"/>
      <p:bldP spid="37" grpId="0"/>
      <p:bldP spid="43" grpId="0"/>
      <p:bldP spid="44" grpId="0"/>
      <p:bldP spid="45" grpId="0"/>
      <p:bldP spid="46" grpId="0"/>
      <p:bldP spid="47" grpId="0"/>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1518</Words>
  <Application>Microsoft Office PowerPoint</Application>
  <PresentationFormat>Widescreen</PresentationFormat>
  <Paragraphs>85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2019-08-02T16:34:53Z</dcterms:modified>
</cp:coreProperties>
</file>