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40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B5B5B5"/>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62768F"/>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2C3749"/>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44546B"/>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8397B1"/>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EF3425"/>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74683"/>
            <a:ext cx="594360" cy="640080"/>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02</a:t>
            </a:r>
          </a:p>
          <a:p>
            <a:pPr algn="ctr"/>
            <a:r>
              <a:rPr lang="en-US" sz="900" dirty="0">
                <a:solidFill>
                  <a:srgbClr val="464646"/>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03</a:t>
            </a:r>
          </a:p>
          <a:p>
            <a:pPr algn="ctr"/>
            <a:r>
              <a:rPr lang="en-US" sz="900" dirty="0">
                <a:solidFill>
                  <a:srgbClr val="464646"/>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04</a:t>
            </a:r>
          </a:p>
          <a:p>
            <a:pPr algn="ctr"/>
            <a:r>
              <a:rPr lang="en-US" sz="900" dirty="0">
                <a:solidFill>
                  <a:srgbClr val="464646"/>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05</a:t>
            </a:r>
          </a:p>
          <a:p>
            <a:pPr algn="ctr"/>
            <a:r>
              <a:rPr lang="en-US" sz="900" dirty="0">
                <a:solidFill>
                  <a:srgbClr val="464646"/>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06</a:t>
            </a:r>
          </a:p>
          <a:p>
            <a:pPr algn="ctr"/>
            <a:r>
              <a:rPr lang="en-US" sz="900" dirty="0">
                <a:solidFill>
                  <a:srgbClr val="464646"/>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EF3425"/>
                </a:solidFill>
                <a:latin typeface="Bernard MT Condensed" panose="02050806060905020404" pitchFamily="18" charset="0"/>
              </a:rPr>
              <a:t>01</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01</a:t>
            </a:r>
          </a:p>
          <a:p>
            <a:pPr algn="ctr"/>
            <a:r>
              <a:rPr lang="en-US" sz="900" dirty="0">
                <a:solidFill>
                  <a:srgbClr val="464646"/>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8397B1"/>
                </a:solidFill>
                <a:latin typeface="Bernard MT Condensed" panose="02050806060905020404" pitchFamily="18" charset="0"/>
              </a:rPr>
              <a:t>02</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44546B"/>
                </a:solidFill>
                <a:latin typeface="Bernard MT Condensed" panose="02050806060905020404" pitchFamily="18" charset="0"/>
              </a:rPr>
              <a:t>03</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2C3749"/>
                </a:solidFill>
                <a:latin typeface="Bernard MT Condensed" panose="02050806060905020404" pitchFamily="18" charset="0"/>
              </a:rPr>
              <a:t>04</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62768F"/>
                </a:solidFill>
                <a:latin typeface="Bernard MT Condensed" panose="02050806060905020404" pitchFamily="18" charset="0"/>
              </a:rPr>
              <a:t>05</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B5B5B5"/>
                </a:solidFill>
                <a:latin typeface="Bernard MT Condensed" panose="02050806060905020404" pitchFamily="18" charset="0"/>
              </a:rPr>
              <a:t>06</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B3291F3A-821E-497D-ADA9-24CCBB8DC53C}"/>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2019-08-02T16:34:08Z</dcterms:modified>
</cp:coreProperties>
</file>