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EF3425"/>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8397B1"/>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44546B"/>
            </a:solidFill>
          </c:spPr>
          <c:invertIfNegative val="0"/>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47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r>
              <a:rPr lang="en-US" sz="1500" dirty="0">
                <a:solidFill>
                  <a:srgbClr val="EF3425"/>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38600" y="5051038"/>
            <a:ext cx="3657600" cy="1785104"/>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a:t>
            </a:r>
            <a:r>
              <a:rPr lang="en-US" sz="1500" dirty="0">
                <a:solidFill>
                  <a:srgbClr val="8397B1"/>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500" dirty="0">
                <a:solidFill>
                  <a:srgbClr val="44546B"/>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BCF59632-9684-49D4-9FCF-AAFC6757AB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2019-08-02T16:24:55Z</dcterms:modified>
</cp:coreProperties>
</file>