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4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11811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5A252098-4472-4BEA-8C50-3883EA983445}"/>
              </a:ext>
            </a:extLst>
          </p:cNvPr>
          <p:cNvSpPr txBox="1"/>
          <p:nvPr/>
        </p:nvSpPr>
        <p:spPr>
          <a:xfrm>
            <a:off x="387496" y="305067"/>
            <a:ext cx="3916766"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23" name="Freeform: Shape 22">
            <a:extLst>
              <a:ext uri="{FF2B5EF4-FFF2-40B4-BE49-F238E27FC236}">
                <a16:creationId xmlns:a16="http://schemas.microsoft.com/office/drawing/2014/main" id="{21990B01-BF01-49FE-ABAC-F2626413CD65}"/>
              </a:ext>
            </a:extLst>
          </p:cNvPr>
          <p:cNvSpPr/>
          <p:nvPr/>
        </p:nvSpPr>
        <p:spPr>
          <a:xfrm>
            <a:off x="914400" y="2802828"/>
            <a:ext cx="3564348" cy="1388876"/>
          </a:xfrm>
          <a:custGeom>
            <a:avLst/>
            <a:gdLst>
              <a:gd name="connsiteX0" fmla="*/ 0 w 3773757"/>
              <a:gd name="connsiteY0" fmla="*/ 0 h 1470474"/>
              <a:gd name="connsiteX1" fmla="*/ 3773757 w 3773757"/>
              <a:gd name="connsiteY1" fmla="*/ 0 h 1470474"/>
              <a:gd name="connsiteX2" fmla="*/ 3406138 w 3773757"/>
              <a:gd name="connsiteY2" fmla="*/ 735237 h 1470474"/>
              <a:gd name="connsiteX3" fmla="*/ 3773757 w 3773757"/>
              <a:gd name="connsiteY3" fmla="*/ 1470474 h 1470474"/>
              <a:gd name="connsiteX4" fmla="*/ 0 w 3773757"/>
              <a:gd name="connsiteY4" fmla="*/ 1470474 h 14704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73757" h="1470474">
                <a:moveTo>
                  <a:pt x="0" y="0"/>
                </a:moveTo>
                <a:lnTo>
                  <a:pt x="3773757" y="0"/>
                </a:lnTo>
                <a:lnTo>
                  <a:pt x="3406138" y="735237"/>
                </a:lnTo>
                <a:lnTo>
                  <a:pt x="3773757" y="1470474"/>
                </a:lnTo>
                <a:lnTo>
                  <a:pt x="0" y="1470474"/>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Hexagon 8">
            <a:extLst>
              <a:ext uri="{FF2B5EF4-FFF2-40B4-BE49-F238E27FC236}">
                <a16:creationId xmlns:a16="http://schemas.microsoft.com/office/drawing/2014/main" id="{1652542D-DBEE-4A0F-9B4A-A36A4644FE98}"/>
              </a:ext>
            </a:extLst>
          </p:cNvPr>
          <p:cNvSpPr/>
          <p:nvPr/>
        </p:nvSpPr>
        <p:spPr>
          <a:xfrm>
            <a:off x="5673420" y="2062094"/>
            <a:ext cx="1574061" cy="1388876"/>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Hexagon 9">
            <a:extLst>
              <a:ext uri="{FF2B5EF4-FFF2-40B4-BE49-F238E27FC236}">
                <a16:creationId xmlns:a16="http://schemas.microsoft.com/office/drawing/2014/main" id="{C125A3EE-79B7-4447-B8AE-17DB3813A2EB}"/>
              </a:ext>
            </a:extLst>
          </p:cNvPr>
          <p:cNvSpPr/>
          <p:nvPr/>
        </p:nvSpPr>
        <p:spPr>
          <a:xfrm>
            <a:off x="5673420" y="3563896"/>
            <a:ext cx="1574061" cy="1388876"/>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505C2DD0-CF40-43E3-996D-2648C3ED2B66}"/>
              </a:ext>
            </a:extLst>
          </p:cNvPr>
          <p:cNvSpPr/>
          <p:nvPr/>
        </p:nvSpPr>
        <p:spPr>
          <a:xfrm>
            <a:off x="7070232" y="2062094"/>
            <a:ext cx="4089051" cy="1388876"/>
          </a:xfrm>
          <a:custGeom>
            <a:avLst/>
            <a:gdLst>
              <a:gd name="connsiteX0" fmla="*/ 0 w 4089051"/>
              <a:gd name="connsiteY0" fmla="*/ 0 h 1388876"/>
              <a:gd name="connsiteX1" fmla="*/ 4089051 w 4089051"/>
              <a:gd name="connsiteY1" fmla="*/ 0 h 1388876"/>
              <a:gd name="connsiteX2" fmla="*/ 4089051 w 4089051"/>
              <a:gd name="connsiteY2" fmla="*/ 1388876 h 1388876"/>
              <a:gd name="connsiteX3" fmla="*/ 15135 w 4089051"/>
              <a:gd name="connsiteY3" fmla="*/ 1388876 h 1388876"/>
              <a:gd name="connsiteX4" fmla="*/ 360129 w 4089051"/>
              <a:gd name="connsiteY4" fmla="*/ 698888 h 1388876"/>
              <a:gd name="connsiteX5" fmla="*/ 12910 w 4089051"/>
              <a:gd name="connsiteY5" fmla="*/ 4450 h 1388876"/>
              <a:gd name="connsiteX6" fmla="*/ 0 w 4089051"/>
              <a:gd name="connsiteY6" fmla="*/ 4450 h 1388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89051" h="1388876">
                <a:moveTo>
                  <a:pt x="0" y="0"/>
                </a:moveTo>
                <a:lnTo>
                  <a:pt x="4089051" y="0"/>
                </a:lnTo>
                <a:lnTo>
                  <a:pt x="4089051" y="1388876"/>
                </a:lnTo>
                <a:lnTo>
                  <a:pt x="15135" y="1388876"/>
                </a:lnTo>
                <a:lnTo>
                  <a:pt x="360129" y="698888"/>
                </a:lnTo>
                <a:lnTo>
                  <a:pt x="12910" y="4450"/>
                </a:lnTo>
                <a:lnTo>
                  <a:pt x="0" y="445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B22FEF6A-997B-499E-B6B3-A777CB7E0129}"/>
              </a:ext>
            </a:extLst>
          </p:cNvPr>
          <p:cNvSpPr/>
          <p:nvPr/>
        </p:nvSpPr>
        <p:spPr>
          <a:xfrm>
            <a:off x="5690435" y="1280160"/>
            <a:ext cx="5466963" cy="683651"/>
          </a:xfrm>
          <a:custGeom>
            <a:avLst/>
            <a:gdLst>
              <a:gd name="connsiteX0" fmla="*/ 0 w 5771624"/>
              <a:gd name="connsiteY0" fmla="*/ 0 h 723816"/>
              <a:gd name="connsiteX1" fmla="*/ 5771624 w 5771624"/>
              <a:gd name="connsiteY1" fmla="*/ 0 h 723816"/>
              <a:gd name="connsiteX2" fmla="*/ 5771624 w 5771624"/>
              <a:gd name="connsiteY2" fmla="*/ 723816 h 723816"/>
              <a:gd name="connsiteX3" fmla="*/ 361908 w 5771624"/>
              <a:gd name="connsiteY3" fmla="*/ 723816 h 723816"/>
            </a:gdLst>
            <a:ahLst/>
            <a:cxnLst>
              <a:cxn ang="0">
                <a:pos x="connsiteX0" y="connsiteY0"/>
              </a:cxn>
              <a:cxn ang="0">
                <a:pos x="connsiteX1" y="connsiteY1"/>
              </a:cxn>
              <a:cxn ang="0">
                <a:pos x="connsiteX2" y="connsiteY2"/>
              </a:cxn>
              <a:cxn ang="0">
                <a:pos x="connsiteX3" y="connsiteY3"/>
              </a:cxn>
            </a:cxnLst>
            <a:rect l="l" t="t" r="r" b="b"/>
            <a:pathLst>
              <a:path w="5771624" h="723816">
                <a:moveTo>
                  <a:pt x="0" y="0"/>
                </a:moveTo>
                <a:lnTo>
                  <a:pt x="5771624" y="0"/>
                </a:lnTo>
                <a:lnTo>
                  <a:pt x="5771624" y="723816"/>
                </a:lnTo>
                <a:lnTo>
                  <a:pt x="361908" y="723816"/>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5375E0B2-5369-49C9-8ED6-370C21C70C0A}"/>
              </a:ext>
            </a:extLst>
          </p:cNvPr>
          <p:cNvSpPr/>
          <p:nvPr/>
        </p:nvSpPr>
        <p:spPr>
          <a:xfrm>
            <a:off x="914400" y="4317725"/>
            <a:ext cx="3567110" cy="1388876"/>
          </a:xfrm>
          <a:custGeom>
            <a:avLst/>
            <a:gdLst>
              <a:gd name="connsiteX0" fmla="*/ 0 w 3776682"/>
              <a:gd name="connsiteY0" fmla="*/ 0 h 1470474"/>
              <a:gd name="connsiteX1" fmla="*/ 3776682 w 3776682"/>
              <a:gd name="connsiteY1" fmla="*/ 0 h 1470474"/>
              <a:gd name="connsiteX2" fmla="*/ 3409063 w 3776682"/>
              <a:gd name="connsiteY2" fmla="*/ 735237 h 1470474"/>
              <a:gd name="connsiteX3" fmla="*/ 3776682 w 3776682"/>
              <a:gd name="connsiteY3" fmla="*/ 1470474 h 1470474"/>
              <a:gd name="connsiteX4" fmla="*/ 0 w 3776682"/>
              <a:gd name="connsiteY4" fmla="*/ 1470474 h 14704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76682" h="1470474">
                <a:moveTo>
                  <a:pt x="0" y="0"/>
                </a:moveTo>
                <a:lnTo>
                  <a:pt x="3776682" y="0"/>
                </a:lnTo>
                <a:lnTo>
                  <a:pt x="3409063" y="735237"/>
                </a:lnTo>
                <a:lnTo>
                  <a:pt x="3776682" y="1470474"/>
                </a:lnTo>
                <a:lnTo>
                  <a:pt x="0" y="1470474"/>
                </a:ln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1C64721C-488E-47B2-BC86-3BC5F28FF46A}"/>
              </a:ext>
            </a:extLst>
          </p:cNvPr>
          <p:cNvSpPr/>
          <p:nvPr/>
        </p:nvSpPr>
        <p:spPr>
          <a:xfrm>
            <a:off x="7070232" y="3563896"/>
            <a:ext cx="4089051" cy="1388876"/>
          </a:xfrm>
          <a:custGeom>
            <a:avLst/>
            <a:gdLst>
              <a:gd name="connsiteX0" fmla="*/ 29926 w 4089051"/>
              <a:gd name="connsiteY0" fmla="*/ 0 h 1388876"/>
              <a:gd name="connsiteX1" fmla="*/ 4089051 w 4089051"/>
              <a:gd name="connsiteY1" fmla="*/ 0 h 1388876"/>
              <a:gd name="connsiteX2" fmla="*/ 4089051 w 4089051"/>
              <a:gd name="connsiteY2" fmla="*/ 1388876 h 1388876"/>
              <a:gd name="connsiteX3" fmla="*/ 0 w 4089051"/>
              <a:gd name="connsiteY3" fmla="*/ 1388876 h 1388876"/>
              <a:gd name="connsiteX4" fmla="*/ 0 w 4089051"/>
              <a:gd name="connsiteY4" fmla="*/ 1388875 h 1388876"/>
              <a:gd name="connsiteX5" fmla="*/ 29925 w 4089051"/>
              <a:gd name="connsiteY5" fmla="*/ 1388875 h 1388876"/>
              <a:gd name="connsiteX6" fmla="*/ 377144 w 4089051"/>
              <a:gd name="connsiteY6" fmla="*/ 694437 h 1388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89051" h="1388876">
                <a:moveTo>
                  <a:pt x="29926" y="0"/>
                </a:moveTo>
                <a:lnTo>
                  <a:pt x="4089051" y="0"/>
                </a:lnTo>
                <a:lnTo>
                  <a:pt x="4089051" y="1388876"/>
                </a:lnTo>
                <a:lnTo>
                  <a:pt x="0" y="1388876"/>
                </a:lnTo>
                <a:lnTo>
                  <a:pt x="0" y="1388875"/>
                </a:lnTo>
                <a:lnTo>
                  <a:pt x="29925" y="1388875"/>
                </a:lnTo>
                <a:lnTo>
                  <a:pt x="377144" y="694437"/>
                </a:ln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Hexagon 23">
            <a:extLst>
              <a:ext uri="{FF2B5EF4-FFF2-40B4-BE49-F238E27FC236}">
                <a16:creationId xmlns:a16="http://schemas.microsoft.com/office/drawing/2014/main" id="{AE13CFB6-208F-4396-880D-F80F1531D89A}"/>
              </a:ext>
            </a:extLst>
          </p:cNvPr>
          <p:cNvSpPr/>
          <p:nvPr/>
        </p:nvSpPr>
        <p:spPr>
          <a:xfrm>
            <a:off x="4304261" y="2802828"/>
            <a:ext cx="1574061" cy="1388876"/>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Hexagon 25">
            <a:extLst>
              <a:ext uri="{FF2B5EF4-FFF2-40B4-BE49-F238E27FC236}">
                <a16:creationId xmlns:a16="http://schemas.microsoft.com/office/drawing/2014/main" id="{3F64A76E-BFB0-4EC0-BE5A-17D59E3689F4}"/>
              </a:ext>
            </a:extLst>
          </p:cNvPr>
          <p:cNvSpPr/>
          <p:nvPr/>
        </p:nvSpPr>
        <p:spPr>
          <a:xfrm>
            <a:off x="4307023" y="4317725"/>
            <a:ext cx="1574061" cy="1388876"/>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Hexagon 27">
            <a:extLst>
              <a:ext uri="{FF2B5EF4-FFF2-40B4-BE49-F238E27FC236}">
                <a16:creationId xmlns:a16="http://schemas.microsoft.com/office/drawing/2014/main" id="{BCCC7B5A-CEAA-410B-8BE8-88985DCCE643}"/>
              </a:ext>
            </a:extLst>
          </p:cNvPr>
          <p:cNvSpPr/>
          <p:nvPr/>
        </p:nvSpPr>
        <p:spPr>
          <a:xfrm>
            <a:off x="5673420" y="5114440"/>
            <a:ext cx="1574061" cy="1388876"/>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Hexagon 29">
            <a:extLst>
              <a:ext uri="{FF2B5EF4-FFF2-40B4-BE49-F238E27FC236}">
                <a16:creationId xmlns:a16="http://schemas.microsoft.com/office/drawing/2014/main" id="{7A291A09-7315-4884-94B9-7FBE4D695C41}"/>
              </a:ext>
            </a:extLst>
          </p:cNvPr>
          <p:cNvSpPr/>
          <p:nvPr/>
        </p:nvSpPr>
        <p:spPr>
          <a:xfrm>
            <a:off x="4304261" y="1321360"/>
            <a:ext cx="1574061" cy="1388876"/>
          </a:xfrm>
          <a:prstGeom prst="hexagon">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FA9B9C4C-F520-4ED6-84DE-A98ACB4A4D83}"/>
              </a:ext>
            </a:extLst>
          </p:cNvPr>
          <p:cNvSpPr txBox="1"/>
          <p:nvPr/>
        </p:nvSpPr>
        <p:spPr>
          <a:xfrm>
            <a:off x="4663440" y="1602954"/>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01</a:t>
            </a:r>
          </a:p>
          <a:p>
            <a:pPr algn="ctr"/>
            <a:r>
              <a:rPr lang="en-US" sz="1100" b="1" dirty="0">
                <a:solidFill>
                  <a:srgbClr val="454545"/>
                </a:solidFill>
              </a:rPr>
              <a:t>OPTION</a:t>
            </a:r>
          </a:p>
        </p:txBody>
      </p:sp>
      <p:sp>
        <p:nvSpPr>
          <p:cNvPr id="42" name="TextBox 41">
            <a:extLst>
              <a:ext uri="{FF2B5EF4-FFF2-40B4-BE49-F238E27FC236}">
                <a16:creationId xmlns:a16="http://schemas.microsoft.com/office/drawing/2014/main" id="{59053479-C558-4B67-AB94-2CCB52A44544}"/>
              </a:ext>
            </a:extLst>
          </p:cNvPr>
          <p:cNvSpPr txBox="1"/>
          <p:nvPr/>
        </p:nvSpPr>
        <p:spPr>
          <a:xfrm>
            <a:off x="6207855" y="1280160"/>
            <a:ext cx="4463072" cy="70788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TextBox 42">
            <a:extLst>
              <a:ext uri="{FF2B5EF4-FFF2-40B4-BE49-F238E27FC236}">
                <a16:creationId xmlns:a16="http://schemas.microsoft.com/office/drawing/2014/main" id="{86957735-8CF2-4CA0-A945-FC0A5B81AAC9}"/>
              </a:ext>
            </a:extLst>
          </p:cNvPr>
          <p:cNvSpPr txBox="1"/>
          <p:nvPr/>
        </p:nvSpPr>
        <p:spPr>
          <a:xfrm>
            <a:off x="7504950" y="2141108"/>
            <a:ext cx="3526466"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4" name="TextBox 43">
            <a:extLst>
              <a:ext uri="{FF2B5EF4-FFF2-40B4-BE49-F238E27FC236}">
                <a16:creationId xmlns:a16="http://schemas.microsoft.com/office/drawing/2014/main" id="{367BC06B-800B-4E2F-9423-901D83BEB501}"/>
              </a:ext>
            </a:extLst>
          </p:cNvPr>
          <p:cNvSpPr txBox="1"/>
          <p:nvPr/>
        </p:nvSpPr>
        <p:spPr>
          <a:xfrm>
            <a:off x="967219" y="2868265"/>
            <a:ext cx="3209175"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5" name="TextBox 44">
            <a:extLst>
              <a:ext uri="{FF2B5EF4-FFF2-40B4-BE49-F238E27FC236}">
                <a16:creationId xmlns:a16="http://schemas.microsoft.com/office/drawing/2014/main" id="{17DAB167-2A82-4DAD-87F7-6D3E1CC40659}"/>
              </a:ext>
            </a:extLst>
          </p:cNvPr>
          <p:cNvSpPr txBox="1"/>
          <p:nvPr/>
        </p:nvSpPr>
        <p:spPr>
          <a:xfrm>
            <a:off x="7504950" y="3629333"/>
            <a:ext cx="3526466"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6" name="TextBox 45">
            <a:extLst>
              <a:ext uri="{FF2B5EF4-FFF2-40B4-BE49-F238E27FC236}">
                <a16:creationId xmlns:a16="http://schemas.microsoft.com/office/drawing/2014/main" id="{1E9A834C-B7F0-49D3-A5E7-9D6DDE713FA9}"/>
              </a:ext>
            </a:extLst>
          </p:cNvPr>
          <p:cNvSpPr txBox="1"/>
          <p:nvPr/>
        </p:nvSpPr>
        <p:spPr>
          <a:xfrm>
            <a:off x="1032717" y="4350443"/>
            <a:ext cx="3209175"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8" name="TextBox 47">
            <a:extLst>
              <a:ext uri="{FF2B5EF4-FFF2-40B4-BE49-F238E27FC236}">
                <a16:creationId xmlns:a16="http://schemas.microsoft.com/office/drawing/2014/main" id="{6E9B9BA3-1415-4D77-84CF-BD4910BA69E7}"/>
              </a:ext>
            </a:extLst>
          </p:cNvPr>
          <p:cNvSpPr txBox="1"/>
          <p:nvPr/>
        </p:nvSpPr>
        <p:spPr>
          <a:xfrm>
            <a:off x="6035040" y="2345052"/>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02</a:t>
            </a:r>
          </a:p>
          <a:p>
            <a:pPr algn="ctr"/>
            <a:r>
              <a:rPr lang="en-US" sz="1100" b="1" dirty="0">
                <a:solidFill>
                  <a:srgbClr val="454545"/>
                </a:solidFill>
              </a:rPr>
              <a:t>OPTION</a:t>
            </a:r>
          </a:p>
        </p:txBody>
      </p:sp>
      <p:sp>
        <p:nvSpPr>
          <p:cNvPr id="49" name="TextBox 48">
            <a:extLst>
              <a:ext uri="{FF2B5EF4-FFF2-40B4-BE49-F238E27FC236}">
                <a16:creationId xmlns:a16="http://schemas.microsoft.com/office/drawing/2014/main" id="{335E31A0-C034-448C-9D96-9F742D88B479}"/>
              </a:ext>
            </a:extLst>
          </p:cNvPr>
          <p:cNvSpPr txBox="1"/>
          <p:nvPr/>
        </p:nvSpPr>
        <p:spPr>
          <a:xfrm>
            <a:off x="4665316" y="3085786"/>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03</a:t>
            </a:r>
          </a:p>
          <a:p>
            <a:pPr algn="ctr"/>
            <a:r>
              <a:rPr lang="en-US" sz="1100" b="1" dirty="0">
                <a:solidFill>
                  <a:srgbClr val="454545"/>
                </a:solidFill>
              </a:rPr>
              <a:t>OPTION</a:t>
            </a:r>
          </a:p>
        </p:txBody>
      </p:sp>
      <p:sp>
        <p:nvSpPr>
          <p:cNvPr id="50" name="TextBox 49">
            <a:extLst>
              <a:ext uri="{FF2B5EF4-FFF2-40B4-BE49-F238E27FC236}">
                <a16:creationId xmlns:a16="http://schemas.microsoft.com/office/drawing/2014/main" id="{7268017F-8D0F-45DB-BE31-83862112F8ED}"/>
              </a:ext>
            </a:extLst>
          </p:cNvPr>
          <p:cNvSpPr txBox="1"/>
          <p:nvPr/>
        </p:nvSpPr>
        <p:spPr>
          <a:xfrm>
            <a:off x="6032511" y="3846854"/>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04</a:t>
            </a:r>
          </a:p>
          <a:p>
            <a:pPr algn="ctr"/>
            <a:r>
              <a:rPr lang="en-US" sz="1100" b="1" dirty="0">
                <a:solidFill>
                  <a:srgbClr val="454545"/>
                </a:solidFill>
              </a:rPr>
              <a:t>OPTION</a:t>
            </a:r>
          </a:p>
        </p:txBody>
      </p:sp>
      <p:sp>
        <p:nvSpPr>
          <p:cNvPr id="51" name="TextBox 50">
            <a:extLst>
              <a:ext uri="{FF2B5EF4-FFF2-40B4-BE49-F238E27FC236}">
                <a16:creationId xmlns:a16="http://schemas.microsoft.com/office/drawing/2014/main" id="{F72FB4E5-B220-4F01-A132-0748F3D7449D}"/>
              </a:ext>
            </a:extLst>
          </p:cNvPr>
          <p:cNvSpPr txBox="1"/>
          <p:nvPr/>
        </p:nvSpPr>
        <p:spPr>
          <a:xfrm>
            <a:off x="4663440" y="4600682"/>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05</a:t>
            </a:r>
          </a:p>
          <a:p>
            <a:pPr algn="ctr"/>
            <a:r>
              <a:rPr lang="en-US" sz="1100" b="1" dirty="0">
                <a:solidFill>
                  <a:srgbClr val="454545"/>
                </a:solidFill>
              </a:rPr>
              <a:t>OPTION</a:t>
            </a:r>
          </a:p>
        </p:txBody>
      </p:sp>
      <p:sp>
        <p:nvSpPr>
          <p:cNvPr id="52" name="TextBox 51">
            <a:extLst>
              <a:ext uri="{FF2B5EF4-FFF2-40B4-BE49-F238E27FC236}">
                <a16:creationId xmlns:a16="http://schemas.microsoft.com/office/drawing/2014/main" id="{5B60B75A-4041-44C0-9F97-869F4906BCCD}"/>
              </a:ext>
            </a:extLst>
          </p:cNvPr>
          <p:cNvSpPr txBox="1"/>
          <p:nvPr/>
        </p:nvSpPr>
        <p:spPr>
          <a:xfrm>
            <a:off x="6032511" y="5398332"/>
            <a:ext cx="822960" cy="822960"/>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06</a:t>
            </a:r>
          </a:p>
          <a:p>
            <a:pPr algn="ctr"/>
            <a:r>
              <a:rPr lang="en-US" sz="1100" b="1" dirty="0">
                <a:solidFill>
                  <a:srgbClr val="454545"/>
                </a:solidFill>
              </a:rPr>
              <a:t>OPTION</a:t>
            </a:r>
          </a:p>
        </p:txBody>
      </p:sp>
      <p:sp>
        <p:nvSpPr>
          <p:cNvPr id="56" name="Freeform: Shape 55">
            <a:extLst>
              <a:ext uri="{FF2B5EF4-FFF2-40B4-BE49-F238E27FC236}">
                <a16:creationId xmlns:a16="http://schemas.microsoft.com/office/drawing/2014/main" id="{08361128-913C-4056-8423-F762B27683FF}"/>
              </a:ext>
            </a:extLst>
          </p:cNvPr>
          <p:cNvSpPr/>
          <p:nvPr/>
        </p:nvSpPr>
        <p:spPr>
          <a:xfrm>
            <a:off x="7089152" y="5084316"/>
            <a:ext cx="4068246" cy="683651"/>
          </a:xfrm>
          <a:custGeom>
            <a:avLst/>
            <a:gdLst>
              <a:gd name="connsiteX0" fmla="*/ 0 w 4068246"/>
              <a:gd name="connsiteY0" fmla="*/ 0 h 683651"/>
              <a:gd name="connsiteX1" fmla="*/ 4068246 w 4068246"/>
              <a:gd name="connsiteY1" fmla="*/ 0 h 683651"/>
              <a:gd name="connsiteX2" fmla="*/ 4068246 w 4068246"/>
              <a:gd name="connsiteY2" fmla="*/ 683651 h 683651"/>
              <a:gd name="connsiteX3" fmla="*/ 342805 w 4068246"/>
              <a:gd name="connsiteY3" fmla="*/ 683651 h 683651"/>
            </a:gdLst>
            <a:ahLst/>
            <a:cxnLst>
              <a:cxn ang="0">
                <a:pos x="connsiteX0" y="connsiteY0"/>
              </a:cxn>
              <a:cxn ang="0">
                <a:pos x="connsiteX1" y="connsiteY1"/>
              </a:cxn>
              <a:cxn ang="0">
                <a:pos x="connsiteX2" y="connsiteY2"/>
              </a:cxn>
              <a:cxn ang="0">
                <a:pos x="connsiteX3" y="connsiteY3"/>
              </a:cxn>
            </a:cxnLst>
            <a:rect l="l" t="t" r="r" b="b"/>
            <a:pathLst>
              <a:path w="4068246" h="683651">
                <a:moveTo>
                  <a:pt x="0" y="0"/>
                </a:moveTo>
                <a:lnTo>
                  <a:pt x="4068246" y="0"/>
                </a:lnTo>
                <a:lnTo>
                  <a:pt x="4068246" y="683651"/>
                </a:lnTo>
                <a:lnTo>
                  <a:pt x="342805" y="683651"/>
                </a:lnTo>
                <a:close/>
              </a:path>
            </a:pathLst>
          </a:cu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EE296AAE-C09C-4ABF-B8E8-DABFEA0E72A2}"/>
              </a:ext>
            </a:extLst>
          </p:cNvPr>
          <p:cNvSpPr txBox="1"/>
          <p:nvPr/>
        </p:nvSpPr>
        <p:spPr>
          <a:xfrm>
            <a:off x="7606572" y="5084316"/>
            <a:ext cx="3526466" cy="70788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a:t>
            </a:r>
          </a:p>
        </p:txBody>
      </p:sp>
      <p:pic>
        <p:nvPicPr>
          <p:cNvPr id="27" name="Picture 26">
            <a:hlinkClick r:id="rId2"/>
            <a:extLst>
              <a:ext uri="{FF2B5EF4-FFF2-40B4-BE49-F238E27FC236}">
                <a16:creationId xmlns:a16="http://schemas.microsoft.com/office/drawing/2014/main" id="{C27CDAB0-C185-459A-A1D0-8CE1AD4779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20241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1000"/>
                                        <p:tgtEl>
                                          <p:spTgt spid="21"/>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fade">
                                      <p:cBhvr>
                                        <p:cTn id="16" dur="1000"/>
                                        <p:tgtEl>
                                          <p:spTgt spid="41"/>
                                        </p:tgtEl>
                                      </p:cBhvr>
                                    </p:animEffect>
                                    <p:anim calcmode="lin" valueType="num">
                                      <p:cBhvr>
                                        <p:cTn id="17" dur="1000" fill="hold"/>
                                        <p:tgtEl>
                                          <p:spTgt spid="41"/>
                                        </p:tgtEl>
                                        <p:attrNameLst>
                                          <p:attrName>ppt_x</p:attrName>
                                        </p:attrNameLst>
                                      </p:cBhvr>
                                      <p:tavLst>
                                        <p:tav tm="0">
                                          <p:val>
                                            <p:strVal val="#ppt_x"/>
                                          </p:val>
                                        </p:tav>
                                        <p:tav tm="100000">
                                          <p:val>
                                            <p:strVal val="#ppt_x"/>
                                          </p:val>
                                        </p:tav>
                                      </p:tavLst>
                                    </p:anim>
                                    <p:anim calcmode="lin" valueType="num">
                                      <p:cBhvr>
                                        <p:cTn id="18" dur="1000" fill="hold"/>
                                        <p:tgtEl>
                                          <p:spTgt spid="41"/>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2" presetClass="entr" presetSubtype="8" fill="hold" grpId="0" nodeType="after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wipe(left)">
                                      <p:cBhvr>
                                        <p:cTn id="22" dur="750"/>
                                        <p:tgtEl>
                                          <p:spTgt spid="29"/>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42"/>
                                        </p:tgtEl>
                                        <p:attrNameLst>
                                          <p:attrName>style.visibility</p:attrName>
                                        </p:attrNameLst>
                                      </p:cBhvr>
                                      <p:to>
                                        <p:strVal val="visible"/>
                                      </p:to>
                                    </p:set>
                                    <p:animEffect transition="in" filter="wipe(left)">
                                      <p:cBhvr>
                                        <p:cTn id="25" dur="750"/>
                                        <p:tgtEl>
                                          <p:spTgt spid="42"/>
                                        </p:tgtEl>
                                      </p:cBhvr>
                                    </p:animEffect>
                                  </p:childTnLst>
                                </p:cTn>
                              </p:par>
                            </p:childTnLst>
                          </p:cTn>
                        </p:par>
                        <p:par>
                          <p:cTn id="26" fill="hold">
                            <p:stCondLst>
                              <p:cond delay="2750"/>
                            </p:stCondLst>
                            <p:childTnLst>
                              <p:par>
                                <p:cTn id="27" presetID="42" presetClass="entr" presetSubtype="0"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anim calcmode="lin" valueType="num">
                                      <p:cBhvr>
                                        <p:cTn id="30" dur="1000" fill="hold"/>
                                        <p:tgtEl>
                                          <p:spTgt spid="9"/>
                                        </p:tgtEl>
                                        <p:attrNameLst>
                                          <p:attrName>ppt_x</p:attrName>
                                        </p:attrNameLst>
                                      </p:cBhvr>
                                      <p:tavLst>
                                        <p:tav tm="0">
                                          <p:val>
                                            <p:strVal val="#ppt_x"/>
                                          </p:val>
                                        </p:tav>
                                        <p:tav tm="100000">
                                          <p:val>
                                            <p:strVal val="#ppt_x"/>
                                          </p:val>
                                        </p:tav>
                                      </p:tavLst>
                                    </p:anim>
                                    <p:anim calcmode="lin" valueType="num">
                                      <p:cBhvr>
                                        <p:cTn id="31" dur="1000" fill="hold"/>
                                        <p:tgtEl>
                                          <p:spTgt spid="9"/>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48"/>
                                        </p:tgtEl>
                                        <p:attrNameLst>
                                          <p:attrName>style.visibility</p:attrName>
                                        </p:attrNameLst>
                                      </p:cBhvr>
                                      <p:to>
                                        <p:strVal val="visible"/>
                                      </p:to>
                                    </p:set>
                                    <p:animEffect transition="in" filter="fade">
                                      <p:cBhvr>
                                        <p:cTn id="34" dur="1000"/>
                                        <p:tgtEl>
                                          <p:spTgt spid="48"/>
                                        </p:tgtEl>
                                      </p:cBhvr>
                                    </p:animEffect>
                                    <p:anim calcmode="lin" valueType="num">
                                      <p:cBhvr>
                                        <p:cTn id="35" dur="1000" fill="hold"/>
                                        <p:tgtEl>
                                          <p:spTgt spid="48"/>
                                        </p:tgtEl>
                                        <p:attrNameLst>
                                          <p:attrName>ppt_x</p:attrName>
                                        </p:attrNameLst>
                                      </p:cBhvr>
                                      <p:tavLst>
                                        <p:tav tm="0">
                                          <p:val>
                                            <p:strVal val="#ppt_x"/>
                                          </p:val>
                                        </p:tav>
                                        <p:tav tm="100000">
                                          <p:val>
                                            <p:strVal val="#ppt_x"/>
                                          </p:val>
                                        </p:tav>
                                      </p:tavLst>
                                    </p:anim>
                                    <p:anim calcmode="lin" valueType="num">
                                      <p:cBhvr>
                                        <p:cTn id="36" dur="1000" fill="hold"/>
                                        <p:tgtEl>
                                          <p:spTgt spid="48"/>
                                        </p:tgtEl>
                                        <p:attrNameLst>
                                          <p:attrName>ppt_y</p:attrName>
                                        </p:attrNameLst>
                                      </p:cBhvr>
                                      <p:tavLst>
                                        <p:tav tm="0">
                                          <p:val>
                                            <p:strVal val="#ppt_y+.1"/>
                                          </p:val>
                                        </p:tav>
                                        <p:tav tm="100000">
                                          <p:val>
                                            <p:strVal val="#ppt_y"/>
                                          </p:val>
                                        </p:tav>
                                      </p:tavLst>
                                    </p:anim>
                                  </p:childTnLst>
                                </p:cTn>
                              </p:par>
                            </p:childTnLst>
                          </p:cTn>
                        </p:par>
                        <p:par>
                          <p:cTn id="37" fill="hold">
                            <p:stCondLst>
                              <p:cond delay="3750"/>
                            </p:stCondLst>
                            <p:childTnLst>
                              <p:par>
                                <p:cTn id="38" presetID="22" presetClass="entr" presetSubtype="8" fill="hold" grpId="0" nodeType="after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wipe(left)">
                                      <p:cBhvr>
                                        <p:cTn id="40" dur="750"/>
                                        <p:tgtEl>
                                          <p:spTgt spid="37"/>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43"/>
                                        </p:tgtEl>
                                        <p:attrNameLst>
                                          <p:attrName>style.visibility</p:attrName>
                                        </p:attrNameLst>
                                      </p:cBhvr>
                                      <p:to>
                                        <p:strVal val="visible"/>
                                      </p:to>
                                    </p:set>
                                    <p:animEffect transition="in" filter="wipe(left)">
                                      <p:cBhvr>
                                        <p:cTn id="43" dur="750"/>
                                        <p:tgtEl>
                                          <p:spTgt spid="43"/>
                                        </p:tgtEl>
                                      </p:cBhvr>
                                    </p:animEffect>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1000"/>
                                        <p:tgtEl>
                                          <p:spTgt spid="24"/>
                                        </p:tgtEl>
                                      </p:cBhvr>
                                    </p:animEffect>
                                    <p:anim calcmode="lin" valueType="num">
                                      <p:cBhvr>
                                        <p:cTn id="48" dur="1000" fill="hold"/>
                                        <p:tgtEl>
                                          <p:spTgt spid="24"/>
                                        </p:tgtEl>
                                        <p:attrNameLst>
                                          <p:attrName>ppt_x</p:attrName>
                                        </p:attrNameLst>
                                      </p:cBhvr>
                                      <p:tavLst>
                                        <p:tav tm="0">
                                          <p:val>
                                            <p:strVal val="#ppt_x"/>
                                          </p:val>
                                        </p:tav>
                                        <p:tav tm="100000">
                                          <p:val>
                                            <p:strVal val="#ppt_x"/>
                                          </p:val>
                                        </p:tav>
                                      </p:tavLst>
                                    </p:anim>
                                    <p:anim calcmode="lin" valueType="num">
                                      <p:cBhvr>
                                        <p:cTn id="49" dur="1000" fill="hold"/>
                                        <p:tgtEl>
                                          <p:spTgt spid="24"/>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49"/>
                                        </p:tgtEl>
                                        <p:attrNameLst>
                                          <p:attrName>style.visibility</p:attrName>
                                        </p:attrNameLst>
                                      </p:cBhvr>
                                      <p:to>
                                        <p:strVal val="visible"/>
                                      </p:to>
                                    </p:set>
                                    <p:animEffect transition="in" filter="fade">
                                      <p:cBhvr>
                                        <p:cTn id="52" dur="1000"/>
                                        <p:tgtEl>
                                          <p:spTgt spid="49"/>
                                        </p:tgtEl>
                                      </p:cBhvr>
                                    </p:animEffect>
                                    <p:anim calcmode="lin" valueType="num">
                                      <p:cBhvr>
                                        <p:cTn id="53" dur="1000" fill="hold"/>
                                        <p:tgtEl>
                                          <p:spTgt spid="49"/>
                                        </p:tgtEl>
                                        <p:attrNameLst>
                                          <p:attrName>ppt_x</p:attrName>
                                        </p:attrNameLst>
                                      </p:cBhvr>
                                      <p:tavLst>
                                        <p:tav tm="0">
                                          <p:val>
                                            <p:strVal val="#ppt_x"/>
                                          </p:val>
                                        </p:tav>
                                        <p:tav tm="100000">
                                          <p:val>
                                            <p:strVal val="#ppt_x"/>
                                          </p:val>
                                        </p:tav>
                                      </p:tavLst>
                                    </p:anim>
                                    <p:anim calcmode="lin" valueType="num">
                                      <p:cBhvr>
                                        <p:cTn id="54" dur="1000" fill="hold"/>
                                        <p:tgtEl>
                                          <p:spTgt spid="49"/>
                                        </p:tgtEl>
                                        <p:attrNameLst>
                                          <p:attrName>ppt_y</p:attrName>
                                        </p:attrNameLst>
                                      </p:cBhvr>
                                      <p:tavLst>
                                        <p:tav tm="0">
                                          <p:val>
                                            <p:strVal val="#ppt_y+.1"/>
                                          </p:val>
                                        </p:tav>
                                        <p:tav tm="100000">
                                          <p:val>
                                            <p:strVal val="#ppt_y"/>
                                          </p:val>
                                        </p:tav>
                                      </p:tavLst>
                                    </p:anim>
                                  </p:childTnLst>
                                </p:cTn>
                              </p:par>
                            </p:childTnLst>
                          </p:cTn>
                        </p:par>
                        <p:par>
                          <p:cTn id="55" fill="hold">
                            <p:stCondLst>
                              <p:cond delay="5500"/>
                            </p:stCondLst>
                            <p:childTnLst>
                              <p:par>
                                <p:cTn id="56" presetID="22" presetClass="entr" presetSubtype="2" fill="hold" grpId="0" nodeType="after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wipe(right)">
                                      <p:cBhvr>
                                        <p:cTn id="58" dur="500"/>
                                        <p:tgtEl>
                                          <p:spTgt spid="23"/>
                                        </p:tgtEl>
                                      </p:cBhvr>
                                    </p:animEffect>
                                  </p:childTnLst>
                                </p:cTn>
                              </p:par>
                              <p:par>
                                <p:cTn id="59" presetID="22" presetClass="entr" presetSubtype="2" fill="hold" grpId="0" nodeType="with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wipe(right)">
                                      <p:cBhvr>
                                        <p:cTn id="61" dur="500"/>
                                        <p:tgtEl>
                                          <p:spTgt spid="44"/>
                                        </p:tgtEl>
                                      </p:cBhvr>
                                    </p:animEffect>
                                  </p:childTnLst>
                                </p:cTn>
                              </p:par>
                            </p:childTnLst>
                          </p:cTn>
                        </p:par>
                        <p:par>
                          <p:cTn id="62" fill="hold">
                            <p:stCondLst>
                              <p:cond delay="6000"/>
                            </p:stCondLst>
                            <p:childTnLst>
                              <p:par>
                                <p:cTn id="63" presetID="42" presetClass="entr" presetSubtype="0"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fade">
                                      <p:cBhvr>
                                        <p:cTn id="65" dur="1000"/>
                                        <p:tgtEl>
                                          <p:spTgt spid="10"/>
                                        </p:tgtEl>
                                      </p:cBhvr>
                                    </p:animEffect>
                                    <p:anim calcmode="lin" valueType="num">
                                      <p:cBhvr>
                                        <p:cTn id="66" dur="1000" fill="hold"/>
                                        <p:tgtEl>
                                          <p:spTgt spid="10"/>
                                        </p:tgtEl>
                                        <p:attrNameLst>
                                          <p:attrName>ppt_x</p:attrName>
                                        </p:attrNameLst>
                                      </p:cBhvr>
                                      <p:tavLst>
                                        <p:tav tm="0">
                                          <p:val>
                                            <p:strVal val="#ppt_x"/>
                                          </p:val>
                                        </p:tav>
                                        <p:tav tm="100000">
                                          <p:val>
                                            <p:strVal val="#ppt_x"/>
                                          </p:val>
                                        </p:tav>
                                      </p:tavLst>
                                    </p:anim>
                                    <p:anim calcmode="lin" valueType="num">
                                      <p:cBhvr>
                                        <p:cTn id="67" dur="1000" fill="hold"/>
                                        <p:tgtEl>
                                          <p:spTgt spid="10"/>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50"/>
                                        </p:tgtEl>
                                        <p:attrNameLst>
                                          <p:attrName>style.visibility</p:attrName>
                                        </p:attrNameLst>
                                      </p:cBhvr>
                                      <p:to>
                                        <p:strVal val="visible"/>
                                      </p:to>
                                    </p:set>
                                    <p:animEffect transition="in" filter="fade">
                                      <p:cBhvr>
                                        <p:cTn id="70" dur="1000"/>
                                        <p:tgtEl>
                                          <p:spTgt spid="50"/>
                                        </p:tgtEl>
                                      </p:cBhvr>
                                    </p:animEffect>
                                    <p:anim calcmode="lin" valueType="num">
                                      <p:cBhvr>
                                        <p:cTn id="71" dur="1000" fill="hold"/>
                                        <p:tgtEl>
                                          <p:spTgt spid="50"/>
                                        </p:tgtEl>
                                        <p:attrNameLst>
                                          <p:attrName>ppt_x</p:attrName>
                                        </p:attrNameLst>
                                      </p:cBhvr>
                                      <p:tavLst>
                                        <p:tav tm="0">
                                          <p:val>
                                            <p:strVal val="#ppt_x"/>
                                          </p:val>
                                        </p:tav>
                                        <p:tav tm="100000">
                                          <p:val>
                                            <p:strVal val="#ppt_x"/>
                                          </p:val>
                                        </p:tav>
                                      </p:tavLst>
                                    </p:anim>
                                    <p:anim calcmode="lin" valueType="num">
                                      <p:cBhvr>
                                        <p:cTn id="72" dur="1000" fill="hold"/>
                                        <p:tgtEl>
                                          <p:spTgt spid="50"/>
                                        </p:tgtEl>
                                        <p:attrNameLst>
                                          <p:attrName>ppt_y</p:attrName>
                                        </p:attrNameLst>
                                      </p:cBhvr>
                                      <p:tavLst>
                                        <p:tav tm="0">
                                          <p:val>
                                            <p:strVal val="#ppt_y+.1"/>
                                          </p:val>
                                        </p:tav>
                                        <p:tav tm="100000">
                                          <p:val>
                                            <p:strVal val="#ppt_y"/>
                                          </p:val>
                                        </p:tav>
                                      </p:tavLst>
                                    </p:anim>
                                  </p:childTnLst>
                                </p:cTn>
                              </p:par>
                            </p:childTnLst>
                          </p:cTn>
                        </p:par>
                        <p:par>
                          <p:cTn id="73" fill="hold">
                            <p:stCondLst>
                              <p:cond delay="7000"/>
                            </p:stCondLst>
                            <p:childTnLst>
                              <p:par>
                                <p:cTn id="74" presetID="22" presetClass="entr" presetSubtype="8"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Effect transition="in" filter="wipe(left)">
                                      <p:cBhvr>
                                        <p:cTn id="76" dur="750"/>
                                        <p:tgtEl>
                                          <p:spTgt spid="40"/>
                                        </p:tgtEl>
                                      </p:cBhvr>
                                    </p:animEffect>
                                  </p:childTnLst>
                                </p:cTn>
                              </p:par>
                              <p:par>
                                <p:cTn id="77" presetID="22" presetClass="entr" presetSubtype="8" fill="hold" grpId="0" nodeType="withEffect">
                                  <p:stCondLst>
                                    <p:cond delay="0"/>
                                  </p:stCondLst>
                                  <p:childTnLst>
                                    <p:set>
                                      <p:cBhvr>
                                        <p:cTn id="78" dur="1" fill="hold">
                                          <p:stCondLst>
                                            <p:cond delay="0"/>
                                          </p:stCondLst>
                                        </p:cTn>
                                        <p:tgtEl>
                                          <p:spTgt spid="45"/>
                                        </p:tgtEl>
                                        <p:attrNameLst>
                                          <p:attrName>style.visibility</p:attrName>
                                        </p:attrNameLst>
                                      </p:cBhvr>
                                      <p:to>
                                        <p:strVal val="visible"/>
                                      </p:to>
                                    </p:set>
                                    <p:animEffect transition="in" filter="wipe(left)">
                                      <p:cBhvr>
                                        <p:cTn id="79" dur="750"/>
                                        <p:tgtEl>
                                          <p:spTgt spid="45"/>
                                        </p:tgtEl>
                                      </p:cBhvr>
                                    </p:animEffect>
                                  </p:childTnLst>
                                </p:cTn>
                              </p:par>
                            </p:childTnLst>
                          </p:cTn>
                        </p:par>
                        <p:par>
                          <p:cTn id="80" fill="hold">
                            <p:stCondLst>
                              <p:cond delay="7750"/>
                            </p:stCondLst>
                            <p:childTnLst>
                              <p:par>
                                <p:cTn id="81" presetID="42" presetClass="entr" presetSubtype="0" fill="hold" grpId="0" nodeType="afterEffect">
                                  <p:stCondLst>
                                    <p:cond delay="0"/>
                                  </p:stCondLst>
                                  <p:childTnLst>
                                    <p:set>
                                      <p:cBhvr>
                                        <p:cTn id="82" dur="1" fill="hold">
                                          <p:stCondLst>
                                            <p:cond delay="0"/>
                                          </p:stCondLst>
                                        </p:cTn>
                                        <p:tgtEl>
                                          <p:spTgt spid="26"/>
                                        </p:tgtEl>
                                        <p:attrNameLst>
                                          <p:attrName>style.visibility</p:attrName>
                                        </p:attrNameLst>
                                      </p:cBhvr>
                                      <p:to>
                                        <p:strVal val="visible"/>
                                      </p:to>
                                    </p:set>
                                    <p:animEffect transition="in" filter="fade">
                                      <p:cBhvr>
                                        <p:cTn id="83" dur="1000"/>
                                        <p:tgtEl>
                                          <p:spTgt spid="26"/>
                                        </p:tgtEl>
                                      </p:cBhvr>
                                    </p:animEffect>
                                    <p:anim calcmode="lin" valueType="num">
                                      <p:cBhvr>
                                        <p:cTn id="84" dur="1000" fill="hold"/>
                                        <p:tgtEl>
                                          <p:spTgt spid="26"/>
                                        </p:tgtEl>
                                        <p:attrNameLst>
                                          <p:attrName>ppt_x</p:attrName>
                                        </p:attrNameLst>
                                      </p:cBhvr>
                                      <p:tavLst>
                                        <p:tav tm="0">
                                          <p:val>
                                            <p:strVal val="#ppt_x"/>
                                          </p:val>
                                        </p:tav>
                                        <p:tav tm="100000">
                                          <p:val>
                                            <p:strVal val="#ppt_x"/>
                                          </p:val>
                                        </p:tav>
                                      </p:tavLst>
                                    </p:anim>
                                    <p:anim calcmode="lin" valueType="num">
                                      <p:cBhvr>
                                        <p:cTn id="85" dur="1000" fill="hold"/>
                                        <p:tgtEl>
                                          <p:spTgt spid="26"/>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51"/>
                                        </p:tgtEl>
                                        <p:attrNameLst>
                                          <p:attrName>style.visibility</p:attrName>
                                        </p:attrNameLst>
                                      </p:cBhvr>
                                      <p:to>
                                        <p:strVal val="visible"/>
                                      </p:to>
                                    </p:set>
                                    <p:animEffect transition="in" filter="fade">
                                      <p:cBhvr>
                                        <p:cTn id="88" dur="1000"/>
                                        <p:tgtEl>
                                          <p:spTgt spid="51"/>
                                        </p:tgtEl>
                                      </p:cBhvr>
                                    </p:animEffect>
                                    <p:anim calcmode="lin" valueType="num">
                                      <p:cBhvr>
                                        <p:cTn id="89" dur="1000" fill="hold"/>
                                        <p:tgtEl>
                                          <p:spTgt spid="51"/>
                                        </p:tgtEl>
                                        <p:attrNameLst>
                                          <p:attrName>ppt_x</p:attrName>
                                        </p:attrNameLst>
                                      </p:cBhvr>
                                      <p:tavLst>
                                        <p:tav tm="0">
                                          <p:val>
                                            <p:strVal val="#ppt_x"/>
                                          </p:val>
                                        </p:tav>
                                        <p:tav tm="100000">
                                          <p:val>
                                            <p:strVal val="#ppt_x"/>
                                          </p:val>
                                        </p:tav>
                                      </p:tavLst>
                                    </p:anim>
                                    <p:anim calcmode="lin" valueType="num">
                                      <p:cBhvr>
                                        <p:cTn id="90" dur="1000" fill="hold"/>
                                        <p:tgtEl>
                                          <p:spTgt spid="51"/>
                                        </p:tgtEl>
                                        <p:attrNameLst>
                                          <p:attrName>ppt_y</p:attrName>
                                        </p:attrNameLst>
                                      </p:cBhvr>
                                      <p:tavLst>
                                        <p:tav tm="0">
                                          <p:val>
                                            <p:strVal val="#ppt_y+.1"/>
                                          </p:val>
                                        </p:tav>
                                        <p:tav tm="100000">
                                          <p:val>
                                            <p:strVal val="#ppt_y"/>
                                          </p:val>
                                        </p:tav>
                                      </p:tavLst>
                                    </p:anim>
                                  </p:childTnLst>
                                </p:cTn>
                              </p:par>
                            </p:childTnLst>
                          </p:cTn>
                        </p:par>
                        <p:par>
                          <p:cTn id="91" fill="hold">
                            <p:stCondLst>
                              <p:cond delay="8750"/>
                            </p:stCondLst>
                            <p:childTnLst>
                              <p:par>
                                <p:cTn id="92" presetID="22" presetClass="entr" presetSubtype="2" fill="hold" grpId="0" nodeType="afterEffect">
                                  <p:stCondLst>
                                    <p:cond delay="0"/>
                                  </p:stCondLst>
                                  <p:childTnLst>
                                    <p:set>
                                      <p:cBhvr>
                                        <p:cTn id="93" dur="1" fill="hold">
                                          <p:stCondLst>
                                            <p:cond delay="0"/>
                                          </p:stCondLst>
                                        </p:cTn>
                                        <p:tgtEl>
                                          <p:spTgt spid="25"/>
                                        </p:tgtEl>
                                        <p:attrNameLst>
                                          <p:attrName>style.visibility</p:attrName>
                                        </p:attrNameLst>
                                      </p:cBhvr>
                                      <p:to>
                                        <p:strVal val="visible"/>
                                      </p:to>
                                    </p:set>
                                    <p:animEffect transition="in" filter="wipe(right)">
                                      <p:cBhvr>
                                        <p:cTn id="94" dur="750"/>
                                        <p:tgtEl>
                                          <p:spTgt spid="25"/>
                                        </p:tgtEl>
                                      </p:cBhvr>
                                    </p:animEffect>
                                  </p:childTnLst>
                                </p:cTn>
                              </p:par>
                              <p:par>
                                <p:cTn id="95" presetID="22" presetClass="entr" presetSubtype="2" fill="hold" grpId="0" nodeType="withEffect">
                                  <p:stCondLst>
                                    <p:cond delay="0"/>
                                  </p:stCondLst>
                                  <p:childTnLst>
                                    <p:set>
                                      <p:cBhvr>
                                        <p:cTn id="96" dur="1" fill="hold">
                                          <p:stCondLst>
                                            <p:cond delay="0"/>
                                          </p:stCondLst>
                                        </p:cTn>
                                        <p:tgtEl>
                                          <p:spTgt spid="46"/>
                                        </p:tgtEl>
                                        <p:attrNameLst>
                                          <p:attrName>style.visibility</p:attrName>
                                        </p:attrNameLst>
                                      </p:cBhvr>
                                      <p:to>
                                        <p:strVal val="visible"/>
                                      </p:to>
                                    </p:set>
                                    <p:animEffect transition="in" filter="wipe(right)">
                                      <p:cBhvr>
                                        <p:cTn id="97" dur="750"/>
                                        <p:tgtEl>
                                          <p:spTgt spid="46"/>
                                        </p:tgtEl>
                                      </p:cBhvr>
                                    </p:animEffect>
                                  </p:childTnLst>
                                </p:cTn>
                              </p:par>
                            </p:childTnLst>
                          </p:cTn>
                        </p:par>
                        <p:par>
                          <p:cTn id="98" fill="hold">
                            <p:stCondLst>
                              <p:cond delay="9500"/>
                            </p:stCondLst>
                            <p:childTnLst>
                              <p:par>
                                <p:cTn id="99" presetID="42" presetClass="entr" presetSubtype="0" fill="hold" grpId="0" nodeType="afterEffect">
                                  <p:stCondLst>
                                    <p:cond delay="0"/>
                                  </p:stCondLst>
                                  <p:childTnLst>
                                    <p:set>
                                      <p:cBhvr>
                                        <p:cTn id="100" dur="1" fill="hold">
                                          <p:stCondLst>
                                            <p:cond delay="0"/>
                                          </p:stCondLst>
                                        </p:cTn>
                                        <p:tgtEl>
                                          <p:spTgt spid="28"/>
                                        </p:tgtEl>
                                        <p:attrNameLst>
                                          <p:attrName>style.visibility</p:attrName>
                                        </p:attrNameLst>
                                      </p:cBhvr>
                                      <p:to>
                                        <p:strVal val="visible"/>
                                      </p:to>
                                    </p:set>
                                    <p:animEffect transition="in" filter="fade">
                                      <p:cBhvr>
                                        <p:cTn id="101" dur="1000"/>
                                        <p:tgtEl>
                                          <p:spTgt spid="28"/>
                                        </p:tgtEl>
                                      </p:cBhvr>
                                    </p:animEffect>
                                    <p:anim calcmode="lin" valueType="num">
                                      <p:cBhvr>
                                        <p:cTn id="102" dur="1000" fill="hold"/>
                                        <p:tgtEl>
                                          <p:spTgt spid="28"/>
                                        </p:tgtEl>
                                        <p:attrNameLst>
                                          <p:attrName>ppt_x</p:attrName>
                                        </p:attrNameLst>
                                      </p:cBhvr>
                                      <p:tavLst>
                                        <p:tav tm="0">
                                          <p:val>
                                            <p:strVal val="#ppt_x"/>
                                          </p:val>
                                        </p:tav>
                                        <p:tav tm="100000">
                                          <p:val>
                                            <p:strVal val="#ppt_x"/>
                                          </p:val>
                                        </p:tav>
                                      </p:tavLst>
                                    </p:anim>
                                    <p:anim calcmode="lin" valueType="num">
                                      <p:cBhvr>
                                        <p:cTn id="103" dur="1000" fill="hold"/>
                                        <p:tgtEl>
                                          <p:spTgt spid="28"/>
                                        </p:tgtEl>
                                        <p:attrNameLst>
                                          <p:attrName>ppt_y</p:attrName>
                                        </p:attrNameLst>
                                      </p:cBhvr>
                                      <p:tavLst>
                                        <p:tav tm="0">
                                          <p:val>
                                            <p:strVal val="#ppt_y+.1"/>
                                          </p:val>
                                        </p:tav>
                                        <p:tav tm="100000">
                                          <p:val>
                                            <p:strVal val="#ppt_y"/>
                                          </p:val>
                                        </p:tav>
                                      </p:tavLst>
                                    </p:anim>
                                  </p:childTnLst>
                                </p:cTn>
                              </p:par>
                              <p:par>
                                <p:cTn id="104" presetID="42" presetClass="entr" presetSubtype="0" fill="hold" grpId="0" nodeType="withEffect">
                                  <p:stCondLst>
                                    <p:cond delay="0"/>
                                  </p:stCondLst>
                                  <p:childTnLst>
                                    <p:set>
                                      <p:cBhvr>
                                        <p:cTn id="105" dur="1" fill="hold">
                                          <p:stCondLst>
                                            <p:cond delay="0"/>
                                          </p:stCondLst>
                                        </p:cTn>
                                        <p:tgtEl>
                                          <p:spTgt spid="52"/>
                                        </p:tgtEl>
                                        <p:attrNameLst>
                                          <p:attrName>style.visibility</p:attrName>
                                        </p:attrNameLst>
                                      </p:cBhvr>
                                      <p:to>
                                        <p:strVal val="visible"/>
                                      </p:to>
                                    </p:set>
                                    <p:animEffect transition="in" filter="fade">
                                      <p:cBhvr>
                                        <p:cTn id="106" dur="1000"/>
                                        <p:tgtEl>
                                          <p:spTgt spid="52"/>
                                        </p:tgtEl>
                                      </p:cBhvr>
                                    </p:animEffect>
                                    <p:anim calcmode="lin" valueType="num">
                                      <p:cBhvr>
                                        <p:cTn id="107" dur="1000" fill="hold"/>
                                        <p:tgtEl>
                                          <p:spTgt spid="52"/>
                                        </p:tgtEl>
                                        <p:attrNameLst>
                                          <p:attrName>ppt_x</p:attrName>
                                        </p:attrNameLst>
                                      </p:cBhvr>
                                      <p:tavLst>
                                        <p:tav tm="0">
                                          <p:val>
                                            <p:strVal val="#ppt_x"/>
                                          </p:val>
                                        </p:tav>
                                        <p:tav tm="100000">
                                          <p:val>
                                            <p:strVal val="#ppt_x"/>
                                          </p:val>
                                        </p:tav>
                                      </p:tavLst>
                                    </p:anim>
                                    <p:anim calcmode="lin" valueType="num">
                                      <p:cBhvr>
                                        <p:cTn id="108" dur="1000" fill="hold"/>
                                        <p:tgtEl>
                                          <p:spTgt spid="52"/>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56"/>
                                        </p:tgtEl>
                                        <p:attrNameLst>
                                          <p:attrName>style.visibility</p:attrName>
                                        </p:attrNameLst>
                                      </p:cBhvr>
                                      <p:to>
                                        <p:strVal val="visible"/>
                                      </p:to>
                                    </p:set>
                                    <p:animEffect transition="in" filter="wipe(left)">
                                      <p:cBhvr>
                                        <p:cTn id="112" dur="750"/>
                                        <p:tgtEl>
                                          <p:spTgt spid="56"/>
                                        </p:tgtEl>
                                      </p:cBhvr>
                                    </p:animEffect>
                                  </p:childTnLst>
                                </p:cTn>
                              </p:par>
                              <p:par>
                                <p:cTn id="113" presetID="22" presetClass="entr" presetSubtype="8" fill="hold" grpId="0" nodeType="withEffect">
                                  <p:stCondLst>
                                    <p:cond delay="0"/>
                                  </p:stCondLst>
                                  <p:childTnLst>
                                    <p:set>
                                      <p:cBhvr>
                                        <p:cTn id="114" dur="1" fill="hold">
                                          <p:stCondLst>
                                            <p:cond delay="0"/>
                                          </p:stCondLst>
                                        </p:cTn>
                                        <p:tgtEl>
                                          <p:spTgt spid="54"/>
                                        </p:tgtEl>
                                        <p:attrNameLst>
                                          <p:attrName>style.visibility</p:attrName>
                                        </p:attrNameLst>
                                      </p:cBhvr>
                                      <p:to>
                                        <p:strVal val="visible"/>
                                      </p:to>
                                    </p:set>
                                    <p:animEffect transition="in" filter="wipe(left)">
                                      <p:cBhvr>
                                        <p:cTn id="115" dur="75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animBg="1"/>
      <p:bldP spid="9" grpId="0" animBg="1"/>
      <p:bldP spid="10" grpId="0" animBg="1"/>
      <p:bldP spid="37" grpId="0" animBg="1"/>
      <p:bldP spid="29" grpId="0" animBg="1"/>
      <p:bldP spid="25" grpId="0" animBg="1"/>
      <p:bldP spid="40" grpId="0" animBg="1"/>
      <p:bldP spid="24" grpId="0" animBg="1"/>
      <p:bldP spid="26" grpId="0" animBg="1"/>
      <p:bldP spid="28" grpId="0" animBg="1"/>
      <p:bldP spid="30" grpId="0" animBg="1"/>
      <p:bldP spid="41" grpId="0"/>
      <p:bldP spid="42" grpId="0"/>
      <p:bldP spid="43" grpId="0"/>
      <p:bldP spid="44" grpId="0"/>
      <p:bldP spid="45" grpId="0"/>
      <p:bldP spid="46" grpId="0"/>
      <p:bldP spid="48" grpId="0"/>
      <p:bldP spid="49" grpId="0"/>
      <p:bldP spid="50" grpId="0"/>
      <p:bldP spid="51" grpId="0"/>
      <p:bldP spid="52" grpId="0"/>
      <p:bldP spid="56" grpId="0" animBg="1"/>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1488</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2019-08-02T16:23:10Z</dcterms:modified>
</cp:coreProperties>
</file>