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135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274320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64EB5DDC-EED1-451C-B66E-0D53782588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2019-08-02T16:22:25Z</dcterms:modified>
</cp:coreProperties>
</file>